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5119350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42" d="100"/>
          <a:sy n="42" d="100"/>
        </p:scale>
        <p:origin x="1134" y="60"/>
      </p:cViewPr>
      <p:guideLst>
        <p:guide orient="horz" pos="3368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662B4E2-43FD-5D33-817C-FB67E64AAB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" y="3337"/>
            <a:ext cx="15113350" cy="1068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87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476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2270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97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58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732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81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1085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332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489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641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958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62A06-6379-4088-A708-631CF655AA8F}" type="datetimeFigureOut">
              <a:rPr kumimoji="1" lang="ja-JP" altLang="en-US" smtClean="0"/>
              <a:t>2026/2/28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17E03-661F-4DF8-8F30-7B4BD377D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34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443680E-ABE3-64A4-6B4B-4F49918B11EB}"/>
              </a:ext>
            </a:extLst>
          </p:cNvPr>
          <p:cNvSpPr txBox="1"/>
          <p:nvPr/>
        </p:nvSpPr>
        <p:spPr>
          <a:xfrm>
            <a:off x="480060" y="2080260"/>
            <a:ext cx="2343150" cy="960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2C64F70-2B27-8956-2244-D74429783634}"/>
              </a:ext>
            </a:extLst>
          </p:cNvPr>
          <p:cNvSpPr txBox="1"/>
          <p:nvPr/>
        </p:nvSpPr>
        <p:spPr>
          <a:xfrm>
            <a:off x="480060" y="3486150"/>
            <a:ext cx="2343150" cy="1463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0422663-3B78-1D42-1C23-F427BA7231B8}"/>
              </a:ext>
            </a:extLst>
          </p:cNvPr>
          <p:cNvSpPr txBox="1"/>
          <p:nvPr/>
        </p:nvSpPr>
        <p:spPr>
          <a:xfrm>
            <a:off x="480060" y="5520690"/>
            <a:ext cx="2068830" cy="8572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973D4C-4249-D59F-7C56-CA7A088EA975}"/>
              </a:ext>
            </a:extLst>
          </p:cNvPr>
          <p:cNvSpPr txBox="1"/>
          <p:nvPr/>
        </p:nvSpPr>
        <p:spPr>
          <a:xfrm>
            <a:off x="480060" y="6520815"/>
            <a:ext cx="2068830" cy="8572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F6706A7-ACCF-A4CF-4A05-70705F4C265E}"/>
              </a:ext>
            </a:extLst>
          </p:cNvPr>
          <p:cNvSpPr txBox="1"/>
          <p:nvPr/>
        </p:nvSpPr>
        <p:spPr>
          <a:xfrm>
            <a:off x="480060" y="8501062"/>
            <a:ext cx="2296478" cy="15344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05D23D8-10DD-2D94-7E11-C6C593A20A6F}"/>
              </a:ext>
            </a:extLst>
          </p:cNvPr>
          <p:cNvSpPr txBox="1"/>
          <p:nvPr/>
        </p:nvSpPr>
        <p:spPr>
          <a:xfrm>
            <a:off x="3790950" y="1947863"/>
            <a:ext cx="1133475" cy="4286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C371254-38BE-138B-F314-ECBE1BC73297}"/>
              </a:ext>
            </a:extLst>
          </p:cNvPr>
          <p:cNvSpPr txBox="1"/>
          <p:nvPr/>
        </p:nvSpPr>
        <p:spPr>
          <a:xfrm>
            <a:off x="5062537" y="1815941"/>
            <a:ext cx="1133475" cy="5476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DDC84D8-696A-0F0E-0039-8CED711401B3}"/>
              </a:ext>
            </a:extLst>
          </p:cNvPr>
          <p:cNvSpPr txBox="1"/>
          <p:nvPr/>
        </p:nvSpPr>
        <p:spPr>
          <a:xfrm>
            <a:off x="6369050" y="1815941"/>
            <a:ext cx="1133475" cy="5476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57C88E3-9B57-5604-0947-D472D3FCB75B}"/>
              </a:ext>
            </a:extLst>
          </p:cNvPr>
          <p:cNvSpPr txBox="1"/>
          <p:nvPr/>
        </p:nvSpPr>
        <p:spPr>
          <a:xfrm>
            <a:off x="7607302" y="1815941"/>
            <a:ext cx="1133475" cy="5476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DF8278E-804B-1A18-80A1-F2B07D549531}"/>
              </a:ext>
            </a:extLst>
          </p:cNvPr>
          <p:cNvSpPr txBox="1"/>
          <p:nvPr/>
        </p:nvSpPr>
        <p:spPr>
          <a:xfrm>
            <a:off x="8913815" y="1815941"/>
            <a:ext cx="1133475" cy="5476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23C6DF2-8295-232A-1ACF-E58C3A94F372}"/>
              </a:ext>
            </a:extLst>
          </p:cNvPr>
          <p:cNvSpPr txBox="1"/>
          <p:nvPr/>
        </p:nvSpPr>
        <p:spPr>
          <a:xfrm>
            <a:off x="10199690" y="1815941"/>
            <a:ext cx="1133475" cy="5476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EA70076-8091-0514-848D-0E7AE7202AFC}"/>
              </a:ext>
            </a:extLst>
          </p:cNvPr>
          <p:cNvSpPr txBox="1"/>
          <p:nvPr/>
        </p:nvSpPr>
        <p:spPr>
          <a:xfrm>
            <a:off x="3786187" y="4530566"/>
            <a:ext cx="1133475" cy="5476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0638F4D-1069-91FF-6CEF-2FFD27A9CCD0}"/>
              </a:ext>
            </a:extLst>
          </p:cNvPr>
          <p:cNvSpPr txBox="1"/>
          <p:nvPr/>
        </p:nvSpPr>
        <p:spPr>
          <a:xfrm>
            <a:off x="5092700" y="4530566"/>
            <a:ext cx="1133475" cy="5476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AD23656-7266-C426-EA65-0C03DCC3DFE1}"/>
              </a:ext>
            </a:extLst>
          </p:cNvPr>
          <p:cNvSpPr txBox="1"/>
          <p:nvPr/>
        </p:nvSpPr>
        <p:spPr>
          <a:xfrm>
            <a:off x="6330952" y="4530566"/>
            <a:ext cx="1133475" cy="5476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170073D-C10F-2137-2058-36D207C19A61}"/>
              </a:ext>
            </a:extLst>
          </p:cNvPr>
          <p:cNvSpPr txBox="1"/>
          <p:nvPr/>
        </p:nvSpPr>
        <p:spPr>
          <a:xfrm>
            <a:off x="7637465" y="4530566"/>
            <a:ext cx="1133475" cy="5476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CA750B4-D831-EE05-D3C1-4877059FD884}"/>
              </a:ext>
            </a:extLst>
          </p:cNvPr>
          <p:cNvSpPr txBox="1"/>
          <p:nvPr/>
        </p:nvSpPr>
        <p:spPr>
          <a:xfrm>
            <a:off x="8923340" y="4530566"/>
            <a:ext cx="1133475" cy="5476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546DFB1-2CDB-5B73-46D2-28CE9CED5A43}"/>
              </a:ext>
            </a:extLst>
          </p:cNvPr>
          <p:cNvSpPr txBox="1"/>
          <p:nvPr/>
        </p:nvSpPr>
        <p:spPr>
          <a:xfrm>
            <a:off x="10199690" y="4530566"/>
            <a:ext cx="1133475" cy="5476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368B065-DB86-38D7-7D5F-F4154DC3B59F}"/>
              </a:ext>
            </a:extLst>
          </p:cNvPr>
          <p:cNvSpPr txBox="1"/>
          <p:nvPr/>
        </p:nvSpPr>
        <p:spPr>
          <a:xfrm>
            <a:off x="3786187" y="5203825"/>
            <a:ext cx="1133475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8283413-4654-7B2F-F6E1-1B237BAB45EE}"/>
              </a:ext>
            </a:extLst>
          </p:cNvPr>
          <p:cNvSpPr txBox="1"/>
          <p:nvPr/>
        </p:nvSpPr>
        <p:spPr>
          <a:xfrm>
            <a:off x="5092700" y="5203825"/>
            <a:ext cx="1133475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0D36ABB-FA8C-3781-E2FF-4C9C0A45FDCA}"/>
              </a:ext>
            </a:extLst>
          </p:cNvPr>
          <p:cNvSpPr txBox="1"/>
          <p:nvPr/>
        </p:nvSpPr>
        <p:spPr>
          <a:xfrm>
            <a:off x="6330952" y="5203825"/>
            <a:ext cx="1133475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0757E2E-4002-5DE4-42AB-4D9E27B3E242}"/>
              </a:ext>
            </a:extLst>
          </p:cNvPr>
          <p:cNvSpPr txBox="1"/>
          <p:nvPr/>
        </p:nvSpPr>
        <p:spPr>
          <a:xfrm>
            <a:off x="7637465" y="5203825"/>
            <a:ext cx="1133475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19B2DCC-7A5B-D2B8-9EF3-BB006E927745}"/>
              </a:ext>
            </a:extLst>
          </p:cNvPr>
          <p:cNvSpPr txBox="1"/>
          <p:nvPr/>
        </p:nvSpPr>
        <p:spPr>
          <a:xfrm>
            <a:off x="8923340" y="5203825"/>
            <a:ext cx="1133475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A451BD1-1A89-34A1-548D-E9D71BBAE790}"/>
              </a:ext>
            </a:extLst>
          </p:cNvPr>
          <p:cNvSpPr txBox="1"/>
          <p:nvPr/>
        </p:nvSpPr>
        <p:spPr>
          <a:xfrm>
            <a:off x="10199690" y="5203825"/>
            <a:ext cx="1133475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AF194A0-AE8B-9F77-7334-CFBAEF0EFA76}"/>
              </a:ext>
            </a:extLst>
          </p:cNvPr>
          <p:cNvSpPr txBox="1"/>
          <p:nvPr/>
        </p:nvSpPr>
        <p:spPr>
          <a:xfrm>
            <a:off x="3786187" y="2600325"/>
            <a:ext cx="1133475" cy="10613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6E412E4-E7B8-A853-721D-3261A7E82EB6}"/>
              </a:ext>
            </a:extLst>
          </p:cNvPr>
          <p:cNvSpPr txBox="1"/>
          <p:nvPr/>
        </p:nvSpPr>
        <p:spPr>
          <a:xfrm>
            <a:off x="5092700" y="2487533"/>
            <a:ext cx="1133475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0B79560-92D9-6B11-5F42-DD1B4648401D}"/>
              </a:ext>
            </a:extLst>
          </p:cNvPr>
          <p:cNvSpPr txBox="1"/>
          <p:nvPr/>
        </p:nvSpPr>
        <p:spPr>
          <a:xfrm>
            <a:off x="6330952" y="2487533"/>
            <a:ext cx="1133475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B283848-0596-899C-42B8-FC33791DDFC0}"/>
              </a:ext>
            </a:extLst>
          </p:cNvPr>
          <p:cNvSpPr txBox="1"/>
          <p:nvPr/>
        </p:nvSpPr>
        <p:spPr>
          <a:xfrm>
            <a:off x="7637465" y="2487533"/>
            <a:ext cx="1133475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744A3D9-5CE7-39D4-0597-AB0D1DF89CDB}"/>
              </a:ext>
            </a:extLst>
          </p:cNvPr>
          <p:cNvSpPr txBox="1"/>
          <p:nvPr/>
        </p:nvSpPr>
        <p:spPr>
          <a:xfrm>
            <a:off x="8923340" y="2487533"/>
            <a:ext cx="1133475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7352980-EE8C-76C2-B899-EA0D6D6E4C3B}"/>
              </a:ext>
            </a:extLst>
          </p:cNvPr>
          <p:cNvSpPr txBox="1"/>
          <p:nvPr/>
        </p:nvSpPr>
        <p:spPr>
          <a:xfrm>
            <a:off x="10199690" y="2487533"/>
            <a:ext cx="1133475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861FB9A-EDB9-9271-2228-C7DE042D669E}"/>
              </a:ext>
            </a:extLst>
          </p:cNvPr>
          <p:cNvSpPr txBox="1"/>
          <p:nvPr/>
        </p:nvSpPr>
        <p:spPr>
          <a:xfrm>
            <a:off x="3824287" y="7704454"/>
            <a:ext cx="5976938" cy="23310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6EFD65F-F118-B135-FA28-41AEEF11C563}"/>
              </a:ext>
            </a:extLst>
          </p:cNvPr>
          <p:cNvSpPr txBox="1"/>
          <p:nvPr/>
        </p:nvSpPr>
        <p:spPr>
          <a:xfrm>
            <a:off x="12209465" y="2081768"/>
            <a:ext cx="2259010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D9D933C-A643-BBDE-32AF-6AF5EF0590F5}"/>
              </a:ext>
            </a:extLst>
          </p:cNvPr>
          <p:cNvSpPr txBox="1"/>
          <p:nvPr/>
        </p:nvSpPr>
        <p:spPr>
          <a:xfrm>
            <a:off x="12209465" y="3837463"/>
            <a:ext cx="2259010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583C386-86A2-F73F-A273-B44ACA52A26B}"/>
              </a:ext>
            </a:extLst>
          </p:cNvPr>
          <p:cNvSpPr txBox="1"/>
          <p:nvPr/>
        </p:nvSpPr>
        <p:spPr>
          <a:xfrm>
            <a:off x="12209465" y="5545533"/>
            <a:ext cx="2259010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2C054AE-0CF1-A527-13A4-EA1786021609}"/>
              </a:ext>
            </a:extLst>
          </p:cNvPr>
          <p:cNvSpPr txBox="1"/>
          <p:nvPr/>
        </p:nvSpPr>
        <p:spPr>
          <a:xfrm>
            <a:off x="12209465" y="7298372"/>
            <a:ext cx="2259010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5CD0F07-7D83-9F09-533E-CBB79D7FDE37}"/>
              </a:ext>
            </a:extLst>
          </p:cNvPr>
          <p:cNvSpPr txBox="1"/>
          <p:nvPr/>
        </p:nvSpPr>
        <p:spPr>
          <a:xfrm>
            <a:off x="12209465" y="9013111"/>
            <a:ext cx="2259010" cy="1174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ja-JP" altLang="en-US" sz="1200" b="1" dirty="0"/>
              <a:t>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864055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105</Words>
  <Application>Microsoft Office PowerPoint</Application>
  <PresentationFormat>ユーザー設定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Kaneko</dc:creator>
  <cp:lastModifiedBy>Marina Kaneko</cp:lastModifiedBy>
  <cp:revision>2</cp:revision>
  <dcterms:created xsi:type="dcterms:W3CDTF">2026-02-25T12:33:08Z</dcterms:created>
  <dcterms:modified xsi:type="dcterms:W3CDTF">2026-02-28T14:23:55Z</dcterms:modified>
</cp:coreProperties>
</file>