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63" r:id="rId3"/>
    <p:sldId id="273" r:id="rId4"/>
    <p:sldId id="274" r:id="rId5"/>
    <p:sldId id="275" r:id="rId6"/>
    <p:sldId id="276" r:id="rId7"/>
    <p:sldId id="27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D64D5DD-FFCF-6542-8111-04D05394F9DE}">
          <p14:sldIdLst>
            <p14:sldId id="257"/>
            <p14:sldId id="263"/>
            <p14:sldId id="273"/>
            <p14:sldId id="274"/>
            <p14:sldId id="275"/>
            <p14:sldId id="276"/>
            <p14:sldId id="27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B7FF"/>
    <a:srgbClr val="F64A4A"/>
    <a:srgbClr val="F28963"/>
    <a:srgbClr val="F528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F88DBD-B242-8840-A58A-D3F998E18E7A}" v="20" dt="2021-02-01T11:14:10.1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54"/>
    <p:restoredTop sz="94694"/>
  </p:normalViewPr>
  <p:slideViewPr>
    <p:cSldViewPr snapToGrid="0" snapToObjects="1">
      <p:cViewPr varScale="1">
        <p:scale>
          <a:sx n="121" d="100"/>
          <a:sy n="121" d="100"/>
        </p:scale>
        <p:origin x="88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Young" userId="bd5f610d-f2a8-4acd-bfb6-bec1874932b8" providerId="ADAL" clId="{AFF88DBD-B242-8840-A58A-D3F998E18E7A}"/>
    <pc:docChg chg="undo custSel addSld delSld modSld modSection">
      <pc:chgData name="Robert Young" userId="bd5f610d-f2a8-4acd-bfb6-bec1874932b8" providerId="ADAL" clId="{AFF88DBD-B242-8840-A58A-D3F998E18E7A}" dt="2021-02-01T11:14:06.261" v="252"/>
      <pc:docMkLst>
        <pc:docMk/>
      </pc:docMkLst>
      <pc:sldChg chg="modSp mod">
        <pc:chgData name="Robert Young" userId="bd5f610d-f2a8-4acd-bfb6-bec1874932b8" providerId="ADAL" clId="{AFF88DBD-B242-8840-A58A-D3F998E18E7A}" dt="2021-02-01T10:56:09.093" v="9"/>
        <pc:sldMkLst>
          <pc:docMk/>
          <pc:sldMk cId="1442345730" sldId="263"/>
        </pc:sldMkLst>
        <pc:spChg chg="mod">
          <ac:chgData name="Robert Young" userId="bd5f610d-f2a8-4acd-bfb6-bec1874932b8" providerId="ADAL" clId="{AFF88DBD-B242-8840-A58A-D3F998E18E7A}" dt="2021-02-01T10:56:09.093" v="9"/>
          <ac:spMkLst>
            <pc:docMk/>
            <pc:sldMk cId="1442345730" sldId="263"/>
            <ac:spMk id="12" creationId="{018F0DDF-EE19-CA49-9A01-0B378E06539C}"/>
          </ac:spMkLst>
        </pc:spChg>
      </pc:sldChg>
      <pc:sldChg chg="modSp del mod">
        <pc:chgData name="Robert Young" userId="bd5f610d-f2a8-4acd-bfb6-bec1874932b8" providerId="ADAL" clId="{AFF88DBD-B242-8840-A58A-D3F998E18E7A}" dt="2021-02-01T11:03:40.144" v="125" actId="2696"/>
        <pc:sldMkLst>
          <pc:docMk/>
          <pc:sldMk cId="2340843241" sldId="269"/>
        </pc:sldMkLst>
        <pc:spChg chg="mod">
          <ac:chgData name="Robert Young" userId="bd5f610d-f2a8-4acd-bfb6-bec1874932b8" providerId="ADAL" clId="{AFF88DBD-B242-8840-A58A-D3F998E18E7A}" dt="2021-02-01T10:58:57.869" v="76" actId="20577"/>
          <ac:spMkLst>
            <pc:docMk/>
            <pc:sldMk cId="2340843241" sldId="269"/>
            <ac:spMk id="12" creationId="{018F0DDF-EE19-CA49-9A01-0B378E06539C}"/>
          </ac:spMkLst>
        </pc:spChg>
      </pc:sldChg>
      <pc:sldChg chg="del">
        <pc:chgData name="Robert Young" userId="bd5f610d-f2a8-4acd-bfb6-bec1874932b8" providerId="ADAL" clId="{AFF88DBD-B242-8840-A58A-D3F998E18E7A}" dt="2021-02-01T11:03:40.144" v="125" actId="2696"/>
        <pc:sldMkLst>
          <pc:docMk/>
          <pc:sldMk cId="145433099" sldId="270"/>
        </pc:sldMkLst>
      </pc:sldChg>
      <pc:sldChg chg="del">
        <pc:chgData name="Robert Young" userId="bd5f610d-f2a8-4acd-bfb6-bec1874932b8" providerId="ADAL" clId="{AFF88DBD-B242-8840-A58A-D3F998E18E7A}" dt="2021-02-01T11:03:40.144" v="125" actId="2696"/>
        <pc:sldMkLst>
          <pc:docMk/>
          <pc:sldMk cId="4115641548" sldId="271"/>
        </pc:sldMkLst>
      </pc:sldChg>
      <pc:sldChg chg="del">
        <pc:chgData name="Robert Young" userId="bd5f610d-f2a8-4acd-bfb6-bec1874932b8" providerId="ADAL" clId="{AFF88DBD-B242-8840-A58A-D3F998E18E7A}" dt="2021-02-01T11:03:40.144" v="125" actId="2696"/>
        <pc:sldMkLst>
          <pc:docMk/>
          <pc:sldMk cId="3198267991" sldId="272"/>
        </pc:sldMkLst>
      </pc:sldChg>
      <pc:sldChg chg="addSp modSp add mod">
        <pc:chgData name="Robert Young" userId="bd5f610d-f2a8-4acd-bfb6-bec1874932b8" providerId="ADAL" clId="{AFF88DBD-B242-8840-A58A-D3F998E18E7A}" dt="2021-02-01T11:02:21.934" v="113" actId="14100"/>
        <pc:sldMkLst>
          <pc:docMk/>
          <pc:sldMk cId="4011352878" sldId="273"/>
        </pc:sldMkLst>
        <pc:spChg chg="mod">
          <ac:chgData name="Robert Young" userId="bd5f610d-f2a8-4acd-bfb6-bec1874932b8" providerId="ADAL" clId="{AFF88DBD-B242-8840-A58A-D3F998E18E7A}" dt="2021-02-01T11:01:17.206" v="96" actId="14100"/>
          <ac:spMkLst>
            <pc:docMk/>
            <pc:sldMk cId="4011352878" sldId="273"/>
            <ac:spMk id="12" creationId="{018F0DDF-EE19-CA49-9A01-0B378E06539C}"/>
          </ac:spMkLst>
        </pc:spChg>
        <pc:picChg chg="add mod">
          <ac:chgData name="Robert Young" userId="bd5f610d-f2a8-4acd-bfb6-bec1874932b8" providerId="ADAL" clId="{AFF88DBD-B242-8840-A58A-D3F998E18E7A}" dt="2021-02-01T11:02:17.903" v="111" actId="1076"/>
          <ac:picMkLst>
            <pc:docMk/>
            <pc:sldMk cId="4011352878" sldId="273"/>
            <ac:picMk id="2" creationId="{BBF18F6A-4670-7E46-A094-D772F22B6306}"/>
          </ac:picMkLst>
        </pc:picChg>
        <pc:picChg chg="add mod">
          <ac:chgData name="Robert Young" userId="bd5f610d-f2a8-4acd-bfb6-bec1874932b8" providerId="ADAL" clId="{AFF88DBD-B242-8840-A58A-D3F998E18E7A}" dt="2021-02-01T11:02:21.934" v="113" actId="14100"/>
          <ac:picMkLst>
            <pc:docMk/>
            <pc:sldMk cId="4011352878" sldId="273"/>
            <ac:picMk id="3" creationId="{9C335909-B35E-4F4D-968E-A421CD020590}"/>
          </ac:picMkLst>
        </pc:picChg>
      </pc:sldChg>
      <pc:sldChg chg="addSp modSp add mod">
        <pc:chgData name="Robert Young" userId="bd5f610d-f2a8-4acd-bfb6-bec1874932b8" providerId="ADAL" clId="{AFF88DBD-B242-8840-A58A-D3F998E18E7A}" dt="2021-02-01T11:03:26.180" v="124" actId="1076"/>
        <pc:sldMkLst>
          <pc:docMk/>
          <pc:sldMk cId="2879351561" sldId="274"/>
        </pc:sldMkLst>
        <pc:spChg chg="mod">
          <ac:chgData name="Robert Young" userId="bd5f610d-f2a8-4acd-bfb6-bec1874932b8" providerId="ADAL" clId="{AFF88DBD-B242-8840-A58A-D3F998E18E7A}" dt="2021-02-01T11:02:39.042" v="114" actId="14100"/>
          <ac:spMkLst>
            <pc:docMk/>
            <pc:sldMk cId="2879351561" sldId="274"/>
            <ac:spMk id="12" creationId="{018F0DDF-EE19-CA49-9A01-0B378E06539C}"/>
          </ac:spMkLst>
        </pc:spChg>
        <pc:picChg chg="add mod">
          <ac:chgData name="Robert Young" userId="bd5f610d-f2a8-4acd-bfb6-bec1874932b8" providerId="ADAL" clId="{AFF88DBD-B242-8840-A58A-D3F998E18E7A}" dt="2021-02-01T11:03:26.180" v="124" actId="1076"/>
          <ac:picMkLst>
            <pc:docMk/>
            <pc:sldMk cId="2879351561" sldId="274"/>
            <ac:picMk id="2" creationId="{845511B0-C3A3-8F45-9E28-71666AB862DE}"/>
          </ac:picMkLst>
        </pc:picChg>
        <pc:picChg chg="add mod">
          <ac:chgData name="Robert Young" userId="bd5f610d-f2a8-4acd-bfb6-bec1874932b8" providerId="ADAL" clId="{AFF88DBD-B242-8840-A58A-D3F998E18E7A}" dt="2021-02-01T11:03:26.180" v="124" actId="1076"/>
          <ac:picMkLst>
            <pc:docMk/>
            <pc:sldMk cId="2879351561" sldId="274"/>
            <ac:picMk id="3" creationId="{7198DF90-090D-1240-B735-097DDC1E8DB2}"/>
          </ac:picMkLst>
        </pc:picChg>
      </pc:sldChg>
      <pc:sldChg chg="modSp add mod">
        <pc:chgData name="Robert Young" userId="bd5f610d-f2a8-4acd-bfb6-bec1874932b8" providerId="ADAL" clId="{AFF88DBD-B242-8840-A58A-D3F998E18E7A}" dt="2021-02-01T10:59:24.285" v="95" actId="27636"/>
        <pc:sldMkLst>
          <pc:docMk/>
          <pc:sldMk cId="461760256" sldId="275"/>
        </pc:sldMkLst>
        <pc:spChg chg="mod">
          <ac:chgData name="Robert Young" userId="bd5f610d-f2a8-4acd-bfb6-bec1874932b8" providerId="ADAL" clId="{AFF88DBD-B242-8840-A58A-D3F998E18E7A}" dt="2021-02-01T10:59:24.285" v="95" actId="27636"/>
          <ac:spMkLst>
            <pc:docMk/>
            <pc:sldMk cId="461760256" sldId="275"/>
            <ac:spMk id="12" creationId="{018F0DDF-EE19-CA49-9A01-0B378E06539C}"/>
          </ac:spMkLst>
        </pc:spChg>
      </pc:sldChg>
      <pc:sldChg chg="addSp delSp modSp add mod">
        <pc:chgData name="Robert Young" userId="bd5f610d-f2a8-4acd-bfb6-bec1874932b8" providerId="ADAL" clId="{AFF88DBD-B242-8840-A58A-D3F998E18E7A}" dt="2021-02-01T11:11:46.059" v="183"/>
        <pc:sldMkLst>
          <pc:docMk/>
          <pc:sldMk cId="131384042" sldId="276"/>
        </pc:sldMkLst>
        <pc:spChg chg="add mod">
          <ac:chgData name="Robert Young" userId="bd5f610d-f2a8-4acd-bfb6-bec1874932b8" providerId="ADAL" clId="{AFF88DBD-B242-8840-A58A-D3F998E18E7A}" dt="2021-02-01T11:11:26.891" v="182" actId="1076"/>
          <ac:spMkLst>
            <pc:docMk/>
            <pc:sldMk cId="131384042" sldId="276"/>
            <ac:spMk id="10" creationId="{3BF983B1-7E08-604F-98BC-73F1636EFEA6}"/>
          </ac:spMkLst>
        </pc:spChg>
        <pc:spChg chg="del mod">
          <ac:chgData name="Robert Young" userId="bd5f610d-f2a8-4acd-bfb6-bec1874932b8" providerId="ADAL" clId="{AFF88DBD-B242-8840-A58A-D3F998E18E7A}" dt="2021-02-01T11:09:42.897" v="128" actId="478"/>
          <ac:spMkLst>
            <pc:docMk/>
            <pc:sldMk cId="131384042" sldId="276"/>
            <ac:spMk id="12" creationId="{018F0DDF-EE19-CA49-9A01-0B378E06539C}"/>
          </ac:spMkLst>
        </pc:spChg>
        <pc:picChg chg="add mod">
          <ac:chgData name="Robert Young" userId="bd5f610d-f2a8-4acd-bfb6-bec1874932b8" providerId="ADAL" clId="{AFF88DBD-B242-8840-A58A-D3F998E18E7A}" dt="2021-02-01T11:11:46.059" v="183"/>
          <ac:picMkLst>
            <pc:docMk/>
            <pc:sldMk cId="131384042" sldId="276"/>
            <ac:picMk id="3" creationId="{CAB30CA8-6FF8-1244-8C8F-900856A85FD8}"/>
          </ac:picMkLst>
        </pc:picChg>
      </pc:sldChg>
      <pc:sldChg chg="addSp delSp modSp add mod">
        <pc:chgData name="Robert Young" userId="bd5f610d-f2a8-4acd-bfb6-bec1874932b8" providerId="ADAL" clId="{AFF88DBD-B242-8840-A58A-D3F998E18E7A}" dt="2021-02-01T11:14:06.261" v="252"/>
        <pc:sldMkLst>
          <pc:docMk/>
          <pc:sldMk cId="3688878692" sldId="277"/>
        </pc:sldMkLst>
        <pc:spChg chg="mod">
          <ac:chgData name="Robert Young" userId="bd5f610d-f2a8-4acd-bfb6-bec1874932b8" providerId="ADAL" clId="{AFF88DBD-B242-8840-A58A-D3F998E18E7A}" dt="2021-02-01T11:13:54.381" v="251" actId="1076"/>
          <ac:spMkLst>
            <pc:docMk/>
            <pc:sldMk cId="3688878692" sldId="277"/>
            <ac:spMk id="10" creationId="{3BF983B1-7E08-604F-98BC-73F1636EFEA6}"/>
          </ac:spMkLst>
        </pc:spChg>
        <pc:picChg chg="add mod">
          <ac:chgData name="Robert Young" userId="bd5f610d-f2a8-4acd-bfb6-bec1874932b8" providerId="ADAL" clId="{AFF88DBD-B242-8840-A58A-D3F998E18E7A}" dt="2021-02-01T11:14:06.261" v="252"/>
          <ac:picMkLst>
            <pc:docMk/>
            <pc:sldMk cId="3688878692" sldId="277"/>
            <ac:picMk id="2" creationId="{A4F12BE1-CC34-C84D-9D1C-098AB0A226E7}"/>
          </ac:picMkLst>
        </pc:picChg>
        <pc:picChg chg="del">
          <ac:chgData name="Robert Young" userId="bd5f610d-f2a8-4acd-bfb6-bec1874932b8" providerId="ADAL" clId="{AFF88DBD-B242-8840-A58A-D3F998E18E7A}" dt="2021-02-01T11:12:49.754" v="185" actId="478"/>
          <ac:picMkLst>
            <pc:docMk/>
            <pc:sldMk cId="3688878692" sldId="277"/>
            <ac:picMk id="3" creationId="{CAB30CA8-6FF8-1244-8C8F-900856A85FD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46510-A61F-3841-9334-B91960E6A64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E8421C8-243A-334F-93F6-63EB67450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9500DE8-94B2-DC41-8A75-143F6B511EFB}"/>
              </a:ext>
            </a:extLst>
          </p:cNvPr>
          <p:cNvSpPr>
            <a:spLocks noGrp="1"/>
          </p:cNvSpPr>
          <p:nvPr>
            <p:ph type="dt" sz="half" idx="10"/>
          </p:nvPr>
        </p:nvSpPr>
        <p:spPr/>
        <p:txBody>
          <a:bodyPr/>
          <a:lstStyle/>
          <a:p>
            <a:fld id="{587EFB59-BC65-D449-9FE5-0DD59E840C27}" type="datetimeFigureOut">
              <a:rPr lang="en-US" smtClean="0"/>
              <a:t>2/1/21</a:t>
            </a:fld>
            <a:endParaRPr lang="en-US"/>
          </a:p>
        </p:txBody>
      </p:sp>
      <p:sp>
        <p:nvSpPr>
          <p:cNvPr id="5" name="Footer Placeholder 4">
            <a:extLst>
              <a:ext uri="{FF2B5EF4-FFF2-40B4-BE49-F238E27FC236}">
                <a16:creationId xmlns:a16="http://schemas.microsoft.com/office/drawing/2014/main" id="{CDF067CD-2AEE-C545-BB3C-B641471087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FA64A7-FDC8-4E47-B6DE-281F82005FA6}"/>
              </a:ext>
            </a:extLst>
          </p:cNvPr>
          <p:cNvSpPr>
            <a:spLocks noGrp="1"/>
          </p:cNvSpPr>
          <p:nvPr>
            <p:ph type="sldNum" sz="quarter" idx="12"/>
          </p:nvPr>
        </p:nvSpPr>
        <p:spPr/>
        <p:txBody>
          <a:bodyPr/>
          <a:lstStyle/>
          <a:p>
            <a:fld id="{1A902CDE-61BC-714F-A791-8A8351A92512}" type="slidenum">
              <a:rPr lang="en-US" smtClean="0"/>
              <a:t>‹#›</a:t>
            </a:fld>
            <a:endParaRPr lang="en-US"/>
          </a:p>
        </p:txBody>
      </p:sp>
    </p:spTree>
    <p:extLst>
      <p:ext uri="{BB962C8B-B14F-4D97-AF65-F5344CB8AC3E}">
        <p14:creationId xmlns:p14="http://schemas.microsoft.com/office/powerpoint/2010/main" val="4125606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8A484-A3B8-414F-BAC2-AFE6D79B30F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C8654E1-913B-AA41-A8FF-2CF54481AF2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CF32CA-6DA9-5C43-9C26-1E32189646FD}"/>
              </a:ext>
            </a:extLst>
          </p:cNvPr>
          <p:cNvSpPr>
            <a:spLocks noGrp="1"/>
          </p:cNvSpPr>
          <p:nvPr>
            <p:ph type="dt" sz="half" idx="10"/>
          </p:nvPr>
        </p:nvSpPr>
        <p:spPr/>
        <p:txBody>
          <a:bodyPr/>
          <a:lstStyle/>
          <a:p>
            <a:fld id="{587EFB59-BC65-D449-9FE5-0DD59E840C27}" type="datetimeFigureOut">
              <a:rPr lang="en-US" smtClean="0"/>
              <a:t>2/1/21</a:t>
            </a:fld>
            <a:endParaRPr lang="en-US"/>
          </a:p>
        </p:txBody>
      </p:sp>
      <p:sp>
        <p:nvSpPr>
          <p:cNvPr id="5" name="Footer Placeholder 4">
            <a:extLst>
              <a:ext uri="{FF2B5EF4-FFF2-40B4-BE49-F238E27FC236}">
                <a16:creationId xmlns:a16="http://schemas.microsoft.com/office/drawing/2014/main" id="{7A06AB24-D6C5-AA48-B52E-69BE3D6EEC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DB7FD4-DB4B-DC4E-9EB2-DD18D814AF5E}"/>
              </a:ext>
            </a:extLst>
          </p:cNvPr>
          <p:cNvSpPr>
            <a:spLocks noGrp="1"/>
          </p:cNvSpPr>
          <p:nvPr>
            <p:ph type="sldNum" sz="quarter" idx="12"/>
          </p:nvPr>
        </p:nvSpPr>
        <p:spPr/>
        <p:txBody>
          <a:bodyPr/>
          <a:lstStyle/>
          <a:p>
            <a:fld id="{1A902CDE-61BC-714F-A791-8A8351A92512}" type="slidenum">
              <a:rPr lang="en-US" smtClean="0"/>
              <a:t>‹#›</a:t>
            </a:fld>
            <a:endParaRPr lang="en-US"/>
          </a:p>
        </p:txBody>
      </p:sp>
    </p:spTree>
    <p:extLst>
      <p:ext uri="{BB962C8B-B14F-4D97-AF65-F5344CB8AC3E}">
        <p14:creationId xmlns:p14="http://schemas.microsoft.com/office/powerpoint/2010/main" val="2996401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73AC0-ED56-5B44-BAB4-7724889962E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80A9F48-42D3-F148-823C-84D682F4D3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3A1016B-B7C9-9844-8B5B-F940F7B8822E}"/>
              </a:ext>
            </a:extLst>
          </p:cNvPr>
          <p:cNvSpPr>
            <a:spLocks noGrp="1"/>
          </p:cNvSpPr>
          <p:nvPr>
            <p:ph type="dt" sz="half" idx="10"/>
          </p:nvPr>
        </p:nvSpPr>
        <p:spPr/>
        <p:txBody>
          <a:bodyPr/>
          <a:lstStyle/>
          <a:p>
            <a:fld id="{587EFB59-BC65-D449-9FE5-0DD59E840C27}" type="datetimeFigureOut">
              <a:rPr lang="en-US" smtClean="0"/>
              <a:t>2/1/21</a:t>
            </a:fld>
            <a:endParaRPr lang="en-US"/>
          </a:p>
        </p:txBody>
      </p:sp>
      <p:sp>
        <p:nvSpPr>
          <p:cNvPr id="5" name="Footer Placeholder 4">
            <a:extLst>
              <a:ext uri="{FF2B5EF4-FFF2-40B4-BE49-F238E27FC236}">
                <a16:creationId xmlns:a16="http://schemas.microsoft.com/office/drawing/2014/main" id="{1110547A-966B-F64A-88CA-BAEA26D05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D3FCF4-B305-D149-8D19-E1ADB628CB3E}"/>
              </a:ext>
            </a:extLst>
          </p:cNvPr>
          <p:cNvSpPr>
            <a:spLocks noGrp="1"/>
          </p:cNvSpPr>
          <p:nvPr>
            <p:ph type="sldNum" sz="quarter" idx="12"/>
          </p:nvPr>
        </p:nvSpPr>
        <p:spPr/>
        <p:txBody>
          <a:bodyPr/>
          <a:lstStyle/>
          <a:p>
            <a:fld id="{1A902CDE-61BC-714F-A791-8A8351A92512}" type="slidenum">
              <a:rPr lang="en-US" smtClean="0"/>
              <a:t>‹#›</a:t>
            </a:fld>
            <a:endParaRPr lang="en-US"/>
          </a:p>
        </p:txBody>
      </p:sp>
    </p:spTree>
    <p:extLst>
      <p:ext uri="{BB962C8B-B14F-4D97-AF65-F5344CB8AC3E}">
        <p14:creationId xmlns:p14="http://schemas.microsoft.com/office/powerpoint/2010/main" val="3988599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23D1B-4857-DD46-AF5D-C5C4D34E4FB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47782B8-3C36-4245-8852-BFCDD1EDE76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C9CBE4D-C3C8-E940-87B5-4E508994E6C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3F2E946-8E22-B146-B526-04C2A83C5201}"/>
              </a:ext>
            </a:extLst>
          </p:cNvPr>
          <p:cNvSpPr>
            <a:spLocks noGrp="1"/>
          </p:cNvSpPr>
          <p:nvPr>
            <p:ph type="dt" sz="half" idx="10"/>
          </p:nvPr>
        </p:nvSpPr>
        <p:spPr/>
        <p:txBody>
          <a:bodyPr/>
          <a:lstStyle/>
          <a:p>
            <a:fld id="{587EFB59-BC65-D449-9FE5-0DD59E840C27}" type="datetimeFigureOut">
              <a:rPr lang="en-US" smtClean="0"/>
              <a:t>2/1/21</a:t>
            </a:fld>
            <a:endParaRPr lang="en-US"/>
          </a:p>
        </p:txBody>
      </p:sp>
      <p:sp>
        <p:nvSpPr>
          <p:cNvPr id="6" name="Footer Placeholder 5">
            <a:extLst>
              <a:ext uri="{FF2B5EF4-FFF2-40B4-BE49-F238E27FC236}">
                <a16:creationId xmlns:a16="http://schemas.microsoft.com/office/drawing/2014/main" id="{612D923B-A434-3244-8F62-379845036B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E3B17D-E722-9B43-BB89-D7A5E376DA95}"/>
              </a:ext>
            </a:extLst>
          </p:cNvPr>
          <p:cNvSpPr>
            <a:spLocks noGrp="1"/>
          </p:cNvSpPr>
          <p:nvPr>
            <p:ph type="sldNum" sz="quarter" idx="12"/>
          </p:nvPr>
        </p:nvSpPr>
        <p:spPr/>
        <p:txBody>
          <a:bodyPr/>
          <a:lstStyle/>
          <a:p>
            <a:fld id="{1A902CDE-61BC-714F-A791-8A8351A92512}" type="slidenum">
              <a:rPr lang="en-US" smtClean="0"/>
              <a:t>‹#›</a:t>
            </a:fld>
            <a:endParaRPr lang="en-US"/>
          </a:p>
        </p:txBody>
      </p:sp>
    </p:spTree>
    <p:extLst>
      <p:ext uri="{BB962C8B-B14F-4D97-AF65-F5344CB8AC3E}">
        <p14:creationId xmlns:p14="http://schemas.microsoft.com/office/powerpoint/2010/main" val="3319453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A406-DA0C-3F4F-B6E9-F3F726BD4AA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1192C6C-5F0D-C445-B33C-38766C61A6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BE3B9C9-A6AE-3B4B-9088-F42C619CDE0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7835681-2C24-1249-9C84-84B15CA4B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AF9EDEC-EAF8-4040-B085-8532024479F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F8F5E8B-191E-BB4D-84FD-02B028A830BB}"/>
              </a:ext>
            </a:extLst>
          </p:cNvPr>
          <p:cNvSpPr>
            <a:spLocks noGrp="1"/>
          </p:cNvSpPr>
          <p:nvPr>
            <p:ph type="dt" sz="half" idx="10"/>
          </p:nvPr>
        </p:nvSpPr>
        <p:spPr/>
        <p:txBody>
          <a:bodyPr/>
          <a:lstStyle/>
          <a:p>
            <a:fld id="{587EFB59-BC65-D449-9FE5-0DD59E840C27}" type="datetimeFigureOut">
              <a:rPr lang="en-US" smtClean="0"/>
              <a:t>2/1/21</a:t>
            </a:fld>
            <a:endParaRPr lang="en-US"/>
          </a:p>
        </p:txBody>
      </p:sp>
      <p:sp>
        <p:nvSpPr>
          <p:cNvPr id="8" name="Footer Placeholder 7">
            <a:extLst>
              <a:ext uri="{FF2B5EF4-FFF2-40B4-BE49-F238E27FC236}">
                <a16:creationId xmlns:a16="http://schemas.microsoft.com/office/drawing/2014/main" id="{3B23E2D6-F0B9-8D4A-B83F-5799A01B20F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C8D649-735B-8A4B-861C-F29366776131}"/>
              </a:ext>
            </a:extLst>
          </p:cNvPr>
          <p:cNvSpPr>
            <a:spLocks noGrp="1"/>
          </p:cNvSpPr>
          <p:nvPr>
            <p:ph type="sldNum" sz="quarter" idx="12"/>
          </p:nvPr>
        </p:nvSpPr>
        <p:spPr/>
        <p:txBody>
          <a:bodyPr/>
          <a:lstStyle/>
          <a:p>
            <a:fld id="{1A902CDE-61BC-714F-A791-8A8351A92512}" type="slidenum">
              <a:rPr lang="en-US" smtClean="0"/>
              <a:t>‹#›</a:t>
            </a:fld>
            <a:endParaRPr lang="en-US"/>
          </a:p>
        </p:txBody>
      </p:sp>
    </p:spTree>
    <p:extLst>
      <p:ext uri="{BB962C8B-B14F-4D97-AF65-F5344CB8AC3E}">
        <p14:creationId xmlns:p14="http://schemas.microsoft.com/office/powerpoint/2010/main" val="1147008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012E8-7276-EA41-A07A-54D4E1CC27E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5F2C46BF-EE04-4B47-BC51-92CF69B913E9}"/>
              </a:ext>
            </a:extLst>
          </p:cNvPr>
          <p:cNvSpPr>
            <a:spLocks noGrp="1"/>
          </p:cNvSpPr>
          <p:nvPr>
            <p:ph type="dt" sz="half" idx="10"/>
          </p:nvPr>
        </p:nvSpPr>
        <p:spPr/>
        <p:txBody>
          <a:bodyPr/>
          <a:lstStyle/>
          <a:p>
            <a:fld id="{587EFB59-BC65-D449-9FE5-0DD59E840C27}" type="datetimeFigureOut">
              <a:rPr lang="en-US" smtClean="0"/>
              <a:t>2/1/21</a:t>
            </a:fld>
            <a:endParaRPr lang="en-US"/>
          </a:p>
        </p:txBody>
      </p:sp>
      <p:sp>
        <p:nvSpPr>
          <p:cNvPr id="4" name="Footer Placeholder 3">
            <a:extLst>
              <a:ext uri="{FF2B5EF4-FFF2-40B4-BE49-F238E27FC236}">
                <a16:creationId xmlns:a16="http://schemas.microsoft.com/office/drawing/2014/main" id="{87980885-DE7C-CA49-9CAA-692136A643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E448E9-90E6-8540-9716-E5BC5C30B194}"/>
              </a:ext>
            </a:extLst>
          </p:cNvPr>
          <p:cNvSpPr>
            <a:spLocks noGrp="1"/>
          </p:cNvSpPr>
          <p:nvPr>
            <p:ph type="sldNum" sz="quarter" idx="12"/>
          </p:nvPr>
        </p:nvSpPr>
        <p:spPr/>
        <p:txBody>
          <a:bodyPr/>
          <a:lstStyle/>
          <a:p>
            <a:fld id="{1A902CDE-61BC-714F-A791-8A8351A92512}" type="slidenum">
              <a:rPr lang="en-US" smtClean="0"/>
              <a:t>‹#›</a:t>
            </a:fld>
            <a:endParaRPr lang="en-US"/>
          </a:p>
        </p:txBody>
      </p:sp>
    </p:spTree>
    <p:extLst>
      <p:ext uri="{BB962C8B-B14F-4D97-AF65-F5344CB8AC3E}">
        <p14:creationId xmlns:p14="http://schemas.microsoft.com/office/powerpoint/2010/main" val="1589839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42C477-D0B7-DA4D-BF79-0995D8497947}"/>
              </a:ext>
            </a:extLst>
          </p:cNvPr>
          <p:cNvSpPr>
            <a:spLocks noGrp="1"/>
          </p:cNvSpPr>
          <p:nvPr>
            <p:ph type="dt" sz="half" idx="10"/>
          </p:nvPr>
        </p:nvSpPr>
        <p:spPr/>
        <p:txBody>
          <a:bodyPr/>
          <a:lstStyle/>
          <a:p>
            <a:fld id="{587EFB59-BC65-D449-9FE5-0DD59E840C27}" type="datetimeFigureOut">
              <a:rPr lang="en-US" smtClean="0"/>
              <a:t>2/1/21</a:t>
            </a:fld>
            <a:endParaRPr lang="en-US"/>
          </a:p>
        </p:txBody>
      </p:sp>
      <p:sp>
        <p:nvSpPr>
          <p:cNvPr id="3" name="Footer Placeholder 2">
            <a:extLst>
              <a:ext uri="{FF2B5EF4-FFF2-40B4-BE49-F238E27FC236}">
                <a16:creationId xmlns:a16="http://schemas.microsoft.com/office/drawing/2014/main" id="{D437174E-5126-8D40-A7A6-C35B0C637E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9963C2-2DBC-CD4F-835B-AF49C455696F}"/>
              </a:ext>
            </a:extLst>
          </p:cNvPr>
          <p:cNvSpPr>
            <a:spLocks noGrp="1"/>
          </p:cNvSpPr>
          <p:nvPr>
            <p:ph type="sldNum" sz="quarter" idx="12"/>
          </p:nvPr>
        </p:nvSpPr>
        <p:spPr/>
        <p:txBody>
          <a:bodyPr/>
          <a:lstStyle/>
          <a:p>
            <a:fld id="{1A902CDE-61BC-714F-A791-8A8351A92512}" type="slidenum">
              <a:rPr lang="en-US" smtClean="0"/>
              <a:t>‹#›</a:t>
            </a:fld>
            <a:endParaRPr lang="en-US"/>
          </a:p>
        </p:txBody>
      </p:sp>
    </p:spTree>
    <p:extLst>
      <p:ext uri="{BB962C8B-B14F-4D97-AF65-F5344CB8AC3E}">
        <p14:creationId xmlns:p14="http://schemas.microsoft.com/office/powerpoint/2010/main" val="3904783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9E6B-2CCC-D949-A0F3-F5DD6349FE6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7432D4A-958C-0342-8998-0F1F100314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781D599-2014-0740-8AC6-5217D5DFF8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D4922C6-6033-2945-A754-8498E792754E}"/>
              </a:ext>
            </a:extLst>
          </p:cNvPr>
          <p:cNvSpPr>
            <a:spLocks noGrp="1"/>
          </p:cNvSpPr>
          <p:nvPr>
            <p:ph type="dt" sz="half" idx="10"/>
          </p:nvPr>
        </p:nvSpPr>
        <p:spPr/>
        <p:txBody>
          <a:bodyPr/>
          <a:lstStyle/>
          <a:p>
            <a:fld id="{587EFB59-BC65-D449-9FE5-0DD59E840C27}" type="datetimeFigureOut">
              <a:rPr lang="en-US" smtClean="0"/>
              <a:t>2/1/21</a:t>
            </a:fld>
            <a:endParaRPr lang="en-US"/>
          </a:p>
        </p:txBody>
      </p:sp>
      <p:sp>
        <p:nvSpPr>
          <p:cNvPr id="6" name="Footer Placeholder 5">
            <a:extLst>
              <a:ext uri="{FF2B5EF4-FFF2-40B4-BE49-F238E27FC236}">
                <a16:creationId xmlns:a16="http://schemas.microsoft.com/office/drawing/2014/main" id="{52F10030-F301-8848-8D02-6C67C741C8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818964-0444-CD49-B2A6-93EE56FC6094}"/>
              </a:ext>
            </a:extLst>
          </p:cNvPr>
          <p:cNvSpPr>
            <a:spLocks noGrp="1"/>
          </p:cNvSpPr>
          <p:nvPr>
            <p:ph type="sldNum" sz="quarter" idx="12"/>
          </p:nvPr>
        </p:nvSpPr>
        <p:spPr/>
        <p:txBody>
          <a:bodyPr/>
          <a:lstStyle/>
          <a:p>
            <a:fld id="{1A902CDE-61BC-714F-A791-8A8351A92512}" type="slidenum">
              <a:rPr lang="en-US" smtClean="0"/>
              <a:t>‹#›</a:t>
            </a:fld>
            <a:endParaRPr lang="en-US"/>
          </a:p>
        </p:txBody>
      </p:sp>
    </p:spTree>
    <p:extLst>
      <p:ext uri="{BB962C8B-B14F-4D97-AF65-F5344CB8AC3E}">
        <p14:creationId xmlns:p14="http://schemas.microsoft.com/office/powerpoint/2010/main" val="2821003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84AFB-F6ED-5747-93F9-7A95F64C18A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633F468-A779-3546-9B25-6131B82F54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BB0F13-B6BC-C847-AEEF-BD31DAAAB8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08C7CB8-0841-5A4D-8ED6-C82FF2749347}"/>
              </a:ext>
            </a:extLst>
          </p:cNvPr>
          <p:cNvSpPr>
            <a:spLocks noGrp="1"/>
          </p:cNvSpPr>
          <p:nvPr>
            <p:ph type="dt" sz="half" idx="10"/>
          </p:nvPr>
        </p:nvSpPr>
        <p:spPr/>
        <p:txBody>
          <a:bodyPr/>
          <a:lstStyle/>
          <a:p>
            <a:fld id="{587EFB59-BC65-D449-9FE5-0DD59E840C27}" type="datetimeFigureOut">
              <a:rPr lang="en-US" smtClean="0"/>
              <a:t>2/1/21</a:t>
            </a:fld>
            <a:endParaRPr lang="en-US"/>
          </a:p>
        </p:txBody>
      </p:sp>
      <p:sp>
        <p:nvSpPr>
          <p:cNvPr id="6" name="Footer Placeholder 5">
            <a:extLst>
              <a:ext uri="{FF2B5EF4-FFF2-40B4-BE49-F238E27FC236}">
                <a16:creationId xmlns:a16="http://schemas.microsoft.com/office/drawing/2014/main" id="{46B82D9B-FC82-6A4D-8366-1B54BF0A1B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A704E8-A47D-A248-AB41-A92470AF3A39}"/>
              </a:ext>
            </a:extLst>
          </p:cNvPr>
          <p:cNvSpPr>
            <a:spLocks noGrp="1"/>
          </p:cNvSpPr>
          <p:nvPr>
            <p:ph type="sldNum" sz="quarter" idx="12"/>
          </p:nvPr>
        </p:nvSpPr>
        <p:spPr/>
        <p:txBody>
          <a:bodyPr/>
          <a:lstStyle/>
          <a:p>
            <a:fld id="{1A902CDE-61BC-714F-A791-8A8351A92512}" type="slidenum">
              <a:rPr lang="en-US" smtClean="0"/>
              <a:t>‹#›</a:t>
            </a:fld>
            <a:endParaRPr lang="en-US"/>
          </a:p>
        </p:txBody>
      </p:sp>
    </p:spTree>
    <p:extLst>
      <p:ext uri="{BB962C8B-B14F-4D97-AF65-F5344CB8AC3E}">
        <p14:creationId xmlns:p14="http://schemas.microsoft.com/office/powerpoint/2010/main" val="496752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2CC4A-848D-DC41-81D5-3D9DF526367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84207D8-185A-E34D-B697-FABBB11797D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2AE24B6-414A-FA41-A5A4-239D6CDEF8DB}"/>
              </a:ext>
            </a:extLst>
          </p:cNvPr>
          <p:cNvSpPr>
            <a:spLocks noGrp="1"/>
          </p:cNvSpPr>
          <p:nvPr>
            <p:ph type="dt" sz="half" idx="10"/>
          </p:nvPr>
        </p:nvSpPr>
        <p:spPr/>
        <p:txBody>
          <a:bodyPr/>
          <a:lstStyle/>
          <a:p>
            <a:fld id="{587EFB59-BC65-D449-9FE5-0DD59E840C27}" type="datetimeFigureOut">
              <a:rPr lang="en-US" smtClean="0"/>
              <a:t>2/1/21</a:t>
            </a:fld>
            <a:endParaRPr lang="en-US"/>
          </a:p>
        </p:txBody>
      </p:sp>
      <p:sp>
        <p:nvSpPr>
          <p:cNvPr id="5" name="Footer Placeholder 4">
            <a:extLst>
              <a:ext uri="{FF2B5EF4-FFF2-40B4-BE49-F238E27FC236}">
                <a16:creationId xmlns:a16="http://schemas.microsoft.com/office/drawing/2014/main" id="{787EF655-C2CC-7C4C-8E4D-6274198E75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9A2C02-79B1-E94C-AFB4-E01A3BC57650}"/>
              </a:ext>
            </a:extLst>
          </p:cNvPr>
          <p:cNvSpPr>
            <a:spLocks noGrp="1"/>
          </p:cNvSpPr>
          <p:nvPr>
            <p:ph type="sldNum" sz="quarter" idx="12"/>
          </p:nvPr>
        </p:nvSpPr>
        <p:spPr/>
        <p:txBody>
          <a:bodyPr/>
          <a:lstStyle/>
          <a:p>
            <a:fld id="{1A902CDE-61BC-714F-A791-8A8351A92512}" type="slidenum">
              <a:rPr lang="en-US" smtClean="0"/>
              <a:t>‹#›</a:t>
            </a:fld>
            <a:endParaRPr lang="en-US"/>
          </a:p>
        </p:txBody>
      </p:sp>
    </p:spTree>
    <p:extLst>
      <p:ext uri="{BB962C8B-B14F-4D97-AF65-F5344CB8AC3E}">
        <p14:creationId xmlns:p14="http://schemas.microsoft.com/office/powerpoint/2010/main" val="1505391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412DF2-A8B9-024B-8552-646824002A8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44F524A-D427-BA4A-84D8-C8F74663DEF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B96E3C6-6AF5-0B4F-9819-A22F7E29D1E5}"/>
              </a:ext>
            </a:extLst>
          </p:cNvPr>
          <p:cNvSpPr>
            <a:spLocks noGrp="1"/>
          </p:cNvSpPr>
          <p:nvPr>
            <p:ph type="dt" sz="half" idx="10"/>
          </p:nvPr>
        </p:nvSpPr>
        <p:spPr/>
        <p:txBody>
          <a:bodyPr/>
          <a:lstStyle/>
          <a:p>
            <a:fld id="{587EFB59-BC65-D449-9FE5-0DD59E840C27}" type="datetimeFigureOut">
              <a:rPr lang="en-US" smtClean="0"/>
              <a:t>2/1/21</a:t>
            </a:fld>
            <a:endParaRPr lang="en-US"/>
          </a:p>
        </p:txBody>
      </p:sp>
      <p:sp>
        <p:nvSpPr>
          <p:cNvPr id="5" name="Footer Placeholder 4">
            <a:extLst>
              <a:ext uri="{FF2B5EF4-FFF2-40B4-BE49-F238E27FC236}">
                <a16:creationId xmlns:a16="http://schemas.microsoft.com/office/drawing/2014/main" id="{D6E6F6F8-F9A4-5E49-868F-DDF67DAF15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EE768E-B76D-2F43-BF1C-A9F99862F00D}"/>
              </a:ext>
            </a:extLst>
          </p:cNvPr>
          <p:cNvSpPr>
            <a:spLocks noGrp="1"/>
          </p:cNvSpPr>
          <p:nvPr>
            <p:ph type="sldNum" sz="quarter" idx="12"/>
          </p:nvPr>
        </p:nvSpPr>
        <p:spPr/>
        <p:txBody>
          <a:bodyPr/>
          <a:lstStyle/>
          <a:p>
            <a:fld id="{1A902CDE-61BC-714F-A791-8A8351A92512}" type="slidenum">
              <a:rPr lang="en-US" smtClean="0"/>
              <a:t>‹#›</a:t>
            </a:fld>
            <a:endParaRPr lang="en-US"/>
          </a:p>
        </p:txBody>
      </p:sp>
    </p:spTree>
    <p:extLst>
      <p:ext uri="{BB962C8B-B14F-4D97-AF65-F5344CB8AC3E}">
        <p14:creationId xmlns:p14="http://schemas.microsoft.com/office/powerpoint/2010/main" val="1588888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0FB447-DBE9-574D-B2DB-F4C29C1A2B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49D7F16-AB6E-5B48-82AC-4DCBB09E08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53AE4CD-1531-F049-9159-9C988A2B14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7EFB59-BC65-D449-9FE5-0DD59E840C27}" type="datetimeFigureOut">
              <a:rPr lang="en-US" smtClean="0"/>
              <a:t>2/1/21</a:t>
            </a:fld>
            <a:endParaRPr lang="en-US"/>
          </a:p>
        </p:txBody>
      </p:sp>
      <p:sp>
        <p:nvSpPr>
          <p:cNvPr id="5" name="Footer Placeholder 4">
            <a:extLst>
              <a:ext uri="{FF2B5EF4-FFF2-40B4-BE49-F238E27FC236}">
                <a16:creationId xmlns:a16="http://schemas.microsoft.com/office/drawing/2014/main" id="{D6890F9C-325F-464E-9364-329313A43C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8B9A42-443B-9742-B050-7FCC72CD61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902CDE-61BC-714F-A791-8A8351A92512}" type="slidenum">
              <a:rPr lang="en-US" smtClean="0"/>
              <a:t>‹#›</a:t>
            </a:fld>
            <a:endParaRPr lang="en-US"/>
          </a:p>
        </p:txBody>
      </p:sp>
    </p:spTree>
    <p:extLst>
      <p:ext uri="{BB962C8B-B14F-4D97-AF65-F5344CB8AC3E}">
        <p14:creationId xmlns:p14="http://schemas.microsoft.com/office/powerpoint/2010/main" val="25978795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drive.google.com/file/d/1dbWjU7pVY0bOZwHLL7BAb0IVcrtfbz7B/view" TargetMode="External"/><Relationship Id="rId1" Type="http://schemas.openxmlformats.org/officeDocument/2006/relationships/slideLayout" Target="../slideLayouts/slideLayout1.xml"/><Relationship Id="rId4" Type="http://schemas.openxmlformats.org/officeDocument/2006/relationships/hyperlink" Target="https://drive.google.com/file/d/19gs4QHwpyxcCsScSOjr5QPfM1YZzCGCO/view"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drive.google.com/file/d/1R_aIUcTGw1XzgkkU1JN4qWgsUFvLo_rV/view" TargetMode="External"/><Relationship Id="rId2" Type="http://schemas.openxmlformats.org/officeDocument/2006/relationships/hyperlink" Target="https://drive.google.com/file/d/19gs4QHwpyxcCsScSOjr5QPfM1YZzCGCO/view" TargetMode="External"/><Relationship Id="rId1" Type="http://schemas.openxmlformats.org/officeDocument/2006/relationships/slideLayout" Target="../slideLayouts/slideLayout1.xml"/><Relationship Id="rId4" Type="http://schemas.openxmlformats.org/officeDocument/2006/relationships/image" Target="../media/image7.tif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2C0575C2-70F9-2742-9838-C5B081ECE0D1}"/>
              </a:ext>
            </a:extLst>
          </p:cNvPr>
          <p:cNvPicPr>
            <a:picLocks noGrp="1" noChangeAspect="1"/>
          </p:cNvPicPr>
          <p:nvPr>
            <p:ph idx="1"/>
          </p:nvPr>
        </p:nvPicPr>
        <p:blipFill rotWithShape="1">
          <a:blip r:embed="rId2"/>
          <a:srcRect l="13" t="45491" r="-13" b="15759"/>
          <a:stretch/>
        </p:blipFill>
        <p:spPr>
          <a:xfrm>
            <a:off x="20" y="0"/>
            <a:ext cx="12191980" cy="3429000"/>
          </a:xfrm>
          <a:prstGeom prst="rect">
            <a:avLst/>
          </a:prstGeom>
        </p:spPr>
      </p:pic>
      <p:sp>
        <p:nvSpPr>
          <p:cNvPr id="8" name="TextBox 7">
            <a:extLst>
              <a:ext uri="{FF2B5EF4-FFF2-40B4-BE49-F238E27FC236}">
                <a16:creationId xmlns:a16="http://schemas.microsoft.com/office/drawing/2014/main" id="{CD88A28C-A9F1-BE4B-9068-486E749EB6BA}"/>
              </a:ext>
            </a:extLst>
          </p:cNvPr>
          <p:cNvSpPr txBox="1"/>
          <p:nvPr/>
        </p:nvSpPr>
        <p:spPr>
          <a:xfrm>
            <a:off x="179881" y="3549163"/>
            <a:ext cx="6295869" cy="646331"/>
          </a:xfrm>
          <a:prstGeom prst="rect">
            <a:avLst/>
          </a:prstGeom>
          <a:noFill/>
        </p:spPr>
        <p:txBody>
          <a:bodyPr wrap="square" rtlCol="0">
            <a:spAutoFit/>
          </a:bodyPr>
          <a:lstStyle/>
          <a:p>
            <a:r>
              <a:rPr lang="en-US" sz="3600" dirty="0"/>
              <a:t>🎨 </a:t>
            </a:r>
            <a:r>
              <a:rPr lang="en-US" sz="3600" b="1" dirty="0">
                <a:latin typeface="Helvetica Neue" panose="02000503000000020004" pitchFamily="2" charset="0"/>
                <a:ea typeface="Helvetica Neue" panose="02000503000000020004" pitchFamily="2" charset="0"/>
                <a:cs typeface="Helvetica Neue" panose="02000503000000020004" pitchFamily="2" charset="0"/>
              </a:rPr>
              <a:t>Colour</a:t>
            </a:r>
          </a:p>
        </p:txBody>
      </p:sp>
      <p:sp>
        <p:nvSpPr>
          <p:cNvPr id="11" name="TextBox 10">
            <a:extLst>
              <a:ext uri="{FF2B5EF4-FFF2-40B4-BE49-F238E27FC236}">
                <a16:creationId xmlns:a16="http://schemas.microsoft.com/office/drawing/2014/main" id="{350B8A69-B2D0-D744-925E-2F86BB8BBA0D}"/>
              </a:ext>
            </a:extLst>
          </p:cNvPr>
          <p:cNvSpPr txBox="1"/>
          <p:nvPr/>
        </p:nvSpPr>
        <p:spPr>
          <a:xfrm>
            <a:off x="779488" y="4315657"/>
            <a:ext cx="6445771" cy="1015663"/>
          </a:xfrm>
          <a:prstGeom prst="rect">
            <a:avLst/>
          </a:prstGeom>
          <a:noFill/>
        </p:spPr>
        <p:txBody>
          <a:bodyPr wrap="square" rtlCol="0">
            <a:spAutoFit/>
          </a:bodyPr>
          <a:lstStyle/>
          <a:p>
            <a:r>
              <a:rPr lang="en-US" sz="2000" b="1" dirty="0">
                <a:latin typeface="Helvetica Neue" panose="02000503000000020004" pitchFamily="2" charset="0"/>
                <a:ea typeface="Helvetica Neue" panose="02000503000000020004" pitchFamily="2" charset="0"/>
                <a:cs typeface="Helvetica Neue" panose="02000503000000020004" pitchFamily="2" charset="0"/>
              </a:rPr>
              <a:t>Season: </a:t>
            </a:r>
            <a:r>
              <a:rPr lang="en-US" sz="2000" dirty="0">
                <a:latin typeface="Helvetica Neue" panose="02000503000000020004" pitchFamily="2" charset="0"/>
                <a:ea typeface="Helvetica Neue" panose="02000503000000020004" pitchFamily="2" charset="0"/>
                <a:cs typeface="Helvetica Neue" panose="02000503000000020004" pitchFamily="2" charset="0"/>
              </a:rPr>
              <a:t>Unit 3 Media</a:t>
            </a:r>
          </a:p>
          <a:p>
            <a:r>
              <a:rPr lang="en-US" sz="2000" b="1" dirty="0">
                <a:latin typeface="Helvetica Neue" panose="02000503000000020004" pitchFamily="2" charset="0"/>
                <a:ea typeface="Helvetica Neue" panose="02000503000000020004" pitchFamily="2" charset="0"/>
                <a:cs typeface="Helvetica Neue" panose="02000503000000020004" pitchFamily="2" charset="0"/>
              </a:rPr>
              <a:t>Unit: </a:t>
            </a:r>
            <a:r>
              <a:rPr lang="en-US" sz="2000" dirty="0">
                <a:latin typeface="Helvetica Neue" panose="02000503000000020004" pitchFamily="2" charset="0"/>
                <a:ea typeface="Helvetica Neue" panose="02000503000000020004" pitchFamily="2" charset="0"/>
                <a:cs typeface="Helvetica Neue" panose="02000503000000020004" pitchFamily="2" charset="0"/>
              </a:rPr>
              <a:t>Narrative and Ideology</a:t>
            </a:r>
          </a:p>
          <a:p>
            <a:r>
              <a:rPr lang="en-US" sz="2000" b="1" dirty="0">
                <a:latin typeface="Helvetica Neue" panose="02000503000000020004" pitchFamily="2" charset="0"/>
                <a:ea typeface="Helvetica Neue" panose="02000503000000020004" pitchFamily="2" charset="0"/>
                <a:cs typeface="Helvetica Neue" panose="02000503000000020004" pitchFamily="2" charset="0"/>
              </a:rPr>
              <a:t>Episode: </a:t>
            </a:r>
            <a:r>
              <a:rPr lang="en-US" sz="2000" dirty="0">
                <a:latin typeface="Helvetica Neue" panose="02000503000000020004" pitchFamily="2" charset="0"/>
                <a:ea typeface="Helvetica Neue" panose="02000503000000020004" pitchFamily="2" charset="0"/>
                <a:cs typeface="Helvetica Neue" panose="02000503000000020004" pitchFamily="2" charset="0"/>
              </a:rPr>
              <a:t>The ‘C’ Words</a:t>
            </a:r>
          </a:p>
        </p:txBody>
      </p:sp>
      <p:sp>
        <p:nvSpPr>
          <p:cNvPr id="12" name="TextBox 11">
            <a:extLst>
              <a:ext uri="{FF2B5EF4-FFF2-40B4-BE49-F238E27FC236}">
                <a16:creationId xmlns:a16="http://schemas.microsoft.com/office/drawing/2014/main" id="{72F19427-141F-E949-B572-0B15F65DEAFA}"/>
              </a:ext>
            </a:extLst>
          </p:cNvPr>
          <p:cNvSpPr txBox="1"/>
          <p:nvPr/>
        </p:nvSpPr>
        <p:spPr>
          <a:xfrm>
            <a:off x="7036547" y="3687901"/>
            <a:ext cx="4975572" cy="3170099"/>
          </a:xfrm>
          <a:prstGeom prst="rect">
            <a:avLst/>
          </a:prstGeom>
          <a:noFill/>
        </p:spPr>
        <p:txBody>
          <a:bodyPr wrap="square" rtlCol="0">
            <a:spAutoFit/>
          </a:bodyPr>
          <a:lstStyle/>
          <a:p>
            <a:r>
              <a:rPr lang="en-AU" sz="1400" b="1" dirty="0">
                <a:latin typeface="Helvetica Neue" panose="02000503000000020004" pitchFamily="2" charset="0"/>
                <a:ea typeface="Helvetica Neue" panose="02000503000000020004" pitchFamily="2" charset="0"/>
                <a:cs typeface="Helvetica Neue" panose="02000503000000020004" pitchFamily="2" charset="0"/>
              </a:rPr>
              <a:t>Key Knowledge</a:t>
            </a:r>
            <a:endParaRPr lang="en-AU" sz="1400" dirty="0">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r>
              <a:rPr lang="en-AU" sz="1400" i="1" dirty="0">
                <a:latin typeface="Helvetica Neue" panose="02000503000000020004" pitchFamily="2" charset="0"/>
                <a:ea typeface="Helvetica Neue" panose="02000503000000020004" pitchFamily="2" charset="0"/>
                <a:cs typeface="Helvetica Neue" panose="02000503000000020004" pitchFamily="2" charset="0"/>
              </a:rPr>
              <a:t>the characteristics and construction of media narratives in selected media forms</a:t>
            </a:r>
            <a:endParaRPr lang="en-AU" sz="1400" dirty="0">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r>
              <a:rPr lang="en-AU" sz="1400" i="1" dirty="0">
                <a:latin typeface="Helvetica Neue" panose="02000503000000020004" pitchFamily="2" charset="0"/>
                <a:ea typeface="Helvetica Neue" panose="02000503000000020004" pitchFamily="2" charset="0"/>
                <a:cs typeface="Helvetica Neue" panose="02000503000000020004" pitchFamily="2" charset="0"/>
              </a:rPr>
              <a:t>the relationship between the function of media codes and conventions to convey meaning in selected media forms</a:t>
            </a:r>
            <a:endParaRPr lang="en-AU" sz="1400" dirty="0">
              <a:latin typeface="Helvetica Neue" panose="02000503000000020004" pitchFamily="2" charset="0"/>
              <a:ea typeface="Helvetica Neue" panose="02000503000000020004" pitchFamily="2" charset="0"/>
              <a:cs typeface="Helvetica Neue" panose="02000503000000020004" pitchFamily="2" charset="0"/>
            </a:endParaRPr>
          </a:p>
          <a:p>
            <a:endParaRPr lang="en-AU" sz="1400" b="1" dirty="0">
              <a:latin typeface="Helvetica Neue" panose="02000503000000020004" pitchFamily="2" charset="0"/>
              <a:ea typeface="Helvetica Neue" panose="02000503000000020004" pitchFamily="2" charset="0"/>
              <a:cs typeface="Helvetica Neue" panose="02000503000000020004" pitchFamily="2" charset="0"/>
            </a:endParaRPr>
          </a:p>
          <a:p>
            <a:r>
              <a:rPr lang="en-AU" sz="1400" b="1" dirty="0">
                <a:latin typeface="Helvetica Neue" panose="02000503000000020004" pitchFamily="2" charset="0"/>
                <a:ea typeface="Helvetica Neue" panose="02000503000000020004" pitchFamily="2" charset="0"/>
                <a:cs typeface="Helvetica Neue" panose="02000503000000020004" pitchFamily="2" charset="0"/>
              </a:rPr>
              <a:t>Key Skill</a:t>
            </a:r>
            <a:endParaRPr lang="en-AU" sz="1400" dirty="0">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r>
              <a:rPr lang="en-AU" sz="1400" i="1" dirty="0">
                <a:latin typeface="Helvetica Neue" panose="02000503000000020004" pitchFamily="2" charset="0"/>
                <a:ea typeface="Helvetica Neue" panose="02000503000000020004" pitchFamily="2" charset="0"/>
                <a:cs typeface="Helvetica Neue" panose="02000503000000020004" pitchFamily="2" charset="0"/>
              </a:rPr>
              <a:t>explain the characteristics and construction of media narratives in selected media forms</a:t>
            </a:r>
            <a:endParaRPr lang="en-AU" sz="1400" dirty="0">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r>
              <a:rPr lang="en-AU" sz="1400" i="1" dirty="0">
                <a:latin typeface="Helvetica Neue" panose="02000503000000020004" pitchFamily="2" charset="0"/>
                <a:ea typeface="Helvetica Neue" panose="02000503000000020004" pitchFamily="2" charset="0"/>
                <a:cs typeface="Helvetica Neue" panose="02000503000000020004" pitchFamily="2" charset="0"/>
              </a:rPr>
              <a:t>the relationship between and the function of media codes and conventions to convey meaning in selected media forms</a:t>
            </a:r>
            <a:endParaRPr lang="en-AU" sz="1400" dirty="0">
              <a:latin typeface="Helvetica Neue" panose="02000503000000020004" pitchFamily="2" charset="0"/>
              <a:ea typeface="Helvetica Neue" panose="02000503000000020004" pitchFamily="2" charset="0"/>
              <a:cs typeface="Helvetica Neue" panose="02000503000000020004" pitchFamily="2" charset="0"/>
            </a:endParaRPr>
          </a:p>
          <a:p>
            <a:endParaRPr lang="en-US" dirty="0"/>
          </a:p>
        </p:txBody>
      </p:sp>
    </p:spTree>
    <p:extLst>
      <p:ext uri="{BB962C8B-B14F-4D97-AF65-F5344CB8AC3E}">
        <p14:creationId xmlns:p14="http://schemas.microsoft.com/office/powerpoint/2010/main" val="1949543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EC269F3-3C8A-F444-9BC0-3B2943A38C93}"/>
              </a:ext>
            </a:extLst>
          </p:cNvPr>
          <p:cNvSpPr/>
          <p:nvPr/>
        </p:nvSpPr>
        <p:spPr>
          <a:xfrm>
            <a:off x="0" y="6573795"/>
            <a:ext cx="12192000" cy="28420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2E2C652E-4E07-A84A-9602-66776B580232}"/>
              </a:ext>
            </a:extLst>
          </p:cNvPr>
          <p:cNvSpPr txBox="1"/>
          <p:nvPr/>
        </p:nvSpPr>
        <p:spPr>
          <a:xfrm>
            <a:off x="10160000" y="6573795"/>
            <a:ext cx="2032000" cy="307777"/>
          </a:xfrm>
          <a:prstGeom prst="rect">
            <a:avLst/>
          </a:prstGeom>
          <a:noFill/>
        </p:spPr>
        <p:txBody>
          <a:bodyPr wrap="square" rtlCol="0">
            <a:spAutoFit/>
          </a:bodyPr>
          <a:lstStyle/>
          <a:p>
            <a:pPr algn="r"/>
            <a:r>
              <a:rPr lang="en-US" sz="1400" b="1" dirty="0">
                <a:solidFill>
                  <a:schemeClr val="bg1"/>
                </a:solidFill>
                <a:latin typeface="Helvetica" pitchFamily="2" charset="0"/>
              </a:rPr>
              <a:t>axis</a:t>
            </a:r>
            <a:r>
              <a:rPr lang="en-US" sz="1400" dirty="0">
                <a:solidFill>
                  <a:schemeClr val="bg1"/>
                </a:solidFill>
                <a:latin typeface="Helvetica" pitchFamily="2" charset="0"/>
              </a:rPr>
              <a:t>of</a:t>
            </a:r>
            <a:r>
              <a:rPr lang="en-US" sz="1400" i="1" dirty="0">
                <a:solidFill>
                  <a:schemeClr val="bg1"/>
                </a:solidFill>
                <a:latin typeface="Helvetica" pitchFamily="2" charset="0"/>
              </a:rPr>
              <a:t>action</a:t>
            </a:r>
            <a:r>
              <a:rPr lang="en-US" sz="1400" dirty="0">
                <a:solidFill>
                  <a:schemeClr val="bg1"/>
                </a:solidFill>
                <a:latin typeface="Helvetica" pitchFamily="2" charset="0"/>
              </a:rPr>
              <a:t>.com</a:t>
            </a:r>
          </a:p>
        </p:txBody>
      </p:sp>
      <p:sp>
        <p:nvSpPr>
          <p:cNvPr id="6" name="Rectangle 5">
            <a:extLst>
              <a:ext uri="{FF2B5EF4-FFF2-40B4-BE49-F238E27FC236}">
                <a16:creationId xmlns:a16="http://schemas.microsoft.com/office/drawing/2014/main" id="{83B372D7-0BEF-9A43-9EC1-975A3661309F}"/>
              </a:ext>
            </a:extLst>
          </p:cNvPr>
          <p:cNvSpPr/>
          <p:nvPr/>
        </p:nvSpPr>
        <p:spPr>
          <a:xfrm>
            <a:off x="0" y="0"/>
            <a:ext cx="12192000" cy="6705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C98D040A-D041-6E48-929C-05A8D6E56ACE}"/>
              </a:ext>
            </a:extLst>
          </p:cNvPr>
          <p:cNvSpPr txBox="1"/>
          <p:nvPr/>
        </p:nvSpPr>
        <p:spPr>
          <a:xfrm>
            <a:off x="6400801" y="178552"/>
            <a:ext cx="5750560" cy="307777"/>
          </a:xfrm>
          <a:prstGeom prst="rect">
            <a:avLst/>
          </a:prstGeom>
          <a:noFill/>
        </p:spPr>
        <p:txBody>
          <a:bodyPr wrap="square" rtlCol="0">
            <a:spAutoFit/>
          </a:bodyPr>
          <a:lstStyle/>
          <a:p>
            <a:pPr algn="r"/>
            <a:r>
              <a:rPr lang="en-US" sz="1400" dirty="0">
                <a:solidFill>
                  <a:schemeClr val="bg1"/>
                </a:solidFill>
                <a:latin typeface="Helvetica Light" panose="020B0403020202020204" pitchFamily="34" charset="0"/>
              </a:rPr>
              <a:t>Y12 Media – Ep. 01 ‘The ‘C’ Words</a:t>
            </a:r>
            <a:endParaRPr lang="en-US" sz="1400" dirty="0">
              <a:solidFill>
                <a:schemeClr val="bg1"/>
              </a:solidFill>
              <a:latin typeface="Helvetica" pitchFamily="2" charset="0"/>
            </a:endParaRPr>
          </a:p>
        </p:txBody>
      </p:sp>
      <p:sp>
        <p:nvSpPr>
          <p:cNvPr id="9" name="TextBox 8">
            <a:extLst>
              <a:ext uri="{FF2B5EF4-FFF2-40B4-BE49-F238E27FC236}">
                <a16:creationId xmlns:a16="http://schemas.microsoft.com/office/drawing/2014/main" id="{1AB7BC38-2F4C-7147-BAE6-B4D7C3157F67}"/>
              </a:ext>
            </a:extLst>
          </p:cNvPr>
          <p:cNvSpPr txBox="1"/>
          <p:nvPr/>
        </p:nvSpPr>
        <p:spPr>
          <a:xfrm>
            <a:off x="209861" y="121139"/>
            <a:ext cx="5750560" cy="461665"/>
          </a:xfrm>
          <a:prstGeom prst="rect">
            <a:avLst/>
          </a:prstGeom>
          <a:noFill/>
        </p:spPr>
        <p:txBody>
          <a:bodyPr wrap="square" rtlCol="0">
            <a:spAutoFit/>
          </a:bodyPr>
          <a:lstStyle/>
          <a:p>
            <a:r>
              <a:rPr lang="en-US" sz="2400" b="1" dirty="0">
                <a:solidFill>
                  <a:schemeClr val="bg1"/>
                </a:solidFill>
                <a:latin typeface="Helvetica" pitchFamily="2" charset="0"/>
              </a:rPr>
              <a:t>🎨 Colour</a:t>
            </a:r>
          </a:p>
        </p:txBody>
      </p:sp>
      <p:sp>
        <p:nvSpPr>
          <p:cNvPr id="12" name="The setting of a narrative is the environment in which the narrative takes place. Setting is mainly created through the use of mise en scene, but many other codes such as audio and camerawork can also add to it’s understanding.…">
            <a:extLst>
              <a:ext uri="{FF2B5EF4-FFF2-40B4-BE49-F238E27FC236}">
                <a16:creationId xmlns:a16="http://schemas.microsoft.com/office/drawing/2014/main" id="{018F0DDF-EE19-CA49-9A01-0B378E06539C}"/>
              </a:ext>
            </a:extLst>
          </p:cNvPr>
          <p:cNvSpPr txBox="1">
            <a:spLocks/>
          </p:cNvSpPr>
          <p:nvPr/>
        </p:nvSpPr>
        <p:spPr>
          <a:xfrm>
            <a:off x="209861" y="899411"/>
            <a:ext cx="11557418" cy="556709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742950">
              <a:spcBef>
                <a:spcPts val="3500"/>
              </a:spcBef>
              <a:defRPr sz="4319"/>
            </a:pPr>
            <a:r>
              <a:rPr lang="en-AU" sz="3600" b="1" dirty="0">
                <a:latin typeface="Helvetica Neue" panose="02000503000000020004" pitchFamily="2" charset="0"/>
                <a:ea typeface="Helvetica Neue" panose="02000503000000020004" pitchFamily="2" charset="0"/>
                <a:cs typeface="Helvetica Neue" panose="02000503000000020004" pitchFamily="2" charset="0"/>
              </a:rPr>
              <a:t>📢 What is colour?</a:t>
            </a:r>
          </a:p>
          <a:p>
            <a:pPr marL="571500" indent="-571500" algn="l" defTabSz="742950">
              <a:spcBef>
                <a:spcPts val="3500"/>
              </a:spcBef>
              <a:buFont typeface="System Font Regular"/>
              <a:buChar char="❗️"/>
              <a:defRPr sz="4319"/>
            </a:pPr>
            <a:r>
              <a:rPr lang="en-AU" sz="2800" dirty="0">
                <a:latin typeface="Helvetica Neue" panose="02000503000000020004" pitchFamily="2" charset="0"/>
                <a:ea typeface="Helvetica Neue" panose="02000503000000020004" pitchFamily="2" charset="0"/>
                <a:cs typeface="Helvetica Neue" panose="02000503000000020004" pitchFamily="2" charset="0"/>
              </a:rPr>
              <a:t>Different colours can have different connotations, depending on context and culture. Colour in media products can also be manipulated in a variety of different ways. Colour can be controlled via lighting, through the setting and mise </a:t>
            </a:r>
            <a:r>
              <a:rPr lang="en-AU" sz="2800" dirty="0" err="1">
                <a:latin typeface="Helvetica Neue" panose="02000503000000020004" pitchFamily="2" charset="0"/>
                <a:ea typeface="Helvetica Neue" panose="02000503000000020004" pitchFamily="2" charset="0"/>
                <a:cs typeface="Helvetica Neue" panose="02000503000000020004" pitchFamily="2" charset="0"/>
              </a:rPr>
              <a:t>en</a:t>
            </a:r>
            <a:r>
              <a:rPr lang="en-AU" sz="2800" dirty="0">
                <a:latin typeface="Helvetica Neue" panose="02000503000000020004" pitchFamily="2" charset="0"/>
                <a:ea typeface="Helvetica Neue" panose="02000503000000020004" pitchFamily="2" charset="0"/>
                <a:cs typeface="Helvetica Neue" panose="02000503000000020004" pitchFamily="2" charset="0"/>
              </a:rPr>
              <a:t> scene, and especially now, controlled in the editing process.</a:t>
            </a:r>
          </a:p>
          <a:p>
            <a:pPr marL="571500" indent="-571500" algn="l" defTabSz="742950">
              <a:spcBef>
                <a:spcPts val="3500"/>
              </a:spcBef>
              <a:buFont typeface="System Font Regular"/>
              <a:buChar char="❗️"/>
              <a:defRPr sz="4319"/>
            </a:pPr>
            <a:r>
              <a:rPr lang="en-AU" sz="2800" dirty="0">
                <a:latin typeface="Helvetica Neue" panose="02000503000000020004" pitchFamily="2" charset="0"/>
                <a:ea typeface="Helvetica Neue" panose="02000503000000020004" pitchFamily="2" charset="0"/>
                <a:cs typeface="Helvetica Neue" panose="02000503000000020004" pitchFamily="2" charset="0"/>
              </a:rPr>
              <a:t>Media products may have a colour palette, a set of colours that are used consistently throughout to create a tone or mood.</a:t>
            </a:r>
          </a:p>
          <a:p>
            <a:pPr marL="571500" indent="-571500" algn="l" defTabSz="742950">
              <a:spcBef>
                <a:spcPts val="3500"/>
              </a:spcBef>
              <a:buFont typeface="System Font Regular"/>
              <a:buChar char="❗️"/>
              <a:defRPr sz="4319"/>
            </a:pPr>
            <a:endParaRPr lang="en-AU" sz="2800" dirty="0">
              <a:latin typeface="Helvetica Neue" panose="02000503000000020004" pitchFamily="2" charset="0"/>
              <a:ea typeface="Helvetica Neue" panose="02000503000000020004" pitchFamily="2" charset="0"/>
              <a:cs typeface="Helvetica Neue" panose="02000503000000020004" pitchFamily="2" charset="0"/>
            </a:endParaRPr>
          </a:p>
          <a:p>
            <a:pPr marL="571500" indent="-571500" algn="l" defTabSz="742950">
              <a:spcBef>
                <a:spcPts val="3500"/>
              </a:spcBef>
              <a:buFont typeface="System Font Regular"/>
              <a:buChar char="❗️"/>
              <a:defRPr sz="4319"/>
            </a:pPr>
            <a:endParaRPr lang="en-AU" sz="2800"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1442345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EC269F3-3C8A-F444-9BC0-3B2943A38C93}"/>
              </a:ext>
            </a:extLst>
          </p:cNvPr>
          <p:cNvSpPr/>
          <p:nvPr/>
        </p:nvSpPr>
        <p:spPr>
          <a:xfrm>
            <a:off x="0" y="6573795"/>
            <a:ext cx="12192000" cy="28420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2E2C652E-4E07-A84A-9602-66776B580232}"/>
              </a:ext>
            </a:extLst>
          </p:cNvPr>
          <p:cNvSpPr txBox="1"/>
          <p:nvPr/>
        </p:nvSpPr>
        <p:spPr>
          <a:xfrm>
            <a:off x="10160000" y="6573795"/>
            <a:ext cx="2032000" cy="307777"/>
          </a:xfrm>
          <a:prstGeom prst="rect">
            <a:avLst/>
          </a:prstGeom>
          <a:noFill/>
        </p:spPr>
        <p:txBody>
          <a:bodyPr wrap="square" rtlCol="0">
            <a:spAutoFit/>
          </a:bodyPr>
          <a:lstStyle/>
          <a:p>
            <a:pPr algn="r"/>
            <a:r>
              <a:rPr lang="en-US" sz="1400" b="1" dirty="0">
                <a:solidFill>
                  <a:schemeClr val="bg1"/>
                </a:solidFill>
                <a:latin typeface="Helvetica" pitchFamily="2" charset="0"/>
              </a:rPr>
              <a:t>axis</a:t>
            </a:r>
            <a:r>
              <a:rPr lang="en-US" sz="1400" dirty="0">
                <a:solidFill>
                  <a:schemeClr val="bg1"/>
                </a:solidFill>
                <a:latin typeface="Helvetica" pitchFamily="2" charset="0"/>
              </a:rPr>
              <a:t>of</a:t>
            </a:r>
            <a:r>
              <a:rPr lang="en-US" sz="1400" i="1" dirty="0">
                <a:solidFill>
                  <a:schemeClr val="bg1"/>
                </a:solidFill>
                <a:latin typeface="Helvetica" pitchFamily="2" charset="0"/>
              </a:rPr>
              <a:t>action</a:t>
            </a:r>
            <a:r>
              <a:rPr lang="en-US" sz="1400" dirty="0">
                <a:solidFill>
                  <a:schemeClr val="bg1"/>
                </a:solidFill>
                <a:latin typeface="Helvetica" pitchFamily="2" charset="0"/>
              </a:rPr>
              <a:t>.com</a:t>
            </a:r>
          </a:p>
        </p:txBody>
      </p:sp>
      <p:sp>
        <p:nvSpPr>
          <p:cNvPr id="6" name="Rectangle 5">
            <a:extLst>
              <a:ext uri="{FF2B5EF4-FFF2-40B4-BE49-F238E27FC236}">
                <a16:creationId xmlns:a16="http://schemas.microsoft.com/office/drawing/2014/main" id="{83B372D7-0BEF-9A43-9EC1-975A3661309F}"/>
              </a:ext>
            </a:extLst>
          </p:cNvPr>
          <p:cNvSpPr/>
          <p:nvPr/>
        </p:nvSpPr>
        <p:spPr>
          <a:xfrm>
            <a:off x="0" y="0"/>
            <a:ext cx="12192000" cy="6705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C98D040A-D041-6E48-929C-05A8D6E56ACE}"/>
              </a:ext>
            </a:extLst>
          </p:cNvPr>
          <p:cNvSpPr txBox="1"/>
          <p:nvPr/>
        </p:nvSpPr>
        <p:spPr>
          <a:xfrm>
            <a:off x="6400801" y="178552"/>
            <a:ext cx="5750560" cy="307777"/>
          </a:xfrm>
          <a:prstGeom prst="rect">
            <a:avLst/>
          </a:prstGeom>
          <a:noFill/>
        </p:spPr>
        <p:txBody>
          <a:bodyPr wrap="square" rtlCol="0">
            <a:spAutoFit/>
          </a:bodyPr>
          <a:lstStyle/>
          <a:p>
            <a:pPr algn="r"/>
            <a:r>
              <a:rPr lang="en-US" sz="1400" dirty="0">
                <a:solidFill>
                  <a:schemeClr val="bg1"/>
                </a:solidFill>
                <a:latin typeface="Helvetica Light" panose="020B0403020202020204" pitchFamily="34" charset="0"/>
              </a:rPr>
              <a:t>Y12 Media – Ep. 01 ‘The ‘C’ Words</a:t>
            </a:r>
            <a:endParaRPr lang="en-US" sz="1400" dirty="0">
              <a:solidFill>
                <a:schemeClr val="bg1"/>
              </a:solidFill>
              <a:latin typeface="Helvetica" pitchFamily="2" charset="0"/>
            </a:endParaRPr>
          </a:p>
        </p:txBody>
      </p:sp>
      <p:sp>
        <p:nvSpPr>
          <p:cNvPr id="9" name="TextBox 8">
            <a:extLst>
              <a:ext uri="{FF2B5EF4-FFF2-40B4-BE49-F238E27FC236}">
                <a16:creationId xmlns:a16="http://schemas.microsoft.com/office/drawing/2014/main" id="{1AB7BC38-2F4C-7147-BAE6-B4D7C3157F67}"/>
              </a:ext>
            </a:extLst>
          </p:cNvPr>
          <p:cNvSpPr txBox="1"/>
          <p:nvPr/>
        </p:nvSpPr>
        <p:spPr>
          <a:xfrm>
            <a:off x="209861" y="121139"/>
            <a:ext cx="5750560" cy="461665"/>
          </a:xfrm>
          <a:prstGeom prst="rect">
            <a:avLst/>
          </a:prstGeom>
          <a:noFill/>
        </p:spPr>
        <p:txBody>
          <a:bodyPr wrap="square" rtlCol="0">
            <a:spAutoFit/>
          </a:bodyPr>
          <a:lstStyle/>
          <a:p>
            <a:r>
              <a:rPr lang="en-US" sz="2400" b="1" dirty="0">
                <a:solidFill>
                  <a:schemeClr val="bg1"/>
                </a:solidFill>
                <a:latin typeface="Helvetica" pitchFamily="2" charset="0"/>
              </a:rPr>
              <a:t>🎨 Colour</a:t>
            </a:r>
          </a:p>
        </p:txBody>
      </p:sp>
      <p:sp>
        <p:nvSpPr>
          <p:cNvPr id="12" name="The setting of a narrative is the environment in which the narrative takes place. Setting is mainly created through the use of mise en scene, but many other codes such as audio and camerawork can also add to it’s understanding.…">
            <a:extLst>
              <a:ext uri="{FF2B5EF4-FFF2-40B4-BE49-F238E27FC236}">
                <a16:creationId xmlns:a16="http://schemas.microsoft.com/office/drawing/2014/main" id="{018F0DDF-EE19-CA49-9A01-0B378E06539C}"/>
              </a:ext>
            </a:extLst>
          </p:cNvPr>
          <p:cNvSpPr txBox="1">
            <a:spLocks/>
          </p:cNvSpPr>
          <p:nvPr/>
        </p:nvSpPr>
        <p:spPr>
          <a:xfrm>
            <a:off x="209861" y="899411"/>
            <a:ext cx="6190940" cy="556709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742950">
              <a:spcBef>
                <a:spcPts val="3500"/>
              </a:spcBef>
              <a:defRPr sz="4319"/>
            </a:pPr>
            <a:r>
              <a:rPr lang="en-AU" sz="4400" b="1" dirty="0">
                <a:latin typeface="Helvetica Neue" panose="02000503000000020004" pitchFamily="2" charset="0"/>
                <a:ea typeface="Helvetica Neue" panose="02000503000000020004" pitchFamily="2" charset="0"/>
                <a:cs typeface="Helvetica Neue" panose="02000503000000020004" pitchFamily="2" charset="0"/>
              </a:rPr>
              <a:t>📢 Elements of colour</a:t>
            </a:r>
          </a:p>
          <a:p>
            <a:pPr algn="l" defTabSz="742950">
              <a:spcBef>
                <a:spcPts val="3500"/>
              </a:spcBef>
              <a:defRPr sz="4319"/>
            </a:pPr>
            <a:r>
              <a:rPr lang="en-AU" sz="3600" dirty="0">
                <a:latin typeface="Helvetica Neue" panose="02000503000000020004" pitchFamily="2" charset="0"/>
                <a:ea typeface="Helvetica Neue" panose="02000503000000020004" pitchFamily="2" charset="0"/>
                <a:cs typeface="Helvetica Neue" panose="02000503000000020004" pitchFamily="2" charset="0"/>
              </a:rPr>
              <a:t>🖍 </a:t>
            </a:r>
            <a:r>
              <a:rPr lang="en-AU" sz="3600" b="1" dirty="0">
                <a:latin typeface="Helvetica Neue" panose="02000503000000020004" pitchFamily="2" charset="0"/>
                <a:ea typeface="Helvetica Neue" panose="02000503000000020004" pitchFamily="2" charset="0"/>
                <a:cs typeface="Helvetica Neue" panose="02000503000000020004" pitchFamily="2" charset="0"/>
              </a:rPr>
              <a:t>Dominant colour</a:t>
            </a:r>
            <a:endParaRPr lang="en-AU" sz="3600" dirty="0">
              <a:latin typeface="Helvetica Neue" panose="02000503000000020004" pitchFamily="2" charset="0"/>
              <a:ea typeface="Helvetica Neue" panose="02000503000000020004" pitchFamily="2" charset="0"/>
              <a:cs typeface="Helvetica Neue" panose="02000503000000020004" pitchFamily="2" charset="0"/>
            </a:endParaRPr>
          </a:p>
          <a:p>
            <a:pPr marL="571500" indent="-571500" algn="l" defTabSz="742950">
              <a:spcBef>
                <a:spcPts val="3500"/>
              </a:spcBef>
              <a:buFont typeface="System Font Regular"/>
              <a:buChar char="❗️"/>
              <a:defRPr sz="4319"/>
            </a:pPr>
            <a:r>
              <a:rPr lang="en-AU" sz="3600" dirty="0">
                <a:latin typeface="Helvetica Neue" panose="02000503000000020004" pitchFamily="2" charset="0"/>
                <a:ea typeface="Helvetica Neue" panose="02000503000000020004" pitchFamily="2" charset="0"/>
                <a:cs typeface="Helvetica Neue" panose="02000503000000020004" pitchFamily="2" charset="0"/>
              </a:rPr>
              <a:t>The dominant colour of a shot within a mise </a:t>
            </a:r>
            <a:r>
              <a:rPr lang="en-AU" sz="3600" dirty="0" err="1">
                <a:latin typeface="Helvetica Neue" panose="02000503000000020004" pitchFamily="2" charset="0"/>
                <a:ea typeface="Helvetica Neue" panose="02000503000000020004" pitchFamily="2" charset="0"/>
                <a:cs typeface="Helvetica Neue" panose="02000503000000020004" pitchFamily="2" charset="0"/>
              </a:rPr>
              <a:t>en</a:t>
            </a:r>
            <a:r>
              <a:rPr lang="en-AU" sz="3600" dirty="0">
                <a:latin typeface="Helvetica Neue" panose="02000503000000020004" pitchFamily="2" charset="0"/>
                <a:ea typeface="Helvetica Neue" panose="02000503000000020004" pitchFamily="2" charset="0"/>
                <a:cs typeface="Helvetica Neue" panose="02000503000000020004" pitchFamily="2" charset="0"/>
              </a:rPr>
              <a:t> scene or throughout a media product has the effect of setting the mood or tone.</a:t>
            </a:r>
          </a:p>
          <a:p>
            <a:pPr marL="571500" indent="-571500" algn="l" defTabSz="742950">
              <a:spcBef>
                <a:spcPts val="3500"/>
              </a:spcBef>
              <a:buFont typeface="System Font Regular"/>
              <a:buChar char="❗️"/>
              <a:defRPr sz="4319"/>
            </a:pPr>
            <a:endParaRPr lang="en-AU" sz="3600" dirty="0">
              <a:latin typeface="Helvetica Neue" panose="02000503000000020004" pitchFamily="2" charset="0"/>
              <a:ea typeface="Helvetica Neue" panose="02000503000000020004" pitchFamily="2" charset="0"/>
              <a:cs typeface="Helvetica Neue" panose="02000503000000020004" pitchFamily="2" charset="0"/>
            </a:endParaRPr>
          </a:p>
          <a:p>
            <a:pPr marL="571500" indent="-571500" algn="l" defTabSz="742950">
              <a:spcBef>
                <a:spcPts val="3500"/>
              </a:spcBef>
              <a:buFont typeface="System Font Regular"/>
              <a:buChar char="❗️"/>
              <a:defRPr sz="4319"/>
            </a:pPr>
            <a:endParaRPr lang="en-AU" sz="2800" dirty="0">
              <a:latin typeface="Helvetica Neue" panose="02000503000000020004" pitchFamily="2" charset="0"/>
              <a:ea typeface="Helvetica Neue" panose="02000503000000020004" pitchFamily="2" charset="0"/>
              <a:cs typeface="Helvetica Neue" panose="02000503000000020004" pitchFamily="2" charset="0"/>
            </a:endParaRPr>
          </a:p>
          <a:p>
            <a:pPr marL="571500" indent="-571500" algn="l" defTabSz="742950">
              <a:spcBef>
                <a:spcPts val="3500"/>
              </a:spcBef>
              <a:buFont typeface="System Font Regular"/>
              <a:buChar char="❗️"/>
              <a:defRPr sz="4319"/>
            </a:pPr>
            <a:endParaRPr lang="en-AU" sz="2800"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2" name="Picture 1">
            <a:extLst>
              <a:ext uri="{FF2B5EF4-FFF2-40B4-BE49-F238E27FC236}">
                <a16:creationId xmlns:a16="http://schemas.microsoft.com/office/drawing/2014/main" id="{BBF18F6A-4670-7E46-A094-D772F22B6306}"/>
              </a:ext>
            </a:extLst>
          </p:cNvPr>
          <p:cNvPicPr>
            <a:picLocks noChangeAspect="1"/>
          </p:cNvPicPr>
          <p:nvPr/>
        </p:nvPicPr>
        <p:blipFill>
          <a:blip r:embed="rId2"/>
          <a:stretch>
            <a:fillRect/>
          </a:stretch>
        </p:blipFill>
        <p:spPr>
          <a:xfrm>
            <a:off x="7165870" y="1648008"/>
            <a:ext cx="4473793" cy="1852430"/>
          </a:xfrm>
          <a:prstGeom prst="rect">
            <a:avLst/>
          </a:prstGeom>
        </p:spPr>
      </p:pic>
      <p:pic>
        <p:nvPicPr>
          <p:cNvPr id="3" name="Picture 2">
            <a:extLst>
              <a:ext uri="{FF2B5EF4-FFF2-40B4-BE49-F238E27FC236}">
                <a16:creationId xmlns:a16="http://schemas.microsoft.com/office/drawing/2014/main" id="{9C335909-B35E-4F4D-968E-A421CD020590}"/>
              </a:ext>
            </a:extLst>
          </p:cNvPr>
          <p:cNvPicPr>
            <a:picLocks noChangeAspect="1"/>
          </p:cNvPicPr>
          <p:nvPr/>
        </p:nvPicPr>
        <p:blipFill>
          <a:blip r:embed="rId3"/>
          <a:stretch>
            <a:fillRect/>
          </a:stretch>
        </p:blipFill>
        <p:spPr>
          <a:xfrm>
            <a:off x="7165870" y="3743917"/>
            <a:ext cx="4473793" cy="2464743"/>
          </a:xfrm>
          <a:prstGeom prst="rect">
            <a:avLst/>
          </a:prstGeom>
        </p:spPr>
      </p:pic>
    </p:spTree>
    <p:extLst>
      <p:ext uri="{BB962C8B-B14F-4D97-AF65-F5344CB8AC3E}">
        <p14:creationId xmlns:p14="http://schemas.microsoft.com/office/powerpoint/2010/main" val="4011352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EC269F3-3C8A-F444-9BC0-3B2943A38C93}"/>
              </a:ext>
            </a:extLst>
          </p:cNvPr>
          <p:cNvSpPr/>
          <p:nvPr/>
        </p:nvSpPr>
        <p:spPr>
          <a:xfrm>
            <a:off x="0" y="6573795"/>
            <a:ext cx="12192000" cy="28420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2E2C652E-4E07-A84A-9602-66776B580232}"/>
              </a:ext>
            </a:extLst>
          </p:cNvPr>
          <p:cNvSpPr txBox="1"/>
          <p:nvPr/>
        </p:nvSpPr>
        <p:spPr>
          <a:xfrm>
            <a:off x="10160000" y="6573795"/>
            <a:ext cx="2032000" cy="307777"/>
          </a:xfrm>
          <a:prstGeom prst="rect">
            <a:avLst/>
          </a:prstGeom>
          <a:noFill/>
        </p:spPr>
        <p:txBody>
          <a:bodyPr wrap="square" rtlCol="0">
            <a:spAutoFit/>
          </a:bodyPr>
          <a:lstStyle/>
          <a:p>
            <a:pPr algn="r"/>
            <a:r>
              <a:rPr lang="en-US" sz="1400" b="1" dirty="0">
                <a:solidFill>
                  <a:schemeClr val="bg1"/>
                </a:solidFill>
                <a:latin typeface="Helvetica" pitchFamily="2" charset="0"/>
              </a:rPr>
              <a:t>axis</a:t>
            </a:r>
            <a:r>
              <a:rPr lang="en-US" sz="1400" dirty="0">
                <a:solidFill>
                  <a:schemeClr val="bg1"/>
                </a:solidFill>
                <a:latin typeface="Helvetica" pitchFamily="2" charset="0"/>
              </a:rPr>
              <a:t>of</a:t>
            </a:r>
            <a:r>
              <a:rPr lang="en-US" sz="1400" i="1" dirty="0">
                <a:solidFill>
                  <a:schemeClr val="bg1"/>
                </a:solidFill>
                <a:latin typeface="Helvetica" pitchFamily="2" charset="0"/>
              </a:rPr>
              <a:t>action</a:t>
            </a:r>
            <a:r>
              <a:rPr lang="en-US" sz="1400" dirty="0">
                <a:solidFill>
                  <a:schemeClr val="bg1"/>
                </a:solidFill>
                <a:latin typeface="Helvetica" pitchFamily="2" charset="0"/>
              </a:rPr>
              <a:t>.com</a:t>
            </a:r>
          </a:p>
        </p:txBody>
      </p:sp>
      <p:sp>
        <p:nvSpPr>
          <p:cNvPr id="6" name="Rectangle 5">
            <a:extLst>
              <a:ext uri="{FF2B5EF4-FFF2-40B4-BE49-F238E27FC236}">
                <a16:creationId xmlns:a16="http://schemas.microsoft.com/office/drawing/2014/main" id="{83B372D7-0BEF-9A43-9EC1-975A3661309F}"/>
              </a:ext>
            </a:extLst>
          </p:cNvPr>
          <p:cNvSpPr/>
          <p:nvPr/>
        </p:nvSpPr>
        <p:spPr>
          <a:xfrm>
            <a:off x="0" y="0"/>
            <a:ext cx="12192000" cy="6705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C98D040A-D041-6E48-929C-05A8D6E56ACE}"/>
              </a:ext>
            </a:extLst>
          </p:cNvPr>
          <p:cNvSpPr txBox="1"/>
          <p:nvPr/>
        </p:nvSpPr>
        <p:spPr>
          <a:xfrm>
            <a:off x="6400801" y="178552"/>
            <a:ext cx="5750560" cy="307777"/>
          </a:xfrm>
          <a:prstGeom prst="rect">
            <a:avLst/>
          </a:prstGeom>
          <a:noFill/>
        </p:spPr>
        <p:txBody>
          <a:bodyPr wrap="square" rtlCol="0">
            <a:spAutoFit/>
          </a:bodyPr>
          <a:lstStyle/>
          <a:p>
            <a:pPr algn="r"/>
            <a:r>
              <a:rPr lang="en-US" sz="1400" dirty="0">
                <a:solidFill>
                  <a:schemeClr val="bg1"/>
                </a:solidFill>
                <a:latin typeface="Helvetica Light" panose="020B0403020202020204" pitchFamily="34" charset="0"/>
              </a:rPr>
              <a:t>Y12 Media – Ep. 01 ‘The ‘C’ Words</a:t>
            </a:r>
            <a:endParaRPr lang="en-US" sz="1400" dirty="0">
              <a:solidFill>
                <a:schemeClr val="bg1"/>
              </a:solidFill>
              <a:latin typeface="Helvetica" pitchFamily="2" charset="0"/>
            </a:endParaRPr>
          </a:p>
        </p:txBody>
      </p:sp>
      <p:sp>
        <p:nvSpPr>
          <p:cNvPr id="9" name="TextBox 8">
            <a:extLst>
              <a:ext uri="{FF2B5EF4-FFF2-40B4-BE49-F238E27FC236}">
                <a16:creationId xmlns:a16="http://schemas.microsoft.com/office/drawing/2014/main" id="{1AB7BC38-2F4C-7147-BAE6-B4D7C3157F67}"/>
              </a:ext>
            </a:extLst>
          </p:cNvPr>
          <p:cNvSpPr txBox="1"/>
          <p:nvPr/>
        </p:nvSpPr>
        <p:spPr>
          <a:xfrm>
            <a:off x="209861" y="121139"/>
            <a:ext cx="5750560" cy="461665"/>
          </a:xfrm>
          <a:prstGeom prst="rect">
            <a:avLst/>
          </a:prstGeom>
          <a:noFill/>
        </p:spPr>
        <p:txBody>
          <a:bodyPr wrap="square" rtlCol="0">
            <a:spAutoFit/>
          </a:bodyPr>
          <a:lstStyle/>
          <a:p>
            <a:r>
              <a:rPr lang="en-US" sz="2400" b="1" dirty="0">
                <a:solidFill>
                  <a:schemeClr val="bg1"/>
                </a:solidFill>
                <a:latin typeface="Helvetica" pitchFamily="2" charset="0"/>
              </a:rPr>
              <a:t>🎨 Colour</a:t>
            </a:r>
          </a:p>
        </p:txBody>
      </p:sp>
      <p:sp>
        <p:nvSpPr>
          <p:cNvPr id="12" name="The setting of a narrative is the environment in which the narrative takes place. Setting is mainly created through the use of mise en scene, but many other codes such as audio and camerawork can also add to it’s understanding.…">
            <a:extLst>
              <a:ext uri="{FF2B5EF4-FFF2-40B4-BE49-F238E27FC236}">
                <a16:creationId xmlns:a16="http://schemas.microsoft.com/office/drawing/2014/main" id="{018F0DDF-EE19-CA49-9A01-0B378E06539C}"/>
              </a:ext>
            </a:extLst>
          </p:cNvPr>
          <p:cNvSpPr txBox="1">
            <a:spLocks/>
          </p:cNvSpPr>
          <p:nvPr/>
        </p:nvSpPr>
        <p:spPr>
          <a:xfrm>
            <a:off x="209861" y="899411"/>
            <a:ext cx="6085836" cy="556709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742950">
              <a:spcBef>
                <a:spcPts val="3500"/>
              </a:spcBef>
              <a:defRPr sz="4319"/>
            </a:pPr>
            <a:r>
              <a:rPr lang="en-AU" sz="4400" b="1" dirty="0">
                <a:latin typeface="Helvetica Neue" panose="02000503000000020004" pitchFamily="2" charset="0"/>
                <a:ea typeface="Helvetica Neue" panose="02000503000000020004" pitchFamily="2" charset="0"/>
                <a:cs typeface="Helvetica Neue" panose="02000503000000020004" pitchFamily="2" charset="0"/>
              </a:rPr>
              <a:t>📢 Elements of colour</a:t>
            </a:r>
          </a:p>
          <a:p>
            <a:pPr algn="l" defTabSz="742950">
              <a:spcBef>
                <a:spcPts val="3500"/>
              </a:spcBef>
              <a:defRPr sz="4319"/>
            </a:pPr>
            <a:r>
              <a:rPr lang="en-AU" sz="3600" dirty="0">
                <a:latin typeface="Helvetica Neue" panose="02000503000000020004" pitchFamily="2" charset="0"/>
                <a:ea typeface="Helvetica Neue" panose="02000503000000020004" pitchFamily="2" charset="0"/>
                <a:cs typeface="Helvetica Neue" panose="02000503000000020004" pitchFamily="2" charset="0"/>
              </a:rPr>
              <a:t>🖍 </a:t>
            </a:r>
            <a:r>
              <a:rPr lang="en-AU" sz="3600" b="1" dirty="0">
                <a:latin typeface="Helvetica Neue" panose="02000503000000020004" pitchFamily="2" charset="0"/>
                <a:ea typeface="Helvetica Neue" panose="02000503000000020004" pitchFamily="2" charset="0"/>
                <a:cs typeface="Helvetica Neue" panose="02000503000000020004" pitchFamily="2" charset="0"/>
              </a:rPr>
              <a:t>Contrasting Foils</a:t>
            </a:r>
            <a:endParaRPr lang="en-AU" sz="3600" dirty="0">
              <a:latin typeface="Helvetica Neue" panose="02000503000000020004" pitchFamily="2" charset="0"/>
              <a:ea typeface="Helvetica Neue" panose="02000503000000020004" pitchFamily="2" charset="0"/>
              <a:cs typeface="Helvetica Neue" panose="02000503000000020004" pitchFamily="2" charset="0"/>
            </a:endParaRPr>
          </a:p>
          <a:p>
            <a:pPr marL="571500" indent="-571500" algn="l" defTabSz="742950">
              <a:spcBef>
                <a:spcPts val="3500"/>
              </a:spcBef>
              <a:buFont typeface="System Font Regular"/>
              <a:buChar char="❗️"/>
              <a:defRPr sz="4319"/>
            </a:pPr>
            <a:r>
              <a:rPr lang="en-AU" sz="3600" dirty="0">
                <a:latin typeface="Helvetica Neue" panose="02000503000000020004" pitchFamily="2" charset="0"/>
                <a:ea typeface="Helvetica Neue" panose="02000503000000020004" pitchFamily="2" charset="0"/>
                <a:cs typeface="Helvetica Neue" panose="02000503000000020004" pitchFamily="2" charset="0"/>
              </a:rPr>
              <a:t>Colour can be used to draw the audiences eye to something in the frame by using contrasting, or complementary colours.</a:t>
            </a:r>
          </a:p>
          <a:p>
            <a:pPr marL="571500" indent="-571500" algn="l" defTabSz="742950">
              <a:spcBef>
                <a:spcPts val="3500"/>
              </a:spcBef>
              <a:buFont typeface="System Font Regular"/>
              <a:buChar char="❗️"/>
              <a:defRPr sz="4319"/>
            </a:pPr>
            <a:endParaRPr lang="en-AU" sz="3600" dirty="0">
              <a:latin typeface="Helvetica Neue" panose="02000503000000020004" pitchFamily="2" charset="0"/>
              <a:ea typeface="Helvetica Neue" panose="02000503000000020004" pitchFamily="2" charset="0"/>
              <a:cs typeface="Helvetica Neue" panose="02000503000000020004" pitchFamily="2" charset="0"/>
            </a:endParaRPr>
          </a:p>
          <a:p>
            <a:pPr marL="571500" indent="-571500" algn="l" defTabSz="742950">
              <a:spcBef>
                <a:spcPts val="3500"/>
              </a:spcBef>
              <a:buFont typeface="System Font Regular"/>
              <a:buChar char="❗️"/>
              <a:defRPr sz="4319"/>
            </a:pPr>
            <a:endParaRPr lang="en-AU" sz="3600" dirty="0">
              <a:latin typeface="Helvetica Neue" panose="02000503000000020004" pitchFamily="2" charset="0"/>
              <a:ea typeface="Helvetica Neue" panose="02000503000000020004" pitchFamily="2" charset="0"/>
              <a:cs typeface="Helvetica Neue" panose="02000503000000020004" pitchFamily="2" charset="0"/>
            </a:endParaRPr>
          </a:p>
          <a:p>
            <a:pPr marL="571500" indent="-571500" algn="l" defTabSz="742950">
              <a:spcBef>
                <a:spcPts val="3500"/>
              </a:spcBef>
              <a:buFont typeface="System Font Regular"/>
              <a:buChar char="❗️"/>
              <a:defRPr sz="4319"/>
            </a:pPr>
            <a:endParaRPr lang="en-AU" sz="2800" dirty="0">
              <a:latin typeface="Helvetica Neue" panose="02000503000000020004" pitchFamily="2" charset="0"/>
              <a:ea typeface="Helvetica Neue" panose="02000503000000020004" pitchFamily="2" charset="0"/>
              <a:cs typeface="Helvetica Neue" panose="02000503000000020004" pitchFamily="2" charset="0"/>
            </a:endParaRPr>
          </a:p>
          <a:p>
            <a:pPr marL="571500" indent="-571500" algn="l" defTabSz="742950">
              <a:spcBef>
                <a:spcPts val="3500"/>
              </a:spcBef>
              <a:buFont typeface="System Font Regular"/>
              <a:buChar char="❗️"/>
              <a:defRPr sz="4319"/>
            </a:pPr>
            <a:endParaRPr lang="en-AU" sz="2800"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2" name="Picture 1">
            <a:extLst>
              <a:ext uri="{FF2B5EF4-FFF2-40B4-BE49-F238E27FC236}">
                <a16:creationId xmlns:a16="http://schemas.microsoft.com/office/drawing/2014/main" id="{845511B0-C3A3-8F45-9E28-71666AB862DE}"/>
              </a:ext>
            </a:extLst>
          </p:cNvPr>
          <p:cNvPicPr>
            <a:picLocks noChangeAspect="1"/>
          </p:cNvPicPr>
          <p:nvPr/>
        </p:nvPicPr>
        <p:blipFill>
          <a:blip r:embed="rId2"/>
          <a:stretch>
            <a:fillRect/>
          </a:stretch>
        </p:blipFill>
        <p:spPr>
          <a:xfrm>
            <a:off x="7178564" y="1103948"/>
            <a:ext cx="4372303" cy="2394771"/>
          </a:xfrm>
          <a:prstGeom prst="rect">
            <a:avLst/>
          </a:prstGeom>
        </p:spPr>
      </p:pic>
      <p:pic>
        <p:nvPicPr>
          <p:cNvPr id="3" name="Picture 2">
            <a:extLst>
              <a:ext uri="{FF2B5EF4-FFF2-40B4-BE49-F238E27FC236}">
                <a16:creationId xmlns:a16="http://schemas.microsoft.com/office/drawing/2014/main" id="{7198DF90-090D-1240-B735-097DDC1E8DB2}"/>
              </a:ext>
            </a:extLst>
          </p:cNvPr>
          <p:cNvPicPr>
            <a:picLocks noChangeAspect="1"/>
          </p:cNvPicPr>
          <p:nvPr/>
        </p:nvPicPr>
        <p:blipFill>
          <a:blip r:embed="rId3"/>
          <a:stretch>
            <a:fillRect/>
          </a:stretch>
        </p:blipFill>
        <p:spPr>
          <a:xfrm>
            <a:off x="7178563" y="3617754"/>
            <a:ext cx="4372303" cy="2459421"/>
          </a:xfrm>
          <a:prstGeom prst="rect">
            <a:avLst/>
          </a:prstGeom>
        </p:spPr>
      </p:pic>
    </p:spTree>
    <p:extLst>
      <p:ext uri="{BB962C8B-B14F-4D97-AF65-F5344CB8AC3E}">
        <p14:creationId xmlns:p14="http://schemas.microsoft.com/office/powerpoint/2010/main" val="2879351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EC269F3-3C8A-F444-9BC0-3B2943A38C93}"/>
              </a:ext>
            </a:extLst>
          </p:cNvPr>
          <p:cNvSpPr/>
          <p:nvPr/>
        </p:nvSpPr>
        <p:spPr>
          <a:xfrm>
            <a:off x="0" y="6573795"/>
            <a:ext cx="12192000" cy="28420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2E2C652E-4E07-A84A-9602-66776B580232}"/>
              </a:ext>
            </a:extLst>
          </p:cNvPr>
          <p:cNvSpPr txBox="1"/>
          <p:nvPr/>
        </p:nvSpPr>
        <p:spPr>
          <a:xfrm>
            <a:off x="10160000" y="6573795"/>
            <a:ext cx="2032000" cy="307777"/>
          </a:xfrm>
          <a:prstGeom prst="rect">
            <a:avLst/>
          </a:prstGeom>
          <a:noFill/>
        </p:spPr>
        <p:txBody>
          <a:bodyPr wrap="square" rtlCol="0">
            <a:spAutoFit/>
          </a:bodyPr>
          <a:lstStyle/>
          <a:p>
            <a:pPr algn="r"/>
            <a:r>
              <a:rPr lang="en-US" sz="1400" b="1" dirty="0">
                <a:solidFill>
                  <a:schemeClr val="bg1"/>
                </a:solidFill>
                <a:latin typeface="Helvetica" pitchFamily="2" charset="0"/>
              </a:rPr>
              <a:t>axis</a:t>
            </a:r>
            <a:r>
              <a:rPr lang="en-US" sz="1400" dirty="0">
                <a:solidFill>
                  <a:schemeClr val="bg1"/>
                </a:solidFill>
                <a:latin typeface="Helvetica" pitchFamily="2" charset="0"/>
              </a:rPr>
              <a:t>of</a:t>
            </a:r>
            <a:r>
              <a:rPr lang="en-US" sz="1400" i="1" dirty="0">
                <a:solidFill>
                  <a:schemeClr val="bg1"/>
                </a:solidFill>
                <a:latin typeface="Helvetica" pitchFamily="2" charset="0"/>
              </a:rPr>
              <a:t>action</a:t>
            </a:r>
            <a:r>
              <a:rPr lang="en-US" sz="1400" dirty="0">
                <a:solidFill>
                  <a:schemeClr val="bg1"/>
                </a:solidFill>
                <a:latin typeface="Helvetica" pitchFamily="2" charset="0"/>
              </a:rPr>
              <a:t>.com</a:t>
            </a:r>
          </a:p>
        </p:txBody>
      </p:sp>
      <p:sp>
        <p:nvSpPr>
          <p:cNvPr id="6" name="Rectangle 5">
            <a:extLst>
              <a:ext uri="{FF2B5EF4-FFF2-40B4-BE49-F238E27FC236}">
                <a16:creationId xmlns:a16="http://schemas.microsoft.com/office/drawing/2014/main" id="{83B372D7-0BEF-9A43-9EC1-975A3661309F}"/>
              </a:ext>
            </a:extLst>
          </p:cNvPr>
          <p:cNvSpPr/>
          <p:nvPr/>
        </p:nvSpPr>
        <p:spPr>
          <a:xfrm>
            <a:off x="0" y="0"/>
            <a:ext cx="12192000" cy="6705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C98D040A-D041-6E48-929C-05A8D6E56ACE}"/>
              </a:ext>
            </a:extLst>
          </p:cNvPr>
          <p:cNvSpPr txBox="1"/>
          <p:nvPr/>
        </p:nvSpPr>
        <p:spPr>
          <a:xfrm>
            <a:off x="6400801" y="178552"/>
            <a:ext cx="5750560" cy="307777"/>
          </a:xfrm>
          <a:prstGeom prst="rect">
            <a:avLst/>
          </a:prstGeom>
          <a:noFill/>
        </p:spPr>
        <p:txBody>
          <a:bodyPr wrap="square" rtlCol="0">
            <a:spAutoFit/>
          </a:bodyPr>
          <a:lstStyle/>
          <a:p>
            <a:pPr algn="r"/>
            <a:r>
              <a:rPr lang="en-US" sz="1400" dirty="0">
                <a:solidFill>
                  <a:schemeClr val="bg1"/>
                </a:solidFill>
                <a:latin typeface="Helvetica Light" panose="020B0403020202020204" pitchFamily="34" charset="0"/>
              </a:rPr>
              <a:t>Y12 Media – Ep. 01 ‘The ‘C’ Words</a:t>
            </a:r>
            <a:endParaRPr lang="en-US" sz="1400" dirty="0">
              <a:solidFill>
                <a:schemeClr val="bg1"/>
              </a:solidFill>
              <a:latin typeface="Helvetica" pitchFamily="2" charset="0"/>
            </a:endParaRPr>
          </a:p>
        </p:txBody>
      </p:sp>
      <p:sp>
        <p:nvSpPr>
          <p:cNvPr id="9" name="TextBox 8">
            <a:extLst>
              <a:ext uri="{FF2B5EF4-FFF2-40B4-BE49-F238E27FC236}">
                <a16:creationId xmlns:a16="http://schemas.microsoft.com/office/drawing/2014/main" id="{1AB7BC38-2F4C-7147-BAE6-B4D7C3157F67}"/>
              </a:ext>
            </a:extLst>
          </p:cNvPr>
          <p:cNvSpPr txBox="1"/>
          <p:nvPr/>
        </p:nvSpPr>
        <p:spPr>
          <a:xfrm>
            <a:off x="209861" y="121139"/>
            <a:ext cx="5750560" cy="461665"/>
          </a:xfrm>
          <a:prstGeom prst="rect">
            <a:avLst/>
          </a:prstGeom>
          <a:noFill/>
        </p:spPr>
        <p:txBody>
          <a:bodyPr wrap="square" rtlCol="0">
            <a:spAutoFit/>
          </a:bodyPr>
          <a:lstStyle/>
          <a:p>
            <a:r>
              <a:rPr lang="en-US" sz="2400" b="1" dirty="0">
                <a:solidFill>
                  <a:schemeClr val="bg1"/>
                </a:solidFill>
                <a:latin typeface="Helvetica" pitchFamily="2" charset="0"/>
              </a:rPr>
              <a:t>🎨 Colour</a:t>
            </a:r>
          </a:p>
        </p:txBody>
      </p:sp>
      <p:sp>
        <p:nvSpPr>
          <p:cNvPr id="12" name="The setting of a narrative is the environment in which the narrative takes place. Setting is mainly created through the use of mise en scene, but many other codes such as audio and camerawork can also add to it’s understanding.…">
            <a:extLst>
              <a:ext uri="{FF2B5EF4-FFF2-40B4-BE49-F238E27FC236}">
                <a16:creationId xmlns:a16="http://schemas.microsoft.com/office/drawing/2014/main" id="{018F0DDF-EE19-CA49-9A01-0B378E06539C}"/>
              </a:ext>
            </a:extLst>
          </p:cNvPr>
          <p:cNvSpPr txBox="1">
            <a:spLocks/>
          </p:cNvSpPr>
          <p:nvPr/>
        </p:nvSpPr>
        <p:spPr>
          <a:xfrm>
            <a:off x="209861" y="899411"/>
            <a:ext cx="11557418" cy="556709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742950">
              <a:spcBef>
                <a:spcPts val="3500"/>
              </a:spcBef>
              <a:defRPr sz="4319"/>
            </a:pPr>
            <a:r>
              <a:rPr lang="en-AU" sz="4400" b="1" dirty="0">
                <a:latin typeface="Helvetica Neue" panose="02000503000000020004" pitchFamily="2" charset="0"/>
                <a:ea typeface="Helvetica Neue" panose="02000503000000020004" pitchFamily="2" charset="0"/>
                <a:cs typeface="Helvetica Neue" panose="02000503000000020004" pitchFamily="2" charset="0"/>
              </a:rPr>
              <a:t>📢 Elements of colour</a:t>
            </a:r>
          </a:p>
          <a:p>
            <a:pPr algn="l" defTabSz="742950">
              <a:spcBef>
                <a:spcPts val="3500"/>
              </a:spcBef>
              <a:defRPr sz="4319"/>
            </a:pPr>
            <a:r>
              <a:rPr lang="en-AU" sz="3600" dirty="0">
                <a:latin typeface="Helvetica Neue" panose="02000503000000020004" pitchFamily="2" charset="0"/>
                <a:ea typeface="Helvetica Neue" panose="02000503000000020004" pitchFamily="2" charset="0"/>
                <a:cs typeface="Helvetica Neue" panose="02000503000000020004" pitchFamily="2" charset="0"/>
              </a:rPr>
              <a:t>🖍 </a:t>
            </a:r>
            <a:r>
              <a:rPr lang="en-AU" sz="3600" b="1" dirty="0">
                <a:latin typeface="Helvetica Neue" panose="02000503000000020004" pitchFamily="2" charset="0"/>
                <a:ea typeface="Helvetica Neue" panose="02000503000000020004" pitchFamily="2" charset="0"/>
                <a:cs typeface="Helvetica Neue" panose="02000503000000020004" pitchFamily="2" charset="0"/>
              </a:rPr>
              <a:t>Colour Symbolism</a:t>
            </a:r>
            <a:endParaRPr lang="en-AU" sz="3600" dirty="0">
              <a:latin typeface="Helvetica Neue" panose="02000503000000020004" pitchFamily="2" charset="0"/>
              <a:ea typeface="Helvetica Neue" panose="02000503000000020004" pitchFamily="2" charset="0"/>
              <a:cs typeface="Helvetica Neue" panose="02000503000000020004" pitchFamily="2" charset="0"/>
            </a:endParaRPr>
          </a:p>
          <a:p>
            <a:pPr marL="571500" indent="-571500" algn="l" defTabSz="742950">
              <a:spcBef>
                <a:spcPts val="3500"/>
              </a:spcBef>
              <a:buFont typeface="System Font Regular"/>
              <a:buChar char="❗️"/>
              <a:defRPr sz="4319"/>
            </a:pPr>
            <a:r>
              <a:rPr lang="en-AU" sz="3600" dirty="0">
                <a:latin typeface="Helvetica Neue" panose="02000503000000020004" pitchFamily="2" charset="0"/>
                <a:ea typeface="Helvetica Neue" panose="02000503000000020004" pitchFamily="2" charset="0"/>
                <a:cs typeface="Helvetica Neue" panose="02000503000000020004" pitchFamily="2" charset="0"/>
              </a:rPr>
              <a:t>Media producers use colour to specifically connect connotations to specific scenes, characters or objects. Red, for instance, is typically seen as a colour of passion, danger, romance, or violence. Green is connected with nature or sickness, blue with calm or depression. Yellow is warm and inviting or a warning. Purple is seen to be connected with royalty or other-</a:t>
            </a:r>
            <a:r>
              <a:rPr lang="en-AU" sz="3600" dirty="0" err="1">
                <a:latin typeface="Helvetica Neue" panose="02000503000000020004" pitchFamily="2" charset="0"/>
                <a:ea typeface="Helvetica Neue" panose="02000503000000020004" pitchFamily="2" charset="0"/>
                <a:cs typeface="Helvetica Neue" panose="02000503000000020004" pitchFamily="2" charset="0"/>
              </a:rPr>
              <a:t>wordly</a:t>
            </a:r>
            <a:r>
              <a:rPr lang="en-AU" sz="3600" dirty="0">
                <a:latin typeface="Helvetica Neue" panose="02000503000000020004" pitchFamily="2" charset="0"/>
                <a:ea typeface="Helvetica Neue" panose="02000503000000020004" pitchFamily="2" charset="0"/>
                <a:cs typeface="Helvetica Neue" panose="02000503000000020004" pitchFamily="2" charset="0"/>
              </a:rPr>
              <a:t>.</a:t>
            </a:r>
          </a:p>
          <a:p>
            <a:pPr marL="571500" indent="-571500" algn="l" defTabSz="742950">
              <a:spcBef>
                <a:spcPts val="3500"/>
              </a:spcBef>
              <a:buFont typeface="System Font Regular"/>
              <a:buChar char="❗️"/>
              <a:defRPr sz="4319"/>
            </a:pPr>
            <a:endParaRPr lang="en-AU" sz="3600" dirty="0">
              <a:latin typeface="Helvetica Neue" panose="02000503000000020004" pitchFamily="2" charset="0"/>
              <a:ea typeface="Helvetica Neue" panose="02000503000000020004" pitchFamily="2" charset="0"/>
              <a:cs typeface="Helvetica Neue" panose="02000503000000020004" pitchFamily="2" charset="0"/>
            </a:endParaRPr>
          </a:p>
          <a:p>
            <a:pPr marL="571500" indent="-571500" algn="l" defTabSz="742950">
              <a:spcBef>
                <a:spcPts val="3500"/>
              </a:spcBef>
              <a:buFont typeface="System Font Regular"/>
              <a:buChar char="❗️"/>
              <a:defRPr sz="4319"/>
            </a:pPr>
            <a:endParaRPr lang="en-AU" sz="3600" dirty="0">
              <a:latin typeface="Helvetica Neue" panose="02000503000000020004" pitchFamily="2" charset="0"/>
              <a:ea typeface="Helvetica Neue" panose="02000503000000020004" pitchFamily="2" charset="0"/>
              <a:cs typeface="Helvetica Neue" panose="02000503000000020004" pitchFamily="2" charset="0"/>
            </a:endParaRPr>
          </a:p>
          <a:p>
            <a:pPr marL="571500" indent="-571500" algn="l" defTabSz="742950">
              <a:spcBef>
                <a:spcPts val="3500"/>
              </a:spcBef>
              <a:buFont typeface="System Font Regular"/>
              <a:buChar char="❗️"/>
              <a:defRPr sz="4319"/>
            </a:pPr>
            <a:endParaRPr lang="en-AU" sz="3600" dirty="0">
              <a:latin typeface="Helvetica Neue" panose="02000503000000020004" pitchFamily="2" charset="0"/>
              <a:ea typeface="Helvetica Neue" panose="02000503000000020004" pitchFamily="2" charset="0"/>
              <a:cs typeface="Helvetica Neue" panose="02000503000000020004" pitchFamily="2" charset="0"/>
            </a:endParaRPr>
          </a:p>
          <a:p>
            <a:pPr marL="571500" indent="-571500" algn="l" defTabSz="742950">
              <a:spcBef>
                <a:spcPts val="3500"/>
              </a:spcBef>
              <a:buFont typeface="System Font Regular"/>
              <a:buChar char="❗️"/>
              <a:defRPr sz="4319"/>
            </a:pPr>
            <a:endParaRPr lang="en-AU" sz="2800" dirty="0">
              <a:latin typeface="Helvetica Neue" panose="02000503000000020004" pitchFamily="2" charset="0"/>
              <a:ea typeface="Helvetica Neue" panose="02000503000000020004" pitchFamily="2" charset="0"/>
              <a:cs typeface="Helvetica Neue" panose="02000503000000020004" pitchFamily="2" charset="0"/>
            </a:endParaRPr>
          </a:p>
          <a:p>
            <a:pPr marL="571500" indent="-571500" algn="l" defTabSz="742950">
              <a:spcBef>
                <a:spcPts val="3500"/>
              </a:spcBef>
              <a:buFont typeface="System Font Regular"/>
              <a:buChar char="❗️"/>
              <a:defRPr sz="4319"/>
            </a:pPr>
            <a:endParaRPr lang="en-AU" sz="2800"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461760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EC269F3-3C8A-F444-9BC0-3B2943A38C93}"/>
              </a:ext>
            </a:extLst>
          </p:cNvPr>
          <p:cNvSpPr/>
          <p:nvPr/>
        </p:nvSpPr>
        <p:spPr>
          <a:xfrm>
            <a:off x="0" y="6573795"/>
            <a:ext cx="12192000" cy="28420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2E2C652E-4E07-A84A-9602-66776B580232}"/>
              </a:ext>
            </a:extLst>
          </p:cNvPr>
          <p:cNvSpPr txBox="1"/>
          <p:nvPr/>
        </p:nvSpPr>
        <p:spPr>
          <a:xfrm>
            <a:off x="10160000" y="6573795"/>
            <a:ext cx="2032000" cy="307777"/>
          </a:xfrm>
          <a:prstGeom prst="rect">
            <a:avLst/>
          </a:prstGeom>
          <a:noFill/>
        </p:spPr>
        <p:txBody>
          <a:bodyPr wrap="square" rtlCol="0">
            <a:spAutoFit/>
          </a:bodyPr>
          <a:lstStyle/>
          <a:p>
            <a:pPr algn="r"/>
            <a:r>
              <a:rPr lang="en-US" sz="1400" b="1" dirty="0">
                <a:solidFill>
                  <a:schemeClr val="bg1"/>
                </a:solidFill>
                <a:latin typeface="Helvetica" pitchFamily="2" charset="0"/>
              </a:rPr>
              <a:t>axis</a:t>
            </a:r>
            <a:r>
              <a:rPr lang="en-US" sz="1400" dirty="0">
                <a:solidFill>
                  <a:schemeClr val="bg1"/>
                </a:solidFill>
                <a:latin typeface="Helvetica" pitchFamily="2" charset="0"/>
              </a:rPr>
              <a:t>of</a:t>
            </a:r>
            <a:r>
              <a:rPr lang="en-US" sz="1400" i="1" dirty="0">
                <a:solidFill>
                  <a:schemeClr val="bg1"/>
                </a:solidFill>
                <a:latin typeface="Helvetica" pitchFamily="2" charset="0"/>
              </a:rPr>
              <a:t>action</a:t>
            </a:r>
            <a:r>
              <a:rPr lang="en-US" sz="1400" dirty="0">
                <a:solidFill>
                  <a:schemeClr val="bg1"/>
                </a:solidFill>
                <a:latin typeface="Helvetica" pitchFamily="2" charset="0"/>
              </a:rPr>
              <a:t>.com</a:t>
            </a:r>
          </a:p>
        </p:txBody>
      </p:sp>
      <p:sp>
        <p:nvSpPr>
          <p:cNvPr id="6" name="Rectangle 5">
            <a:extLst>
              <a:ext uri="{FF2B5EF4-FFF2-40B4-BE49-F238E27FC236}">
                <a16:creationId xmlns:a16="http://schemas.microsoft.com/office/drawing/2014/main" id="{83B372D7-0BEF-9A43-9EC1-975A3661309F}"/>
              </a:ext>
            </a:extLst>
          </p:cNvPr>
          <p:cNvSpPr/>
          <p:nvPr/>
        </p:nvSpPr>
        <p:spPr>
          <a:xfrm>
            <a:off x="0" y="0"/>
            <a:ext cx="12192000" cy="6705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C98D040A-D041-6E48-929C-05A8D6E56ACE}"/>
              </a:ext>
            </a:extLst>
          </p:cNvPr>
          <p:cNvSpPr txBox="1"/>
          <p:nvPr/>
        </p:nvSpPr>
        <p:spPr>
          <a:xfrm>
            <a:off x="6400801" y="178552"/>
            <a:ext cx="5750560" cy="307777"/>
          </a:xfrm>
          <a:prstGeom prst="rect">
            <a:avLst/>
          </a:prstGeom>
          <a:noFill/>
        </p:spPr>
        <p:txBody>
          <a:bodyPr wrap="square" rtlCol="0">
            <a:spAutoFit/>
          </a:bodyPr>
          <a:lstStyle/>
          <a:p>
            <a:pPr algn="r"/>
            <a:r>
              <a:rPr lang="en-US" sz="1400" dirty="0">
                <a:solidFill>
                  <a:schemeClr val="bg1"/>
                </a:solidFill>
                <a:latin typeface="Helvetica Light" panose="020B0403020202020204" pitchFamily="34" charset="0"/>
              </a:rPr>
              <a:t>Y12 Media – Ep. 01 ‘The ‘C’ Words</a:t>
            </a:r>
            <a:endParaRPr lang="en-US" sz="1400" dirty="0">
              <a:solidFill>
                <a:schemeClr val="bg1"/>
              </a:solidFill>
              <a:latin typeface="Helvetica" pitchFamily="2" charset="0"/>
            </a:endParaRPr>
          </a:p>
        </p:txBody>
      </p:sp>
      <p:sp>
        <p:nvSpPr>
          <p:cNvPr id="9" name="TextBox 8">
            <a:extLst>
              <a:ext uri="{FF2B5EF4-FFF2-40B4-BE49-F238E27FC236}">
                <a16:creationId xmlns:a16="http://schemas.microsoft.com/office/drawing/2014/main" id="{1AB7BC38-2F4C-7147-BAE6-B4D7C3157F67}"/>
              </a:ext>
            </a:extLst>
          </p:cNvPr>
          <p:cNvSpPr txBox="1"/>
          <p:nvPr/>
        </p:nvSpPr>
        <p:spPr>
          <a:xfrm>
            <a:off x="209861" y="121139"/>
            <a:ext cx="5750560" cy="461665"/>
          </a:xfrm>
          <a:prstGeom prst="rect">
            <a:avLst/>
          </a:prstGeom>
          <a:noFill/>
        </p:spPr>
        <p:txBody>
          <a:bodyPr wrap="square" rtlCol="0">
            <a:spAutoFit/>
          </a:bodyPr>
          <a:lstStyle/>
          <a:p>
            <a:r>
              <a:rPr lang="en-US" sz="2400" b="1" dirty="0">
                <a:solidFill>
                  <a:schemeClr val="bg1"/>
                </a:solidFill>
                <a:latin typeface="Helvetica" pitchFamily="2" charset="0"/>
              </a:rPr>
              <a:t>🎨 Colour</a:t>
            </a:r>
          </a:p>
        </p:txBody>
      </p:sp>
      <p:pic>
        <p:nvPicPr>
          <p:cNvPr id="3" name="Picture 2" descr="A person walking in the fog&#10;&#10;Description automatically generated with medium confidence">
            <a:hlinkClick r:id="rId2"/>
            <a:extLst>
              <a:ext uri="{FF2B5EF4-FFF2-40B4-BE49-F238E27FC236}">
                <a16:creationId xmlns:a16="http://schemas.microsoft.com/office/drawing/2014/main" id="{CAB30CA8-6FF8-1244-8C8F-900856A85FD8}"/>
              </a:ext>
            </a:extLst>
          </p:cNvPr>
          <p:cNvPicPr>
            <a:picLocks noChangeAspect="1"/>
          </p:cNvPicPr>
          <p:nvPr/>
        </p:nvPicPr>
        <p:blipFill>
          <a:blip r:embed="rId3"/>
          <a:stretch>
            <a:fillRect/>
          </a:stretch>
        </p:blipFill>
        <p:spPr>
          <a:xfrm>
            <a:off x="966951" y="1319391"/>
            <a:ext cx="10258097" cy="4219217"/>
          </a:xfrm>
          <a:prstGeom prst="rect">
            <a:avLst/>
          </a:prstGeom>
        </p:spPr>
      </p:pic>
      <p:sp>
        <p:nvSpPr>
          <p:cNvPr id="10" name="TextBox 9">
            <a:hlinkClick r:id="rId4"/>
            <a:extLst>
              <a:ext uri="{FF2B5EF4-FFF2-40B4-BE49-F238E27FC236}">
                <a16:creationId xmlns:a16="http://schemas.microsoft.com/office/drawing/2014/main" id="{3BF983B1-7E08-604F-98BC-73F1636EFEA6}"/>
              </a:ext>
            </a:extLst>
          </p:cNvPr>
          <p:cNvSpPr txBox="1"/>
          <p:nvPr/>
        </p:nvSpPr>
        <p:spPr>
          <a:xfrm>
            <a:off x="8414199" y="5538608"/>
            <a:ext cx="2912977" cy="261610"/>
          </a:xfrm>
          <a:prstGeom prst="rect">
            <a:avLst/>
          </a:prstGeom>
          <a:noFill/>
        </p:spPr>
        <p:txBody>
          <a:bodyPr wrap="none" rtlCol="0">
            <a:spAutoFit/>
          </a:bodyPr>
          <a:lstStyle/>
          <a:p>
            <a:r>
              <a:rPr lang="en-US" sz="1100" dirty="0">
                <a:latin typeface="Helvetica Neue Light" panose="02000403000000020004" pitchFamily="2" charset="0"/>
                <a:ea typeface="Helvetica Neue Light" panose="02000403000000020004" pitchFamily="2" charset="0"/>
                <a:cs typeface="Helvetica Neue" panose="02000503000000020004" pitchFamily="2" charset="0"/>
                <a:hlinkClick r:id="rId2"/>
              </a:rPr>
              <a:t>‘Blade Runner 2049’ (2017), Denis Villeneuve</a:t>
            </a:r>
            <a:endParaRPr lang="en-US" sz="1100" dirty="0">
              <a:latin typeface="Helvetica Neue Light" panose="02000403000000020004" pitchFamily="2" charset="0"/>
              <a:ea typeface="Helvetica Neue Light" panose="02000403000000020004" pitchFamily="2" charset="0"/>
              <a:cs typeface="Helvetica Neue" panose="02000503000000020004" pitchFamily="2" charset="0"/>
            </a:endParaRPr>
          </a:p>
        </p:txBody>
      </p:sp>
    </p:spTree>
    <p:extLst>
      <p:ext uri="{BB962C8B-B14F-4D97-AF65-F5344CB8AC3E}">
        <p14:creationId xmlns:p14="http://schemas.microsoft.com/office/powerpoint/2010/main" val="131384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EC269F3-3C8A-F444-9BC0-3B2943A38C93}"/>
              </a:ext>
            </a:extLst>
          </p:cNvPr>
          <p:cNvSpPr/>
          <p:nvPr/>
        </p:nvSpPr>
        <p:spPr>
          <a:xfrm>
            <a:off x="0" y="6573795"/>
            <a:ext cx="12192000" cy="28420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2E2C652E-4E07-A84A-9602-66776B580232}"/>
              </a:ext>
            </a:extLst>
          </p:cNvPr>
          <p:cNvSpPr txBox="1"/>
          <p:nvPr/>
        </p:nvSpPr>
        <p:spPr>
          <a:xfrm>
            <a:off x="10160000" y="6573795"/>
            <a:ext cx="2032000" cy="307777"/>
          </a:xfrm>
          <a:prstGeom prst="rect">
            <a:avLst/>
          </a:prstGeom>
          <a:noFill/>
        </p:spPr>
        <p:txBody>
          <a:bodyPr wrap="square" rtlCol="0">
            <a:spAutoFit/>
          </a:bodyPr>
          <a:lstStyle/>
          <a:p>
            <a:pPr algn="r"/>
            <a:r>
              <a:rPr lang="en-US" sz="1400" b="1" dirty="0">
                <a:solidFill>
                  <a:schemeClr val="bg1"/>
                </a:solidFill>
                <a:latin typeface="Helvetica" pitchFamily="2" charset="0"/>
              </a:rPr>
              <a:t>axis</a:t>
            </a:r>
            <a:r>
              <a:rPr lang="en-US" sz="1400" dirty="0">
                <a:solidFill>
                  <a:schemeClr val="bg1"/>
                </a:solidFill>
                <a:latin typeface="Helvetica" pitchFamily="2" charset="0"/>
              </a:rPr>
              <a:t>of</a:t>
            </a:r>
            <a:r>
              <a:rPr lang="en-US" sz="1400" i="1" dirty="0">
                <a:solidFill>
                  <a:schemeClr val="bg1"/>
                </a:solidFill>
                <a:latin typeface="Helvetica" pitchFamily="2" charset="0"/>
              </a:rPr>
              <a:t>action</a:t>
            </a:r>
            <a:r>
              <a:rPr lang="en-US" sz="1400" dirty="0">
                <a:solidFill>
                  <a:schemeClr val="bg1"/>
                </a:solidFill>
                <a:latin typeface="Helvetica" pitchFamily="2" charset="0"/>
              </a:rPr>
              <a:t>.com</a:t>
            </a:r>
          </a:p>
        </p:txBody>
      </p:sp>
      <p:sp>
        <p:nvSpPr>
          <p:cNvPr id="6" name="Rectangle 5">
            <a:extLst>
              <a:ext uri="{FF2B5EF4-FFF2-40B4-BE49-F238E27FC236}">
                <a16:creationId xmlns:a16="http://schemas.microsoft.com/office/drawing/2014/main" id="{83B372D7-0BEF-9A43-9EC1-975A3661309F}"/>
              </a:ext>
            </a:extLst>
          </p:cNvPr>
          <p:cNvSpPr/>
          <p:nvPr/>
        </p:nvSpPr>
        <p:spPr>
          <a:xfrm>
            <a:off x="0" y="0"/>
            <a:ext cx="12192000" cy="6705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C98D040A-D041-6E48-929C-05A8D6E56ACE}"/>
              </a:ext>
            </a:extLst>
          </p:cNvPr>
          <p:cNvSpPr txBox="1"/>
          <p:nvPr/>
        </p:nvSpPr>
        <p:spPr>
          <a:xfrm>
            <a:off x="6400801" y="178552"/>
            <a:ext cx="5750560" cy="307777"/>
          </a:xfrm>
          <a:prstGeom prst="rect">
            <a:avLst/>
          </a:prstGeom>
          <a:noFill/>
        </p:spPr>
        <p:txBody>
          <a:bodyPr wrap="square" rtlCol="0">
            <a:spAutoFit/>
          </a:bodyPr>
          <a:lstStyle/>
          <a:p>
            <a:pPr algn="r"/>
            <a:r>
              <a:rPr lang="en-US" sz="1400" dirty="0">
                <a:solidFill>
                  <a:schemeClr val="bg1"/>
                </a:solidFill>
                <a:latin typeface="Helvetica Light" panose="020B0403020202020204" pitchFamily="34" charset="0"/>
              </a:rPr>
              <a:t>Y12 Media – Ep. 01 ‘The ‘C’ Words</a:t>
            </a:r>
            <a:endParaRPr lang="en-US" sz="1400" dirty="0">
              <a:solidFill>
                <a:schemeClr val="bg1"/>
              </a:solidFill>
              <a:latin typeface="Helvetica" pitchFamily="2" charset="0"/>
            </a:endParaRPr>
          </a:p>
        </p:txBody>
      </p:sp>
      <p:sp>
        <p:nvSpPr>
          <p:cNvPr id="9" name="TextBox 8">
            <a:extLst>
              <a:ext uri="{FF2B5EF4-FFF2-40B4-BE49-F238E27FC236}">
                <a16:creationId xmlns:a16="http://schemas.microsoft.com/office/drawing/2014/main" id="{1AB7BC38-2F4C-7147-BAE6-B4D7C3157F67}"/>
              </a:ext>
            </a:extLst>
          </p:cNvPr>
          <p:cNvSpPr txBox="1"/>
          <p:nvPr/>
        </p:nvSpPr>
        <p:spPr>
          <a:xfrm>
            <a:off x="209861" y="121139"/>
            <a:ext cx="5750560" cy="461665"/>
          </a:xfrm>
          <a:prstGeom prst="rect">
            <a:avLst/>
          </a:prstGeom>
          <a:noFill/>
        </p:spPr>
        <p:txBody>
          <a:bodyPr wrap="square" rtlCol="0">
            <a:spAutoFit/>
          </a:bodyPr>
          <a:lstStyle/>
          <a:p>
            <a:r>
              <a:rPr lang="en-US" sz="2400" b="1" dirty="0">
                <a:solidFill>
                  <a:schemeClr val="bg1"/>
                </a:solidFill>
                <a:latin typeface="Helvetica" pitchFamily="2" charset="0"/>
              </a:rPr>
              <a:t>🎨 Colour</a:t>
            </a:r>
          </a:p>
        </p:txBody>
      </p:sp>
      <p:sp>
        <p:nvSpPr>
          <p:cNvPr id="10" name="TextBox 9">
            <a:hlinkClick r:id="rId2"/>
            <a:extLst>
              <a:ext uri="{FF2B5EF4-FFF2-40B4-BE49-F238E27FC236}">
                <a16:creationId xmlns:a16="http://schemas.microsoft.com/office/drawing/2014/main" id="{3BF983B1-7E08-604F-98BC-73F1636EFEA6}"/>
              </a:ext>
            </a:extLst>
          </p:cNvPr>
          <p:cNvSpPr txBox="1"/>
          <p:nvPr/>
        </p:nvSpPr>
        <p:spPr>
          <a:xfrm>
            <a:off x="8055514" y="5669413"/>
            <a:ext cx="2186817" cy="261610"/>
          </a:xfrm>
          <a:prstGeom prst="rect">
            <a:avLst/>
          </a:prstGeom>
          <a:noFill/>
        </p:spPr>
        <p:txBody>
          <a:bodyPr wrap="none" rtlCol="0">
            <a:spAutoFit/>
          </a:bodyPr>
          <a:lstStyle/>
          <a:p>
            <a:r>
              <a:rPr lang="en-US" sz="1100" dirty="0">
                <a:latin typeface="Helvetica Neue Light" panose="02000403000000020004" pitchFamily="2" charset="0"/>
                <a:ea typeface="Helvetica Neue Light" panose="02000403000000020004" pitchFamily="2" charset="0"/>
                <a:cs typeface="Helvetica Neue" panose="02000503000000020004" pitchFamily="2" charset="0"/>
                <a:hlinkClick r:id="rId3"/>
              </a:rPr>
              <a:t>‘Vertigo’ (1958), Alfred Hitchcock</a:t>
            </a:r>
            <a:endParaRPr lang="en-US" sz="1100" dirty="0">
              <a:latin typeface="Helvetica Neue Light" panose="02000403000000020004" pitchFamily="2" charset="0"/>
              <a:ea typeface="Helvetica Neue Light" panose="02000403000000020004" pitchFamily="2" charset="0"/>
              <a:cs typeface="Helvetica Neue" panose="02000503000000020004" pitchFamily="2" charset="0"/>
            </a:endParaRPr>
          </a:p>
        </p:txBody>
      </p:sp>
      <p:pic>
        <p:nvPicPr>
          <p:cNvPr id="2" name="Picture 1">
            <a:hlinkClick r:id="rId3"/>
            <a:extLst>
              <a:ext uri="{FF2B5EF4-FFF2-40B4-BE49-F238E27FC236}">
                <a16:creationId xmlns:a16="http://schemas.microsoft.com/office/drawing/2014/main" id="{A4F12BE1-CC34-C84D-9D1C-098AB0A226E7}"/>
              </a:ext>
            </a:extLst>
          </p:cNvPr>
          <p:cNvPicPr>
            <a:picLocks noChangeAspect="1"/>
          </p:cNvPicPr>
          <p:nvPr/>
        </p:nvPicPr>
        <p:blipFill>
          <a:blip r:embed="rId4"/>
          <a:stretch>
            <a:fillRect/>
          </a:stretch>
        </p:blipFill>
        <p:spPr>
          <a:xfrm>
            <a:off x="1949669" y="1004790"/>
            <a:ext cx="8292662" cy="4664623"/>
          </a:xfrm>
          <a:prstGeom prst="rect">
            <a:avLst/>
          </a:prstGeom>
        </p:spPr>
      </p:pic>
    </p:spTree>
    <p:extLst>
      <p:ext uri="{BB962C8B-B14F-4D97-AF65-F5344CB8AC3E}">
        <p14:creationId xmlns:p14="http://schemas.microsoft.com/office/powerpoint/2010/main" val="36888786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5676</TotalTime>
  <Words>423</Words>
  <Application>Microsoft Macintosh PowerPoint</Application>
  <PresentationFormat>Widescreen</PresentationFormat>
  <Paragraphs>49</Paragraphs>
  <Slides>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Arial</vt:lpstr>
      <vt:lpstr>Calibri</vt:lpstr>
      <vt:lpstr>Calibri Light</vt:lpstr>
      <vt:lpstr>Helvetica</vt:lpstr>
      <vt:lpstr>Helvetica Light</vt:lpstr>
      <vt:lpstr>Helvetica Neue</vt:lpstr>
      <vt:lpstr>Helvetica Neue Light</vt:lpstr>
      <vt:lpstr>System Font 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Young</dc:creator>
  <cp:lastModifiedBy>Robert Young</cp:lastModifiedBy>
  <cp:revision>4</cp:revision>
  <dcterms:created xsi:type="dcterms:W3CDTF">2021-01-11T04:23:56Z</dcterms:created>
  <dcterms:modified xsi:type="dcterms:W3CDTF">2021-02-01T11:14:37Z</dcterms:modified>
</cp:coreProperties>
</file>