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 b="def" i="def"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" name="Shape 10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Title Text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8" name="Body Level One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Google Shape;23;p5"/>
          <p:cNvSpPr txBox="1"/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Google Shape;39;p9"/>
          <p:cNvSpPr txBox="1"/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/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xx%</a:t>
            </a:r>
          </a:p>
        </p:txBody>
      </p:sp>
      <p:sp>
        <p:nvSpPr>
          <p:cNvPr id="92" name="Body Level One…"/>
          <p:cNvSpPr txBox="1"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 fontScale="100000" lnSpcReduction="0"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slide" Target="slide2.xml"/><Relationship Id="rId4" Type="http://schemas.openxmlformats.org/officeDocument/2006/relationships/slide" Target="slide3.xml"/><Relationship Id="rId5" Type="http://schemas.openxmlformats.org/officeDocument/2006/relationships/slide" Target="slide4.xml"/><Relationship Id="rId6" Type="http://schemas.openxmlformats.org/officeDocument/2006/relationships/slide" Target="slide5.xml"/><Relationship Id="rId7" Type="http://schemas.openxmlformats.org/officeDocument/2006/relationships/slide" Target="slide6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slide" Target="slide2.xml"/><Relationship Id="rId9" Type="http://schemas.openxmlformats.org/officeDocument/2006/relationships/slide" Target="slide3.xml"/><Relationship Id="rId10" Type="http://schemas.openxmlformats.org/officeDocument/2006/relationships/slide" Target="slide4.xml"/><Relationship Id="rId11" Type="http://schemas.openxmlformats.org/officeDocument/2006/relationships/slide" Target="slide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slide" Target="slide2.xml"/><Relationship Id="rId9" Type="http://schemas.openxmlformats.org/officeDocument/2006/relationships/slide" Target="slide3.xml"/><Relationship Id="rId10" Type="http://schemas.openxmlformats.org/officeDocument/2006/relationships/slide" Target="slide4.xml"/><Relationship Id="rId11" Type="http://schemas.openxmlformats.org/officeDocument/2006/relationships/slide" Target="slide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slide" Target="slide2.xml"/><Relationship Id="rId9" Type="http://schemas.openxmlformats.org/officeDocument/2006/relationships/slide" Target="slide3.xml"/><Relationship Id="rId10" Type="http://schemas.openxmlformats.org/officeDocument/2006/relationships/slide" Target="slide4.xml"/><Relationship Id="rId11" Type="http://schemas.openxmlformats.org/officeDocument/2006/relationships/slide" Target="slide5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slide" Target="slide2.xml"/><Relationship Id="rId9" Type="http://schemas.openxmlformats.org/officeDocument/2006/relationships/slide" Target="slide3.xml"/><Relationship Id="rId10" Type="http://schemas.openxmlformats.org/officeDocument/2006/relationships/slide" Target="slide4.xml"/><Relationship Id="rId11" Type="http://schemas.openxmlformats.org/officeDocument/2006/relationships/slide" Target="slide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slide" Target="slide2.xml"/><Relationship Id="rId9" Type="http://schemas.openxmlformats.org/officeDocument/2006/relationships/slide" Target="slide3.xml"/><Relationship Id="rId10" Type="http://schemas.openxmlformats.org/officeDocument/2006/relationships/slide" Target="slide4.xml"/><Relationship Id="rId11" Type="http://schemas.openxmlformats.org/officeDocument/2006/relationships/slide" Target="slide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Hegeman Strategie Poster Pre-Final.jpgGoogle Shape;54;p13" descr="Hegeman Strategie Poster Pre-Final.jpgGoogle Shape;54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4" cy="514349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Rectangle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2117490" y="3968771"/>
            <a:ext cx="1061734" cy="107895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1" name="Rectangle">
            <a:hlinkClick r:id="rId4" invalidUrl="" action="ppaction://hlinksldjump" tgtFrame="" tooltip="" history="1" highlightClick="0" endSnd="0"/>
          </p:cNvPr>
          <p:cNvSpPr/>
          <p:nvPr/>
        </p:nvSpPr>
        <p:spPr>
          <a:xfrm>
            <a:off x="3340134" y="3968771"/>
            <a:ext cx="1061734" cy="107895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2" name="Rectangle">
            <a:hlinkClick r:id="rId5" invalidUrl="" action="ppaction://hlinksldjump" tgtFrame="" tooltip="" history="1" highlightClick="0" endSnd="0"/>
          </p:cNvPr>
          <p:cNvSpPr/>
          <p:nvPr/>
        </p:nvSpPr>
        <p:spPr>
          <a:xfrm>
            <a:off x="4584699" y="3968771"/>
            <a:ext cx="1061734" cy="107895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3" name="Rectangle">
            <a:hlinkClick r:id="rId6" invalidUrl="" action="ppaction://hlinksldjump" tgtFrame="" tooltip="" history="1" highlightClick="0" endSnd="0"/>
          </p:cNvPr>
          <p:cNvSpPr/>
          <p:nvPr/>
        </p:nvSpPr>
        <p:spPr>
          <a:xfrm>
            <a:off x="5766181" y="3968771"/>
            <a:ext cx="1061734" cy="107895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4" name="Rectangle">
            <a:hlinkClick r:id="rId7" invalidUrl="" action="ppaction://hlinksldjump" tgtFrame="" tooltip="" history="1" highlightClick="0" endSnd="0"/>
          </p:cNvPr>
          <p:cNvSpPr/>
          <p:nvPr/>
        </p:nvSpPr>
        <p:spPr>
          <a:xfrm>
            <a:off x="7263833" y="3691212"/>
            <a:ext cx="1741918" cy="135651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5" name="Rectangle">
            <a:hlinkClick r:id="rId3" invalidUrl="" action="ppaction://hlinksldjump" tgtFrame="" tooltip="" history="1" highlightClick="0" endSnd="0"/>
          </p:cNvPr>
          <p:cNvSpPr/>
          <p:nvPr/>
        </p:nvSpPr>
        <p:spPr>
          <a:xfrm>
            <a:off x="336948" y="2012593"/>
            <a:ext cx="1326196" cy="30351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Hegeman_Strategie Ondergrond.pngGoogle Shape;59;p14" descr="Hegeman_Strategie Ondergrond.pngGoogle Shape;59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4" cy="5143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Slide 1 - DNA.pngGoogle Shape;60;p14" descr="Slide 1 - DNA.pngGoogle Shape;60;p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978674"/>
            <a:ext cx="6514749" cy="4004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coon Hegeman Strategie + Luchtlijnen.pngGoogle Shape;61;p14" descr="Icoon Hegeman Strategie + Luchtlijnen.pngGoogle Shape;61;p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11073" y="190216"/>
            <a:ext cx="2812924" cy="1421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Hegeman Logo - WIT.pngGoogle Shape;62;p14" descr="Hegeman Logo - WIT.pngGoogle Shape;62;p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5756" y="435459"/>
            <a:ext cx="1197475" cy="278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coon - Glow voor achter navigatie WIT.pngGoogle Shape;63;p14" descr="Icoon - Glow voor achter navigatie WIT.pngGoogle Shape;63;p14"/>
          <p:cNvPicPr>
            <a:picLocks noChangeAspect="1"/>
          </p:cNvPicPr>
          <p:nvPr/>
        </p:nvPicPr>
        <p:blipFill>
          <a:blip r:embed="rId6">
            <a:extLst/>
          </a:blip>
          <a:srcRect l="5245" t="0" r="5245" b="0"/>
          <a:stretch>
            <a:fillRect/>
          </a:stretch>
        </p:blipFill>
        <p:spPr>
          <a:xfrm flipH="1">
            <a:off x="1706124" y="170287"/>
            <a:ext cx="832801" cy="1042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coon - Navigatie.pngGoogle Shape;64;p14" descr="Icoon - Navigatie.pngGoogle Shape;64;p1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97988" y="342621"/>
            <a:ext cx="3407227" cy="813526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Rectangle">
            <a:hlinkClick r:id="rId8" invalidUrl="" action="ppaction://hlinksldjump" tgtFrame="" tooltip="" history="1" highlightClick="0" endSnd="0"/>
          </p:cNvPr>
          <p:cNvSpPr/>
          <p:nvPr/>
        </p:nvSpPr>
        <p:spPr>
          <a:xfrm>
            <a:off x="1706281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4" name="Rectangle">
            <a:hlinkClick r:id="rId9" invalidUrl="" action="ppaction://hlinksldjump" tgtFrame="" tooltip="" history="1" highlightClick="0" endSnd="0"/>
          </p:cNvPr>
          <p:cNvSpPr/>
          <p:nvPr/>
        </p:nvSpPr>
        <p:spPr>
          <a:xfrm>
            <a:off x="2586360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5" name="Rectangle">
            <a:hlinkClick r:id="rId10" invalidUrl="" action="ppaction://hlinksldjump" tgtFrame="" tooltip="" history="1" highlightClick="0" endSnd="0"/>
          </p:cNvPr>
          <p:cNvSpPr/>
          <p:nvPr/>
        </p:nvSpPr>
        <p:spPr>
          <a:xfrm>
            <a:off x="3482219" y="361524"/>
            <a:ext cx="764253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6" name="Rectangle">
            <a:hlinkClick r:id="rId11" invalidUrl="" action="ppaction://hlinksldjump" tgtFrame="" tooltip="" history="1" highlightClick="0" endSnd="0"/>
          </p:cNvPr>
          <p:cNvSpPr/>
          <p:nvPr/>
        </p:nvSpPr>
        <p:spPr>
          <a:xfrm>
            <a:off x="4332668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7" name="Rectangle">
            <a:hlinkClick r:id="" invalidUrl="" action="ppaction://hlinkshowjump?jump=firstslide" tgtFrame="" tooltip="" history="1" highlightClick="0" endSnd="0"/>
          </p:cNvPr>
          <p:cNvSpPr/>
          <p:nvPr/>
        </p:nvSpPr>
        <p:spPr>
          <a:xfrm>
            <a:off x="6011073" y="361524"/>
            <a:ext cx="2812924" cy="116638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Hegeman_Strategie Ondergrond.pngGoogle Shape;69;p15" descr="Hegeman_Strategie Ondergrond.pngGoogle Shape;69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4" cy="5143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coon Hegeman Strategie + Luchtlijnen.pngGoogle Shape;70;p15" descr="Icoon Hegeman Strategie + Luchtlijnen.pngGoogle Shape;70;p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11073" y="190216"/>
            <a:ext cx="2812924" cy="1421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Slide 2 - Markt.pngGoogle Shape;71;p15" descr="Slide 2 - Markt.pngGoogle Shape;71;p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0175" y="1611799"/>
            <a:ext cx="8200326" cy="3343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Hegeman Logo - WIT.pngGoogle Shape;72;p15" descr="Hegeman Logo - WIT.pngGoogle Shape;72;p1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5756" y="435459"/>
            <a:ext cx="1197475" cy="278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coon - Glow voor achter navigatie WIT.pngGoogle Shape;73;p15" descr="Icoon - Glow voor achter navigatie WIT.pngGoogle Shape;73;p15"/>
          <p:cNvPicPr>
            <a:picLocks noChangeAspect="1"/>
          </p:cNvPicPr>
          <p:nvPr/>
        </p:nvPicPr>
        <p:blipFill>
          <a:blip r:embed="rId6">
            <a:extLst/>
          </a:blip>
          <a:srcRect l="5245" t="0" r="5245" b="0"/>
          <a:stretch>
            <a:fillRect/>
          </a:stretch>
        </p:blipFill>
        <p:spPr>
          <a:xfrm flipH="1">
            <a:off x="2565000" y="170287"/>
            <a:ext cx="832801" cy="1042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Icoon - Navigatie.pngGoogle Shape;74;p15" descr="Icoon - Navigatie.pngGoogle Shape;74;p15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97988" y="342621"/>
            <a:ext cx="3407227" cy="813526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Rectangle">
            <a:hlinkClick r:id="rId8" invalidUrl="" action="ppaction://hlinksldjump" tgtFrame="" tooltip="" history="1" highlightClick="0" endSnd="0"/>
          </p:cNvPr>
          <p:cNvSpPr/>
          <p:nvPr/>
        </p:nvSpPr>
        <p:spPr>
          <a:xfrm>
            <a:off x="1706281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6" name="Rectangle">
            <a:hlinkClick r:id="rId9" invalidUrl="" action="ppaction://hlinksldjump" tgtFrame="" tooltip="" history="1" highlightClick="0" endSnd="0"/>
          </p:cNvPr>
          <p:cNvSpPr/>
          <p:nvPr/>
        </p:nvSpPr>
        <p:spPr>
          <a:xfrm>
            <a:off x="2586360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7" name="Rectangle">
            <a:hlinkClick r:id="rId10" invalidUrl="" action="ppaction://hlinksldjump" tgtFrame="" tooltip="" history="1" highlightClick="0" endSnd="0"/>
          </p:cNvPr>
          <p:cNvSpPr/>
          <p:nvPr/>
        </p:nvSpPr>
        <p:spPr>
          <a:xfrm>
            <a:off x="3482219" y="361524"/>
            <a:ext cx="764253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8" name="Rectangle">
            <a:hlinkClick r:id="rId11" invalidUrl="" action="ppaction://hlinksldjump" tgtFrame="" tooltip="" history="1" highlightClick="0" endSnd="0"/>
          </p:cNvPr>
          <p:cNvSpPr/>
          <p:nvPr/>
        </p:nvSpPr>
        <p:spPr>
          <a:xfrm>
            <a:off x="4332668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9" name="Rectangle">
            <a:hlinkClick r:id="" invalidUrl="" action="ppaction://hlinkshowjump?jump=firstslide" tgtFrame="" tooltip="" history="1" highlightClick="0" endSnd="0"/>
          </p:cNvPr>
          <p:cNvSpPr/>
          <p:nvPr/>
        </p:nvSpPr>
        <p:spPr>
          <a:xfrm>
            <a:off x="6011073" y="361524"/>
            <a:ext cx="2812924" cy="116638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Hegeman_Strategie Ondergrond.pngGoogle Shape;79;p16" descr="Hegeman_Strategie Ondergrond.pngGoogle Shape;79;p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4" cy="5143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coon Hegeman Strategie + Luchtlijnen.pngGoogle Shape;80;p16" descr="Icoon Hegeman Strategie + Luchtlijnen.pngGoogle Shape;80;p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11073" y="190216"/>
            <a:ext cx="2812924" cy="1421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Slide 3 - 1+1=3.pngGoogle Shape;81;p16" descr="Slide 3 - 1+1=3.pngGoogle Shape;81;p16"/>
          <p:cNvPicPr>
            <a:picLocks noChangeAspect="1"/>
          </p:cNvPicPr>
          <p:nvPr/>
        </p:nvPicPr>
        <p:blipFill>
          <a:blip r:embed="rId4">
            <a:extLst/>
          </a:blip>
          <a:srcRect l="661" t="0" r="651" b="0"/>
          <a:stretch>
            <a:fillRect/>
          </a:stretch>
        </p:blipFill>
        <p:spPr>
          <a:xfrm>
            <a:off x="298032" y="1579506"/>
            <a:ext cx="8543601" cy="34833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Hegeman Logo - WIT.pngGoogle Shape;82;p16" descr="Hegeman Logo - WIT.pngGoogle Shape;82;p1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5756" y="435459"/>
            <a:ext cx="1197475" cy="278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coon - Glow voor achter navigatie WIT.pngGoogle Shape;83;p16" descr="Icoon - Glow voor achter navigatie WIT.pngGoogle Shape;83;p16"/>
          <p:cNvPicPr>
            <a:picLocks noChangeAspect="1"/>
          </p:cNvPicPr>
          <p:nvPr/>
        </p:nvPicPr>
        <p:blipFill>
          <a:blip r:embed="rId6">
            <a:extLst/>
          </a:blip>
          <a:srcRect l="5245" t="0" r="5245" b="0"/>
          <a:stretch>
            <a:fillRect/>
          </a:stretch>
        </p:blipFill>
        <p:spPr>
          <a:xfrm flipH="1">
            <a:off x="3456116" y="170287"/>
            <a:ext cx="832802" cy="1042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coon - Navigatie.pngGoogle Shape;84;p16" descr="Icoon - Navigatie.pngGoogle Shape;84;p1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97988" y="342621"/>
            <a:ext cx="3407227" cy="81352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Rectangle">
            <a:hlinkClick r:id="rId8" invalidUrl="" action="ppaction://hlinksldjump" tgtFrame="" tooltip="" history="1" highlightClick="0" endSnd="0"/>
          </p:cNvPr>
          <p:cNvSpPr/>
          <p:nvPr/>
        </p:nvSpPr>
        <p:spPr>
          <a:xfrm>
            <a:off x="1706281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" name="Rectangle">
            <a:hlinkClick r:id="rId9" invalidUrl="" action="ppaction://hlinksldjump" tgtFrame="" tooltip="" history="1" highlightClick="0" endSnd="0"/>
          </p:cNvPr>
          <p:cNvSpPr/>
          <p:nvPr/>
        </p:nvSpPr>
        <p:spPr>
          <a:xfrm>
            <a:off x="2586360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" name="Rectangle">
            <a:hlinkClick r:id="rId10" invalidUrl="" action="ppaction://hlinksldjump" tgtFrame="" tooltip="" history="1" highlightClick="0" endSnd="0"/>
          </p:cNvPr>
          <p:cNvSpPr/>
          <p:nvPr/>
        </p:nvSpPr>
        <p:spPr>
          <a:xfrm>
            <a:off x="3482219" y="361524"/>
            <a:ext cx="764253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0" name="Rectangle">
            <a:hlinkClick r:id="rId11" invalidUrl="" action="ppaction://hlinksldjump" tgtFrame="" tooltip="" history="1" highlightClick="0" endSnd="0"/>
          </p:cNvPr>
          <p:cNvSpPr/>
          <p:nvPr/>
        </p:nvSpPr>
        <p:spPr>
          <a:xfrm>
            <a:off x="4332668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1" name="Rectangle">
            <a:hlinkClick r:id="" invalidUrl="" action="ppaction://hlinkshowjump?jump=firstslide" tgtFrame="" tooltip="" history="1" highlightClick="0" endSnd="0"/>
          </p:cNvPr>
          <p:cNvSpPr/>
          <p:nvPr/>
        </p:nvSpPr>
        <p:spPr>
          <a:xfrm>
            <a:off x="6011073" y="361524"/>
            <a:ext cx="2812924" cy="116638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Hegeman_Strategie Ondergrond.pngGoogle Shape;89;p17" descr="Hegeman_Strategie Ondergrond.pngGoogle Shape;89;p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4" cy="5143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coon Hegeman Strategie + Luchtlijnen.pngGoogle Shape;90;p17" descr="Icoon Hegeman Strategie + Luchtlijnen.pngGoogle Shape;90;p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11073" y="190216"/>
            <a:ext cx="2812924" cy="1421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Slide 4 - Slimmer.pngGoogle Shape;91;p17" descr="Slide 4 - Slimmer.pngGoogle Shape;91;p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180" y="1147569"/>
            <a:ext cx="8525800" cy="3667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Hegeman Logo - WIT.pngGoogle Shape;92;p17" descr="Hegeman Logo - WIT.pngGoogle Shape;92;p1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5756" y="435459"/>
            <a:ext cx="1197475" cy="278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coon - Glow voor achter navigatie WIT.pngGoogle Shape;93;p17" descr="Icoon - Glow voor achter navigatie WIT.pngGoogle Shape;93;p17"/>
          <p:cNvPicPr>
            <a:picLocks noChangeAspect="1"/>
          </p:cNvPicPr>
          <p:nvPr/>
        </p:nvPicPr>
        <p:blipFill>
          <a:blip r:embed="rId6">
            <a:extLst/>
          </a:blip>
          <a:srcRect l="5245" t="0" r="5245" b="0"/>
          <a:stretch>
            <a:fillRect/>
          </a:stretch>
        </p:blipFill>
        <p:spPr>
          <a:xfrm flipH="1">
            <a:off x="4317600" y="170287"/>
            <a:ext cx="832801" cy="1042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coon - Navigatie.pngGoogle Shape;94;p17" descr="Icoon - Navigatie.pngGoogle Shape;94;p17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97988" y="342621"/>
            <a:ext cx="3407227" cy="81352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Rectangle">
            <a:hlinkClick r:id="rId8" invalidUrl="" action="ppaction://hlinksldjump" tgtFrame="" tooltip="" history="1" highlightClick="0" endSnd="0"/>
          </p:cNvPr>
          <p:cNvSpPr/>
          <p:nvPr/>
        </p:nvSpPr>
        <p:spPr>
          <a:xfrm>
            <a:off x="1706281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0" name="Rectangle">
            <a:hlinkClick r:id="rId9" invalidUrl="" action="ppaction://hlinksldjump" tgtFrame="" tooltip="" history="1" highlightClick="0" endSnd="0"/>
          </p:cNvPr>
          <p:cNvSpPr/>
          <p:nvPr/>
        </p:nvSpPr>
        <p:spPr>
          <a:xfrm>
            <a:off x="2586360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1" name="Rectangle">
            <a:hlinkClick r:id="rId10" invalidUrl="" action="ppaction://hlinksldjump" tgtFrame="" tooltip="" history="1" highlightClick="0" endSnd="0"/>
          </p:cNvPr>
          <p:cNvSpPr/>
          <p:nvPr/>
        </p:nvSpPr>
        <p:spPr>
          <a:xfrm>
            <a:off x="3482219" y="361524"/>
            <a:ext cx="764253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2" name="Rectangle">
            <a:hlinkClick r:id="rId11" invalidUrl="" action="ppaction://hlinksldjump" tgtFrame="" tooltip="" history="1" highlightClick="0" endSnd="0"/>
          </p:cNvPr>
          <p:cNvSpPr/>
          <p:nvPr/>
        </p:nvSpPr>
        <p:spPr>
          <a:xfrm>
            <a:off x="4332668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3" name="Rectangle">
            <a:hlinkClick r:id="" invalidUrl="" action="ppaction://hlinkshowjump?jump=firstslide" tgtFrame="" tooltip="" history="1" highlightClick="0" endSnd="0"/>
          </p:cNvPr>
          <p:cNvSpPr/>
          <p:nvPr/>
        </p:nvSpPr>
        <p:spPr>
          <a:xfrm>
            <a:off x="6011073" y="361524"/>
            <a:ext cx="2812924" cy="116638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Hegeman_Strategie Ondergrond.pngGoogle Shape;99;p18" descr="Hegeman_Strategie Ondergrond.pngGoogle Shape;99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4" cy="5143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coon Hegeman Strategie + Luchtlijnen.pngGoogle Shape;100;p18" descr="Icoon Hegeman Strategie + Luchtlijnen.pngGoogle Shape;100;p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11073" y="190216"/>
            <a:ext cx="2812924" cy="1421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Hegeman Logo - WIT.pngGoogle Shape;101;p18" descr="Hegeman Logo - WIT.pngGoogle Shape;101;p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5756" y="435459"/>
            <a:ext cx="1197475" cy="278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coon - Navigatie.pngGoogle Shape;102;p18" descr="Icoon - Navigatie.pngGoogle Shape;102;p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97988" y="342621"/>
            <a:ext cx="3407227" cy="813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Tekst Samen Sterk.pngGoogle Shape;103;p18" descr="Tekst Samen Sterk.pngGoogle Shape;103;p1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7339" y="4294575"/>
            <a:ext cx="3241477" cy="405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Google Shape;104;p18" descr="Google Shape;104;p18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72475" y="1767725"/>
            <a:ext cx="4715851" cy="3283102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Rectangle">
            <a:hlinkClick r:id="rId8" invalidUrl="" action="ppaction://hlinksldjump" tgtFrame="" tooltip="" history="1" highlightClick="0" endSnd="0"/>
          </p:cNvPr>
          <p:cNvSpPr/>
          <p:nvPr/>
        </p:nvSpPr>
        <p:spPr>
          <a:xfrm>
            <a:off x="1706281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2" name="Rectangle">
            <a:hlinkClick r:id="rId9" invalidUrl="" action="ppaction://hlinksldjump" tgtFrame="" tooltip="" history="1" highlightClick="0" endSnd="0"/>
          </p:cNvPr>
          <p:cNvSpPr/>
          <p:nvPr/>
        </p:nvSpPr>
        <p:spPr>
          <a:xfrm>
            <a:off x="2586360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3" name="Rectangle">
            <a:hlinkClick r:id="rId10" invalidUrl="" action="ppaction://hlinksldjump" tgtFrame="" tooltip="" history="1" highlightClick="0" endSnd="0"/>
          </p:cNvPr>
          <p:cNvSpPr/>
          <p:nvPr/>
        </p:nvSpPr>
        <p:spPr>
          <a:xfrm>
            <a:off x="3482219" y="361524"/>
            <a:ext cx="764253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" name="Rectangle">
            <a:hlinkClick r:id="rId11" invalidUrl="" action="ppaction://hlinksldjump" tgtFrame="" tooltip="" history="1" highlightClick="0" endSnd="0"/>
          </p:cNvPr>
          <p:cNvSpPr/>
          <p:nvPr/>
        </p:nvSpPr>
        <p:spPr>
          <a:xfrm>
            <a:off x="4332668" y="361524"/>
            <a:ext cx="764254" cy="81352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5" name="Rectangle">
            <a:hlinkClick r:id="" invalidUrl="" action="ppaction://hlinkshowjump?jump=firstslide" tgtFrame="" tooltip="" history="1" highlightClick="0" endSnd="0"/>
          </p:cNvPr>
          <p:cNvSpPr/>
          <p:nvPr/>
        </p:nvSpPr>
        <p:spPr>
          <a:xfrm>
            <a:off x="6011073" y="361524"/>
            <a:ext cx="2812924" cy="116638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