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0" r:id="rId3"/>
    <p:sldMasterId id="2147483683" r:id="rId4"/>
    <p:sldMasterId id="2147483693" r:id="rId5"/>
    <p:sldMasterId id="2147483705" r:id="rId6"/>
    <p:sldMasterId id="2147483707" r:id="rId7"/>
    <p:sldMasterId id="2147483712" r:id="rId8"/>
  </p:sldMasterIdLst>
  <p:sldIdLst>
    <p:sldId id="272" r:id="rId9"/>
    <p:sldId id="268" r:id="rId10"/>
    <p:sldId id="274" r:id="rId11"/>
    <p:sldId id="257" r:id="rId12"/>
    <p:sldId id="275" r:id="rId13"/>
    <p:sldId id="276" r:id="rId14"/>
    <p:sldId id="277" r:id="rId15"/>
    <p:sldId id="26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LIN Jerome" initials="HJ" lastIdx="4" clrIdx="0">
    <p:extLst>
      <p:ext uri="{19B8F6BF-5375-455C-9EA6-DF929625EA0E}">
        <p15:presenceInfo xmlns:p15="http://schemas.microsoft.com/office/powerpoint/2012/main" userId="S-1-5-21-45839214-156589433-777821141-21915" providerId="AD"/>
      </p:ext>
    </p:extLst>
  </p:cmAuthor>
  <p:cmAuthor id="2" name="LIEGEOIS Alexandre" initials="LA" lastIdx="1" clrIdx="1">
    <p:extLst>
      <p:ext uri="{19B8F6BF-5375-455C-9EA6-DF929625EA0E}">
        <p15:presenceInfo xmlns:p15="http://schemas.microsoft.com/office/powerpoint/2012/main" userId="S-1-5-21-45839214-156589433-777821141-115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052"/>
    <a:srgbClr val="E8FEFA"/>
    <a:srgbClr val="4D4DFF"/>
    <a:srgbClr val="6EF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60"/>
  </p:normalViewPr>
  <p:slideViewPr>
    <p:cSldViewPr snapToGrid="0">
      <p:cViewPr varScale="1">
        <p:scale>
          <a:sx n="89" d="100"/>
          <a:sy n="89" d="100"/>
        </p:scale>
        <p:origin x="3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24T12:50:05.765" idx="3">
    <p:pos x="828" y="1397"/>
    <p:text>Illu nouveau site version digitale</p:text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85D78051-B640-7127-F5FA-5592430DA2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862" y="0"/>
            <a:ext cx="12192000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xmlns="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xmlns="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72223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6147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:a16="http://schemas.microsoft.com/office/drawing/2014/main" xmlns="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731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491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4054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24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889504"/>
            <a:ext cx="4052933" cy="3968496"/>
          </a:xfrm>
          <a:prstGeom prst="rect">
            <a:avLst/>
          </a:prstGeom>
        </p:spPr>
      </p:pic>
      <p:sp>
        <p:nvSpPr>
          <p:cNvPr id="10" name="Espace réservé pour une image  30">
            <a:extLst>
              <a:ext uri="{FF2B5EF4-FFF2-40B4-BE49-F238E27FC236}">
                <a16:creationId xmlns:a16="http://schemas.microsoft.com/office/drawing/2014/main" xmlns="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1025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69383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6299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65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3267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xmlns="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xmlns="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1137193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498851-4694-44AB-89ED-C6574D5F7EE5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635F8-A3D8-4939-A4DA-2AC19C09CFC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2984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5452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3852" y="6571828"/>
            <a:ext cx="702900" cy="9986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53497" y="5074102"/>
            <a:ext cx="9085005" cy="6509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00" b="1" i="0">
                <a:solidFill>
                  <a:srgbClr val="B6FFF5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53497" y="5074102"/>
            <a:ext cx="9085005" cy="6509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00" b="1" i="0">
                <a:solidFill>
                  <a:srgbClr val="B6FFF5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3183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:a16="http://schemas.microsoft.com/office/drawing/2014/main" xmlns="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89330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185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C4FDF3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83510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30078" y="886968"/>
            <a:ext cx="2123691" cy="8172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:a16="http://schemas.microsoft.com/office/drawing/2014/main" xmlns="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19076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3FA61C7-267D-C0B3-69EA-04D3118A06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4821" y="779173"/>
            <a:ext cx="2095474" cy="78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255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:a16="http://schemas.microsoft.com/office/drawing/2014/main" xmlns="" id="{48BD67E2-BA03-EA71-3F18-DF9B7BCB83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717063" y="931396"/>
            <a:ext cx="2383875" cy="91741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2465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86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487556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0" name="Espace réservé pour une image  30">
            <a:extLst>
              <a:ext uri="{FF2B5EF4-FFF2-40B4-BE49-F238E27FC236}">
                <a16:creationId xmlns:a16="http://schemas.microsoft.com/office/drawing/2014/main" xmlns="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1B71553-70A2-4031-96AA-0CFF972AA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2903537"/>
            <a:ext cx="4038600" cy="39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287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5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4" name="Espace réservé pour une image  30">
            <a:extLst>
              <a:ext uri="{FF2B5EF4-FFF2-40B4-BE49-F238E27FC236}">
                <a16:creationId xmlns:a16="http://schemas.microsoft.com/office/drawing/2014/main" xmlns="" id="{4612157D-5EA6-AFBB-4A3A-2C700473382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96234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11142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90275C9F-EDB2-FD68-C7C3-87BE4F34A6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49993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:a16="http://schemas.microsoft.com/office/drawing/2014/main" xmlns="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44464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:a16="http://schemas.microsoft.com/office/drawing/2014/main" xmlns="" id="{DE5A46ED-B444-A07D-9244-C2027C2665A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855027" y="813162"/>
            <a:ext cx="1974179" cy="75975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1407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Libre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77814" y="747035"/>
            <a:ext cx="2620839" cy="10086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35203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7F543BB-D256-1BE3-D7E0-B19ACCDCAB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459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306" y="2889504"/>
            <a:ext cx="4052933" cy="3968496"/>
          </a:xfrm>
          <a:prstGeom prst="rect">
            <a:avLst/>
          </a:prstGeom>
        </p:spPr>
      </p:pic>
      <p:sp>
        <p:nvSpPr>
          <p:cNvPr id="8" name="Espace réservé pour une image  30">
            <a:extLst>
              <a:ext uri="{FF2B5EF4-FFF2-40B4-BE49-F238E27FC236}">
                <a16:creationId xmlns:a16="http://schemas.microsoft.com/office/drawing/2014/main" xmlns="" id="{F8BF10D7-F02C-2121-83E0-BBF9DF4B04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082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4337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652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10387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3119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46175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477378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68484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09603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684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52081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0353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xmlns="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xmlns="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30614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48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81888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1487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13756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90685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99762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15782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15708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25305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58505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8442573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30134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709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5982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78496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:a16="http://schemas.microsoft.com/office/drawing/2014/main" xmlns="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7921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11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18.emf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17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4.emf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5.emf"/><Relationship Id="rId12" Type="http://schemas.openxmlformats.org/officeDocument/2006/relationships/image" Target="../media/image13.emf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2.emf"/><Relationship Id="rId11" Type="http://schemas.openxmlformats.org/officeDocument/2006/relationships/image" Target="../media/image21.emf"/><Relationship Id="rId5" Type="http://schemas.openxmlformats.org/officeDocument/2006/relationships/theme" Target="../theme/theme7.xml"/><Relationship Id="rId15" Type="http://schemas.openxmlformats.org/officeDocument/2006/relationships/image" Target="../media/image15.emf"/><Relationship Id="rId10" Type="http://schemas.openxmlformats.org/officeDocument/2006/relationships/image" Target="../media/image23.emf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18.emf"/><Relationship Id="rId14" Type="http://schemas.openxmlformats.org/officeDocument/2006/relationships/image" Target="../media/image24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9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:a16="http://schemas.microsoft.com/office/drawing/2014/main" xmlns="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:a16="http://schemas.microsoft.com/office/drawing/2014/main" xmlns="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247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:a16="http://schemas.microsoft.com/office/drawing/2014/main" xmlns="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:a16="http://schemas.microsoft.com/office/drawing/2014/main" xmlns="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710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25">
            <a:extLst>
              <a:ext uri="{FF2B5EF4-FFF2-40B4-BE49-F238E27FC236}">
                <a16:creationId xmlns:a16="http://schemas.microsoft.com/office/drawing/2014/main" xmlns="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2" name="Espace réservé du texte 23">
            <a:extLst>
              <a:ext uri="{FF2B5EF4-FFF2-40B4-BE49-F238E27FC236}">
                <a16:creationId xmlns:a16="http://schemas.microsoft.com/office/drawing/2014/main" xmlns="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51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728" r:id="rId13"/>
    <p:sldLayoutId id="2147483729" r:id="rId14"/>
    <p:sldLayoutId id="214748373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texte 25">
            <a:extLst>
              <a:ext uri="{FF2B5EF4-FFF2-40B4-BE49-F238E27FC236}">
                <a16:creationId xmlns:a16="http://schemas.microsoft.com/office/drawing/2014/main" xmlns="" id="{D016FAF6-59DA-5DFD-748B-2A6DB8F847F4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3" name="Espace réservé du texte 23">
            <a:extLst>
              <a:ext uri="{FF2B5EF4-FFF2-40B4-BE49-F238E27FC236}">
                <a16:creationId xmlns:a16="http://schemas.microsoft.com/office/drawing/2014/main" xmlns="" id="{A39A75DE-0D95-57AB-BB05-8A21FCEFC201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626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5528CEC-B518-195E-2E31-F3A1DFF864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xmlns="" id="{1834ABA0-380D-A7C6-11FE-3BA13E516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xmlns="" id="{E4525275-C4A3-8233-97E9-D974FCA2E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25">
            <a:extLst>
              <a:ext uri="{FF2B5EF4-FFF2-40B4-BE49-F238E27FC236}">
                <a16:creationId xmlns:a16="http://schemas.microsoft.com/office/drawing/2014/main" xmlns="" id="{B511006D-02E9-B32B-A1F9-71BF3F071332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B51A908-5736-AA51-8F55-B05DD9ADBC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9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0035897-E8D8-F094-4778-98F2D6CB9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2" name="Espace réservé du texte 25">
            <a:extLst>
              <a:ext uri="{FF2B5EF4-FFF2-40B4-BE49-F238E27FC236}">
                <a16:creationId xmlns:a16="http://schemas.microsoft.com/office/drawing/2014/main" xmlns="" id="{B02A1AEB-82DD-5D27-3D4C-162D8B8A754D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422D0F1-7AFC-774E-1F8E-0A248B7E6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8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E5D6EB8-6D8A-B213-FCED-41CCFEB9F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7107" y="239494"/>
            <a:ext cx="2803469" cy="105227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AF25ACF-DF18-5AC1-C7A9-B463B8641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8823" y="4838516"/>
            <a:ext cx="605805" cy="4799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AD3D76F-BA76-A88B-0E03-6879EDC46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2676" y="3139870"/>
            <a:ext cx="4539608" cy="4091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8A89432-A33F-1938-D1F9-C736955ED4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865368" cy="28197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2EB57B2-5D6F-BF98-B6BE-FB35114ADA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685032"/>
            <a:ext cx="2099322" cy="31733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F277F8A-4874-D4B4-DC1A-B8667469E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8900" y="1651060"/>
            <a:ext cx="3006922" cy="116868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24F5BE8-827F-6FD3-3FE7-E4D798ACAF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1883" y="214524"/>
            <a:ext cx="2803470" cy="10522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7358BE4-3B3F-B68A-6D76-065DB7BEC4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11884" y="1591398"/>
            <a:ext cx="3006922" cy="116868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6DD94EA-EE22-7685-440F-FBDCEC9BB2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33365" y="4038259"/>
            <a:ext cx="2858635" cy="27990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C22989D-349D-D81A-0A57-0886BC930A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32059" y="4097921"/>
            <a:ext cx="2797703" cy="27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3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3CC97-25A7-4557-85C0-6A7B43B859B0}" type="datetimeFigureOut">
              <a:rPr lang="fr-BE" smtClean="0"/>
              <a:t>22-12-23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C4B2E-A28F-4A12-9902-03DCDCA4E6B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texte 25">
            <a:extLst>
              <a:ext uri="{FF2B5EF4-FFF2-40B4-BE49-F238E27FC236}">
                <a16:creationId xmlns:a16="http://schemas.microsoft.com/office/drawing/2014/main" xmlns="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3">
            <a:extLst>
              <a:ext uri="{FF2B5EF4-FFF2-40B4-BE49-F238E27FC236}">
                <a16:creationId xmlns:a16="http://schemas.microsoft.com/office/drawing/2014/main" xmlns="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565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28.emf"/><Relationship Id="rId7" Type="http://schemas.openxmlformats.org/officeDocument/2006/relationships/image" Target="../media/image32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Relationship Id="rId9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8358" cy="68580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135149" y="6580537"/>
            <a:ext cx="1699290" cy="95224"/>
          </a:xfrm>
          <a:prstGeom prst="rect">
            <a:avLst/>
          </a:prstGeom>
        </p:spPr>
        <p:txBody>
          <a:bodyPr vert="horz" wrap="square" lIns="0" tIns="6546" rIns="0" bIns="0" rtlCol="0">
            <a:spAutoFit/>
          </a:bodyPr>
          <a:lstStyle/>
          <a:p>
            <a:pPr>
              <a:spcBef>
                <a:spcPts val="52"/>
              </a:spcBef>
            </a:pPr>
            <a:r>
              <a:rPr sz="576" spc="-115" dirty="0">
                <a:solidFill>
                  <a:srgbClr val="0D0052"/>
                </a:solidFill>
                <a:latin typeface="Verdana"/>
                <a:cs typeface="Verdana"/>
              </a:rPr>
              <a:t>|</a:t>
            </a:r>
            <a:r>
              <a:rPr sz="576" spc="127" dirty="0">
                <a:solidFill>
                  <a:srgbClr val="0D0052"/>
                </a:solidFill>
                <a:latin typeface="Verdana"/>
                <a:cs typeface="Verdana"/>
              </a:rPr>
              <a:t> </a:t>
            </a:r>
            <a:r>
              <a:rPr sz="576" spc="9" dirty="0">
                <a:solidFill>
                  <a:srgbClr val="0D0052"/>
                </a:solidFill>
                <a:latin typeface="Verdana"/>
                <a:cs typeface="Verdana"/>
              </a:rPr>
              <a:t>partenaire</a:t>
            </a:r>
            <a:r>
              <a:rPr sz="576" spc="-36" dirty="0">
                <a:solidFill>
                  <a:srgbClr val="0D0052"/>
                </a:solidFill>
                <a:latin typeface="Verdana"/>
                <a:cs typeface="Verdana"/>
              </a:rPr>
              <a:t> </a:t>
            </a:r>
            <a:r>
              <a:rPr sz="576" spc="9" dirty="0">
                <a:solidFill>
                  <a:srgbClr val="0D0052"/>
                </a:solidFill>
                <a:latin typeface="Verdana"/>
                <a:cs typeface="Verdana"/>
              </a:rPr>
              <a:t>média</a:t>
            </a:r>
            <a:r>
              <a:rPr sz="576" spc="-33" dirty="0">
                <a:solidFill>
                  <a:srgbClr val="0D0052"/>
                </a:solidFill>
                <a:latin typeface="Verdana"/>
                <a:cs typeface="Verdana"/>
              </a:rPr>
              <a:t> </a:t>
            </a:r>
            <a:r>
              <a:rPr sz="576" spc="-3" dirty="0">
                <a:solidFill>
                  <a:srgbClr val="0D0052"/>
                </a:solidFill>
                <a:latin typeface="Verdana"/>
                <a:cs typeface="Verdana"/>
              </a:rPr>
              <a:t>exclusif</a:t>
            </a:r>
            <a:r>
              <a:rPr sz="576" spc="-52" dirty="0">
                <a:solidFill>
                  <a:srgbClr val="0D0052"/>
                </a:solidFill>
                <a:latin typeface="Verdana"/>
                <a:cs typeface="Verdana"/>
              </a:rPr>
              <a:t> </a:t>
            </a:r>
            <a:r>
              <a:rPr sz="576" spc="21" dirty="0">
                <a:solidFill>
                  <a:srgbClr val="0D0052"/>
                </a:solidFill>
                <a:latin typeface="Verdana"/>
                <a:cs typeface="Verdana"/>
              </a:rPr>
              <a:t>de</a:t>
            </a:r>
            <a:r>
              <a:rPr sz="576" spc="-33" dirty="0">
                <a:solidFill>
                  <a:srgbClr val="0D0052"/>
                </a:solidFill>
                <a:latin typeface="Verdana"/>
                <a:cs typeface="Verdana"/>
              </a:rPr>
              <a:t> </a:t>
            </a:r>
            <a:r>
              <a:rPr sz="576" b="1" spc="36" dirty="0">
                <a:solidFill>
                  <a:srgbClr val="0D0052"/>
                </a:solidFill>
                <a:latin typeface="Trebuchet MS"/>
                <a:cs typeface="Trebuchet MS"/>
              </a:rPr>
              <a:t>Top</a:t>
            </a:r>
            <a:r>
              <a:rPr sz="576" b="1" spc="-21" dirty="0">
                <a:solidFill>
                  <a:srgbClr val="0D0052"/>
                </a:solidFill>
                <a:latin typeface="Trebuchet MS"/>
                <a:cs typeface="Trebuchet MS"/>
              </a:rPr>
              <a:t> </a:t>
            </a:r>
            <a:r>
              <a:rPr sz="576" b="1" spc="39" dirty="0">
                <a:solidFill>
                  <a:srgbClr val="0D0052"/>
                </a:solidFill>
                <a:latin typeface="Trebuchet MS"/>
                <a:cs typeface="Trebuchet MS"/>
              </a:rPr>
              <a:t>Employers</a:t>
            </a:r>
            <a:endParaRPr sz="576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62220" y="4827292"/>
            <a:ext cx="2994262" cy="237985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algn="r">
              <a:spcBef>
                <a:spcPts val="73"/>
              </a:spcBef>
            </a:pPr>
            <a:r>
              <a:rPr sz="1486" spc="-139" dirty="0">
                <a:solidFill>
                  <a:srgbClr val="B6FF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</a:t>
            </a:r>
            <a:r>
              <a:rPr sz="1486" spc="-100" dirty="0">
                <a:solidFill>
                  <a:srgbClr val="B6FF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</a:t>
            </a:r>
            <a:r>
              <a:rPr sz="1486" spc="-49" dirty="0">
                <a:solidFill>
                  <a:srgbClr val="B6FF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oupe</a:t>
            </a:r>
            <a:r>
              <a:rPr sz="1486" spc="-103" dirty="0">
                <a:solidFill>
                  <a:srgbClr val="B6FF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486" spc="-221" dirty="0">
                <a:solidFill>
                  <a:srgbClr val="B6FF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</a:t>
            </a:r>
            <a:r>
              <a:rPr sz="1486" spc="-103" dirty="0">
                <a:solidFill>
                  <a:srgbClr val="B6FF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ossel </a:t>
            </a:r>
            <a:r>
              <a:rPr sz="1486" spc="-27" dirty="0">
                <a:solidFill>
                  <a:srgbClr val="B6FF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|</a:t>
            </a:r>
            <a:r>
              <a:rPr sz="1486" spc="-103" dirty="0">
                <a:solidFill>
                  <a:srgbClr val="B6FF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486" spc="-182" dirty="0">
                <a:solidFill>
                  <a:srgbClr val="B6FF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</a:t>
            </a:r>
            <a:r>
              <a:rPr sz="1486" spc="-94" dirty="0">
                <a:solidFill>
                  <a:srgbClr val="B6FF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</a:t>
            </a:r>
            <a:r>
              <a:rPr sz="1486" spc="-103" dirty="0">
                <a:solidFill>
                  <a:srgbClr val="B6FF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486" spc="-97" dirty="0">
                <a:solidFill>
                  <a:srgbClr val="B6FF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Soir</a:t>
            </a:r>
            <a:r>
              <a:rPr sz="1486" spc="-139" dirty="0">
                <a:solidFill>
                  <a:srgbClr val="B6FF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486" spc="-27" dirty="0">
                <a:solidFill>
                  <a:srgbClr val="B6FF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|</a:t>
            </a:r>
            <a:r>
              <a:rPr sz="1486" spc="-103" dirty="0">
                <a:solidFill>
                  <a:srgbClr val="B6FF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486" spc="-85" dirty="0">
                <a:solidFill>
                  <a:srgbClr val="B6FF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Sudi</a:t>
            </a:r>
            <a:r>
              <a:rPr sz="1486" spc="-103" dirty="0">
                <a:solidFill>
                  <a:srgbClr val="B6FF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</a:t>
            </a:r>
            <a:r>
              <a:rPr sz="1486" spc="-9" dirty="0">
                <a:solidFill>
                  <a:srgbClr val="B6FF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</a:t>
            </a:r>
            <a:r>
              <a:rPr sz="1486" spc="-27" dirty="0">
                <a:solidFill>
                  <a:srgbClr val="B6FF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</a:t>
            </a:r>
            <a:endParaRPr sz="1486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8" y="0"/>
            <a:ext cx="4579188" cy="3319257"/>
          </a:xfrm>
          <a:custGeom>
            <a:avLst/>
            <a:gdLst/>
            <a:ahLst/>
            <a:cxnLst/>
            <a:rect l="l" t="t" r="r" b="b"/>
            <a:pathLst>
              <a:path w="7551420" h="5473700">
                <a:moveTo>
                  <a:pt x="3783385" y="0"/>
                </a:moveTo>
                <a:lnTo>
                  <a:pt x="0" y="0"/>
                </a:lnTo>
                <a:lnTo>
                  <a:pt x="0" y="1782611"/>
                </a:lnTo>
                <a:lnTo>
                  <a:pt x="3015545" y="1782984"/>
                </a:lnTo>
                <a:lnTo>
                  <a:pt x="3072895" y="1784100"/>
                </a:lnTo>
                <a:lnTo>
                  <a:pt x="3129650" y="1785961"/>
                </a:lnTo>
                <a:lnTo>
                  <a:pt x="3185810" y="1788566"/>
                </a:lnTo>
                <a:lnTo>
                  <a:pt x="3241375" y="1791916"/>
                </a:lnTo>
                <a:lnTo>
                  <a:pt x="3296346" y="1796009"/>
                </a:lnTo>
                <a:lnTo>
                  <a:pt x="3350722" y="1800847"/>
                </a:lnTo>
                <a:lnTo>
                  <a:pt x="3404502" y="1806429"/>
                </a:lnTo>
                <a:lnTo>
                  <a:pt x="3457688" y="1812756"/>
                </a:lnTo>
                <a:lnTo>
                  <a:pt x="3510279" y="1819826"/>
                </a:lnTo>
                <a:lnTo>
                  <a:pt x="3562275" y="1827641"/>
                </a:lnTo>
                <a:lnTo>
                  <a:pt x="3613677" y="1836200"/>
                </a:lnTo>
                <a:lnTo>
                  <a:pt x="3664483" y="1845504"/>
                </a:lnTo>
                <a:lnTo>
                  <a:pt x="3714694" y="1855551"/>
                </a:lnTo>
                <a:lnTo>
                  <a:pt x="3764311" y="1866342"/>
                </a:lnTo>
                <a:lnTo>
                  <a:pt x="3813332" y="1877878"/>
                </a:lnTo>
                <a:lnTo>
                  <a:pt x="3861758" y="1890158"/>
                </a:lnTo>
                <a:lnTo>
                  <a:pt x="3909590" y="1903182"/>
                </a:lnTo>
                <a:lnTo>
                  <a:pt x="3956826" y="1916949"/>
                </a:lnTo>
                <a:lnTo>
                  <a:pt x="4003467" y="1931461"/>
                </a:lnTo>
                <a:lnTo>
                  <a:pt x="4049513" y="1946717"/>
                </a:lnTo>
                <a:lnTo>
                  <a:pt x="4094964" y="1962717"/>
                </a:lnTo>
                <a:lnTo>
                  <a:pt x="4139820" y="1979461"/>
                </a:lnTo>
                <a:lnTo>
                  <a:pt x="4184081" y="1996949"/>
                </a:lnTo>
                <a:lnTo>
                  <a:pt x="4227747" y="2015181"/>
                </a:lnTo>
                <a:lnTo>
                  <a:pt x="4270818" y="2034157"/>
                </a:lnTo>
                <a:lnTo>
                  <a:pt x="4313293" y="2053877"/>
                </a:lnTo>
                <a:lnTo>
                  <a:pt x="4355173" y="2074341"/>
                </a:lnTo>
                <a:lnTo>
                  <a:pt x="4396458" y="2095549"/>
                </a:lnTo>
                <a:lnTo>
                  <a:pt x="4437148" y="2117501"/>
                </a:lnTo>
                <a:lnTo>
                  <a:pt x="4477243" y="2140196"/>
                </a:lnTo>
                <a:lnTo>
                  <a:pt x="4516742" y="2163636"/>
                </a:lnTo>
                <a:lnTo>
                  <a:pt x="4555646" y="2187819"/>
                </a:lnTo>
                <a:lnTo>
                  <a:pt x="4593955" y="2212747"/>
                </a:lnTo>
                <a:lnTo>
                  <a:pt x="4631669" y="2238418"/>
                </a:lnTo>
                <a:lnTo>
                  <a:pt x="4668787" y="2264832"/>
                </a:lnTo>
                <a:lnTo>
                  <a:pt x="4705310" y="2291991"/>
                </a:lnTo>
                <a:lnTo>
                  <a:pt x="4741237" y="2319894"/>
                </a:lnTo>
                <a:lnTo>
                  <a:pt x="4776569" y="2348540"/>
                </a:lnTo>
                <a:lnTo>
                  <a:pt x="4811306" y="2377930"/>
                </a:lnTo>
                <a:lnTo>
                  <a:pt x="4845447" y="2408063"/>
                </a:lnTo>
                <a:lnTo>
                  <a:pt x="4878993" y="2438941"/>
                </a:lnTo>
                <a:lnTo>
                  <a:pt x="4911944" y="2470562"/>
                </a:lnTo>
                <a:lnTo>
                  <a:pt x="4944299" y="2502927"/>
                </a:lnTo>
                <a:lnTo>
                  <a:pt x="4976059" y="2536035"/>
                </a:lnTo>
                <a:lnTo>
                  <a:pt x="5007223" y="2569888"/>
                </a:lnTo>
                <a:lnTo>
                  <a:pt x="5037792" y="2604483"/>
                </a:lnTo>
                <a:lnTo>
                  <a:pt x="5067765" y="2639823"/>
                </a:lnTo>
                <a:lnTo>
                  <a:pt x="5097143" y="2675906"/>
                </a:lnTo>
                <a:lnTo>
                  <a:pt x="5125925" y="2712733"/>
                </a:lnTo>
                <a:lnTo>
                  <a:pt x="5154111" y="2750303"/>
                </a:lnTo>
                <a:lnTo>
                  <a:pt x="5181702" y="2788617"/>
                </a:lnTo>
                <a:lnTo>
                  <a:pt x="5208698" y="2827674"/>
                </a:lnTo>
                <a:lnTo>
                  <a:pt x="5235097" y="2867475"/>
                </a:lnTo>
                <a:lnTo>
                  <a:pt x="5260902" y="2908020"/>
                </a:lnTo>
                <a:lnTo>
                  <a:pt x="5286110" y="2949308"/>
                </a:lnTo>
                <a:lnTo>
                  <a:pt x="5310723" y="2991339"/>
                </a:lnTo>
                <a:lnTo>
                  <a:pt x="5334768" y="3033500"/>
                </a:lnTo>
                <a:lnTo>
                  <a:pt x="5358074" y="3075987"/>
                </a:lnTo>
                <a:lnTo>
                  <a:pt x="5380642" y="3118802"/>
                </a:lnTo>
                <a:lnTo>
                  <a:pt x="5402471" y="3161944"/>
                </a:lnTo>
                <a:lnTo>
                  <a:pt x="5423562" y="3205413"/>
                </a:lnTo>
                <a:lnTo>
                  <a:pt x="5443913" y="3249208"/>
                </a:lnTo>
                <a:lnTo>
                  <a:pt x="5463525" y="3293330"/>
                </a:lnTo>
                <a:lnTo>
                  <a:pt x="5482399" y="3337777"/>
                </a:lnTo>
                <a:lnTo>
                  <a:pt x="5500533" y="3382551"/>
                </a:lnTo>
                <a:lnTo>
                  <a:pt x="5517928" y="3427651"/>
                </a:lnTo>
                <a:lnTo>
                  <a:pt x="5534583" y="3473077"/>
                </a:lnTo>
                <a:lnTo>
                  <a:pt x="5550499" y="3518828"/>
                </a:lnTo>
                <a:lnTo>
                  <a:pt x="5565676" y="3564905"/>
                </a:lnTo>
                <a:lnTo>
                  <a:pt x="5580113" y="3611307"/>
                </a:lnTo>
                <a:lnTo>
                  <a:pt x="5593811" y="3658033"/>
                </a:lnTo>
                <a:lnTo>
                  <a:pt x="5606769" y="3705085"/>
                </a:lnTo>
                <a:lnTo>
                  <a:pt x="5618987" y="3752462"/>
                </a:lnTo>
                <a:lnTo>
                  <a:pt x="5630465" y="3800163"/>
                </a:lnTo>
                <a:lnTo>
                  <a:pt x="5641203" y="3848188"/>
                </a:lnTo>
                <a:lnTo>
                  <a:pt x="5651202" y="3896538"/>
                </a:lnTo>
                <a:lnTo>
                  <a:pt x="5660460" y="3945211"/>
                </a:lnTo>
                <a:lnTo>
                  <a:pt x="5668978" y="3994209"/>
                </a:lnTo>
                <a:lnTo>
                  <a:pt x="5676755" y="4043530"/>
                </a:lnTo>
                <a:lnTo>
                  <a:pt x="5683793" y="4093174"/>
                </a:lnTo>
                <a:lnTo>
                  <a:pt x="5690090" y="4143142"/>
                </a:lnTo>
                <a:lnTo>
                  <a:pt x="5695646" y="4193434"/>
                </a:lnTo>
                <a:lnTo>
                  <a:pt x="5700462" y="4244048"/>
                </a:lnTo>
                <a:lnTo>
                  <a:pt x="5704537" y="4294985"/>
                </a:lnTo>
                <a:lnTo>
                  <a:pt x="5707871" y="4346244"/>
                </a:lnTo>
                <a:lnTo>
                  <a:pt x="5710465" y="4397838"/>
                </a:lnTo>
                <a:lnTo>
                  <a:pt x="5712321" y="4449876"/>
                </a:lnTo>
                <a:lnTo>
                  <a:pt x="5713430" y="4502099"/>
                </a:lnTo>
                <a:lnTo>
                  <a:pt x="5713800" y="4554506"/>
                </a:lnTo>
                <a:lnTo>
                  <a:pt x="5713800" y="5473567"/>
                </a:lnTo>
                <a:lnTo>
                  <a:pt x="7550917" y="5473567"/>
                </a:lnTo>
                <a:lnTo>
                  <a:pt x="7550917" y="4554506"/>
                </a:lnTo>
                <a:lnTo>
                  <a:pt x="7550671" y="4501958"/>
                </a:lnTo>
                <a:lnTo>
                  <a:pt x="7549940" y="4449731"/>
                </a:lnTo>
                <a:lnTo>
                  <a:pt x="7548727" y="4397827"/>
                </a:lnTo>
                <a:lnTo>
                  <a:pt x="7547024" y="4345985"/>
                </a:lnTo>
                <a:lnTo>
                  <a:pt x="7544834" y="4294316"/>
                </a:lnTo>
                <a:lnTo>
                  <a:pt x="7542158" y="4242832"/>
                </a:lnTo>
                <a:lnTo>
                  <a:pt x="7538996" y="4191532"/>
                </a:lnTo>
                <a:lnTo>
                  <a:pt x="7535347" y="4140417"/>
                </a:lnTo>
                <a:lnTo>
                  <a:pt x="7531211" y="4089486"/>
                </a:lnTo>
                <a:lnTo>
                  <a:pt x="7526589" y="4038739"/>
                </a:lnTo>
                <a:lnTo>
                  <a:pt x="7521481" y="3988178"/>
                </a:lnTo>
                <a:lnTo>
                  <a:pt x="7515886" y="3937800"/>
                </a:lnTo>
                <a:lnTo>
                  <a:pt x="7509804" y="3887607"/>
                </a:lnTo>
                <a:lnTo>
                  <a:pt x="7503236" y="3837598"/>
                </a:lnTo>
                <a:lnTo>
                  <a:pt x="7496182" y="3787774"/>
                </a:lnTo>
                <a:lnTo>
                  <a:pt x="7488641" y="3738134"/>
                </a:lnTo>
                <a:lnTo>
                  <a:pt x="7480614" y="3688678"/>
                </a:lnTo>
                <a:lnTo>
                  <a:pt x="7472101" y="3639407"/>
                </a:lnTo>
                <a:lnTo>
                  <a:pt x="7463101" y="3590319"/>
                </a:lnTo>
                <a:lnTo>
                  <a:pt x="7453615" y="3541416"/>
                </a:lnTo>
                <a:lnTo>
                  <a:pt x="7443642" y="3492697"/>
                </a:lnTo>
                <a:lnTo>
                  <a:pt x="7433183" y="3444163"/>
                </a:lnTo>
                <a:lnTo>
                  <a:pt x="7422238" y="3395812"/>
                </a:lnTo>
                <a:lnTo>
                  <a:pt x="7410806" y="3347645"/>
                </a:lnTo>
                <a:lnTo>
                  <a:pt x="7398888" y="3299663"/>
                </a:lnTo>
                <a:lnTo>
                  <a:pt x="7386484" y="3251865"/>
                </a:lnTo>
                <a:lnTo>
                  <a:pt x="7373593" y="3204250"/>
                </a:lnTo>
                <a:lnTo>
                  <a:pt x="7360216" y="3156820"/>
                </a:lnTo>
                <a:lnTo>
                  <a:pt x="7346353" y="3109574"/>
                </a:lnTo>
                <a:lnTo>
                  <a:pt x="7332004" y="3062511"/>
                </a:lnTo>
                <a:lnTo>
                  <a:pt x="7317168" y="3015633"/>
                </a:lnTo>
                <a:lnTo>
                  <a:pt x="7301847" y="2968938"/>
                </a:lnTo>
                <a:lnTo>
                  <a:pt x="7286039" y="2922428"/>
                </a:lnTo>
                <a:lnTo>
                  <a:pt x="7269744" y="2876101"/>
                </a:lnTo>
                <a:lnTo>
                  <a:pt x="7252964" y="2829958"/>
                </a:lnTo>
                <a:lnTo>
                  <a:pt x="7235697" y="2783999"/>
                </a:lnTo>
                <a:lnTo>
                  <a:pt x="7217944" y="2738223"/>
                </a:lnTo>
                <a:lnTo>
                  <a:pt x="7199705" y="2692632"/>
                </a:lnTo>
                <a:lnTo>
                  <a:pt x="7180980" y="2647224"/>
                </a:lnTo>
                <a:lnTo>
                  <a:pt x="7161769" y="2602000"/>
                </a:lnTo>
                <a:lnTo>
                  <a:pt x="7142072" y="2556959"/>
                </a:lnTo>
                <a:lnTo>
                  <a:pt x="7121888" y="2512102"/>
                </a:lnTo>
                <a:lnTo>
                  <a:pt x="7101218" y="2467429"/>
                </a:lnTo>
                <a:lnTo>
                  <a:pt x="7080063" y="2422939"/>
                </a:lnTo>
                <a:lnTo>
                  <a:pt x="7058421" y="2378633"/>
                </a:lnTo>
                <a:lnTo>
                  <a:pt x="7036293" y="2334511"/>
                </a:lnTo>
                <a:lnTo>
                  <a:pt x="7013679" y="2290572"/>
                </a:lnTo>
                <a:lnTo>
                  <a:pt x="6990579" y="2246817"/>
                </a:lnTo>
                <a:lnTo>
                  <a:pt x="6966993" y="2203245"/>
                </a:lnTo>
                <a:lnTo>
                  <a:pt x="6942921" y="2159856"/>
                </a:lnTo>
                <a:lnTo>
                  <a:pt x="6918363" y="2116651"/>
                </a:lnTo>
                <a:lnTo>
                  <a:pt x="6893318" y="2073630"/>
                </a:lnTo>
                <a:lnTo>
                  <a:pt x="6867788" y="2030791"/>
                </a:lnTo>
                <a:lnTo>
                  <a:pt x="6841772" y="1988136"/>
                </a:lnTo>
                <a:lnTo>
                  <a:pt x="6815270" y="1945665"/>
                </a:lnTo>
                <a:lnTo>
                  <a:pt x="6788282" y="1903377"/>
                </a:lnTo>
                <a:lnTo>
                  <a:pt x="6760808" y="1861272"/>
                </a:lnTo>
                <a:lnTo>
                  <a:pt x="6732848" y="1819350"/>
                </a:lnTo>
                <a:lnTo>
                  <a:pt x="6704402" y="1777611"/>
                </a:lnTo>
                <a:lnTo>
                  <a:pt x="6675470" y="1736056"/>
                </a:lnTo>
                <a:lnTo>
                  <a:pt x="6646053" y="1694684"/>
                </a:lnTo>
                <a:lnTo>
                  <a:pt x="6616149" y="1653495"/>
                </a:lnTo>
                <a:lnTo>
                  <a:pt x="6587132" y="1614010"/>
                </a:lnTo>
                <a:lnTo>
                  <a:pt x="6557798" y="1574987"/>
                </a:lnTo>
                <a:lnTo>
                  <a:pt x="6528144" y="1536426"/>
                </a:lnTo>
                <a:lnTo>
                  <a:pt x="6498173" y="1498326"/>
                </a:lnTo>
                <a:lnTo>
                  <a:pt x="6467883" y="1460688"/>
                </a:lnTo>
                <a:lnTo>
                  <a:pt x="6437275" y="1423511"/>
                </a:lnTo>
                <a:lnTo>
                  <a:pt x="6406349" y="1386796"/>
                </a:lnTo>
                <a:lnTo>
                  <a:pt x="6375105" y="1350543"/>
                </a:lnTo>
                <a:lnTo>
                  <a:pt x="6343543" y="1314752"/>
                </a:lnTo>
                <a:lnTo>
                  <a:pt x="6311662" y="1279422"/>
                </a:lnTo>
                <a:lnTo>
                  <a:pt x="6279463" y="1244553"/>
                </a:lnTo>
                <a:lnTo>
                  <a:pt x="6246946" y="1210147"/>
                </a:lnTo>
                <a:lnTo>
                  <a:pt x="6214110" y="1176202"/>
                </a:lnTo>
                <a:lnTo>
                  <a:pt x="6180957" y="1142718"/>
                </a:lnTo>
                <a:lnTo>
                  <a:pt x="6147485" y="1109697"/>
                </a:lnTo>
                <a:lnTo>
                  <a:pt x="6113695" y="1077137"/>
                </a:lnTo>
                <a:lnTo>
                  <a:pt x="6079586" y="1045038"/>
                </a:lnTo>
                <a:lnTo>
                  <a:pt x="6045160" y="1013402"/>
                </a:lnTo>
                <a:lnTo>
                  <a:pt x="6010415" y="982227"/>
                </a:lnTo>
                <a:lnTo>
                  <a:pt x="5975352" y="951514"/>
                </a:lnTo>
                <a:lnTo>
                  <a:pt x="5939971" y="921262"/>
                </a:lnTo>
                <a:lnTo>
                  <a:pt x="5904272" y="891472"/>
                </a:lnTo>
                <a:lnTo>
                  <a:pt x="5868254" y="862144"/>
                </a:lnTo>
                <a:lnTo>
                  <a:pt x="5831918" y="833278"/>
                </a:lnTo>
                <a:lnTo>
                  <a:pt x="5795264" y="804873"/>
                </a:lnTo>
                <a:lnTo>
                  <a:pt x="5758292" y="776930"/>
                </a:lnTo>
                <a:lnTo>
                  <a:pt x="5721001" y="749449"/>
                </a:lnTo>
                <a:lnTo>
                  <a:pt x="5683392" y="722429"/>
                </a:lnTo>
                <a:lnTo>
                  <a:pt x="5645465" y="695872"/>
                </a:lnTo>
                <a:lnTo>
                  <a:pt x="5607220" y="669776"/>
                </a:lnTo>
                <a:lnTo>
                  <a:pt x="5568657" y="644141"/>
                </a:lnTo>
                <a:lnTo>
                  <a:pt x="5529775" y="618969"/>
                </a:lnTo>
                <a:lnTo>
                  <a:pt x="5490575" y="594258"/>
                </a:lnTo>
                <a:lnTo>
                  <a:pt x="5451057" y="570009"/>
                </a:lnTo>
                <a:lnTo>
                  <a:pt x="5411221" y="546222"/>
                </a:lnTo>
                <a:lnTo>
                  <a:pt x="5371066" y="522897"/>
                </a:lnTo>
                <a:lnTo>
                  <a:pt x="5330594" y="500033"/>
                </a:lnTo>
                <a:lnTo>
                  <a:pt x="5289803" y="477631"/>
                </a:lnTo>
                <a:lnTo>
                  <a:pt x="5248693" y="455691"/>
                </a:lnTo>
                <a:lnTo>
                  <a:pt x="5207266" y="434213"/>
                </a:lnTo>
                <a:lnTo>
                  <a:pt x="5165520" y="413196"/>
                </a:lnTo>
                <a:lnTo>
                  <a:pt x="5123456" y="392641"/>
                </a:lnTo>
                <a:lnTo>
                  <a:pt x="5081074" y="372548"/>
                </a:lnTo>
                <a:lnTo>
                  <a:pt x="5038374" y="352917"/>
                </a:lnTo>
                <a:lnTo>
                  <a:pt x="4995355" y="333748"/>
                </a:lnTo>
                <a:lnTo>
                  <a:pt x="4952019" y="315040"/>
                </a:lnTo>
                <a:lnTo>
                  <a:pt x="4908364" y="296795"/>
                </a:lnTo>
                <a:lnTo>
                  <a:pt x="4864390" y="279011"/>
                </a:lnTo>
                <a:lnTo>
                  <a:pt x="4820099" y="261689"/>
                </a:lnTo>
                <a:lnTo>
                  <a:pt x="4775489" y="244829"/>
                </a:lnTo>
                <a:lnTo>
                  <a:pt x="4730561" y="228430"/>
                </a:lnTo>
                <a:lnTo>
                  <a:pt x="4685315" y="212494"/>
                </a:lnTo>
                <a:lnTo>
                  <a:pt x="4639751" y="197019"/>
                </a:lnTo>
                <a:lnTo>
                  <a:pt x="4593868" y="182007"/>
                </a:lnTo>
                <a:lnTo>
                  <a:pt x="4547667" y="167456"/>
                </a:lnTo>
                <a:lnTo>
                  <a:pt x="4501148" y="153367"/>
                </a:lnTo>
                <a:lnTo>
                  <a:pt x="4454311" y="139739"/>
                </a:lnTo>
                <a:lnTo>
                  <a:pt x="4407155" y="126574"/>
                </a:lnTo>
                <a:lnTo>
                  <a:pt x="4359682" y="113871"/>
                </a:lnTo>
                <a:lnTo>
                  <a:pt x="4311890" y="101629"/>
                </a:lnTo>
                <a:lnTo>
                  <a:pt x="4263780" y="89849"/>
                </a:lnTo>
                <a:lnTo>
                  <a:pt x="4215351" y="78532"/>
                </a:lnTo>
                <a:lnTo>
                  <a:pt x="4166604" y="67676"/>
                </a:lnTo>
                <a:lnTo>
                  <a:pt x="4117540" y="57282"/>
                </a:lnTo>
                <a:lnTo>
                  <a:pt x="4068157" y="47350"/>
                </a:lnTo>
                <a:lnTo>
                  <a:pt x="4018455" y="37879"/>
                </a:lnTo>
                <a:lnTo>
                  <a:pt x="3968436" y="28871"/>
                </a:lnTo>
                <a:lnTo>
                  <a:pt x="3918098" y="20325"/>
                </a:lnTo>
                <a:lnTo>
                  <a:pt x="3867442" y="12240"/>
                </a:lnTo>
                <a:lnTo>
                  <a:pt x="3783385" y="0"/>
                </a:lnTo>
                <a:close/>
              </a:path>
            </a:pathLst>
          </a:custGeom>
          <a:solidFill>
            <a:srgbClr val="B6FFF5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7" name="object 7"/>
          <p:cNvSpPr/>
          <p:nvPr/>
        </p:nvSpPr>
        <p:spPr>
          <a:xfrm>
            <a:off x="1154564" y="3538347"/>
            <a:ext cx="3424764" cy="3319257"/>
          </a:xfrm>
          <a:custGeom>
            <a:avLst/>
            <a:gdLst/>
            <a:ahLst/>
            <a:cxnLst/>
            <a:rect l="l" t="t" r="r" b="b"/>
            <a:pathLst>
              <a:path w="5647690" h="5473700">
                <a:moveTo>
                  <a:pt x="1054344" y="0"/>
                </a:moveTo>
                <a:lnTo>
                  <a:pt x="0" y="0"/>
                </a:lnTo>
                <a:lnTo>
                  <a:pt x="0" y="1837127"/>
                </a:lnTo>
                <a:lnTo>
                  <a:pt x="1112289" y="1837499"/>
                </a:lnTo>
                <a:lnTo>
                  <a:pt x="1169638" y="1838615"/>
                </a:lnTo>
                <a:lnTo>
                  <a:pt x="1226393" y="1840476"/>
                </a:lnTo>
                <a:lnTo>
                  <a:pt x="1282554" y="1843081"/>
                </a:lnTo>
                <a:lnTo>
                  <a:pt x="1338119" y="1846431"/>
                </a:lnTo>
                <a:lnTo>
                  <a:pt x="1393089" y="1850525"/>
                </a:lnTo>
                <a:lnTo>
                  <a:pt x="1447465" y="1855363"/>
                </a:lnTo>
                <a:lnTo>
                  <a:pt x="1501246" y="1860945"/>
                </a:lnTo>
                <a:lnTo>
                  <a:pt x="1554432" y="1867271"/>
                </a:lnTo>
                <a:lnTo>
                  <a:pt x="1607023" y="1874342"/>
                </a:lnTo>
                <a:lnTo>
                  <a:pt x="1659019" y="1882157"/>
                </a:lnTo>
                <a:lnTo>
                  <a:pt x="1710420" y="1890716"/>
                </a:lnTo>
                <a:lnTo>
                  <a:pt x="1761226" y="1900019"/>
                </a:lnTo>
                <a:lnTo>
                  <a:pt x="1811438" y="1910066"/>
                </a:lnTo>
                <a:lnTo>
                  <a:pt x="1861054" y="1920858"/>
                </a:lnTo>
                <a:lnTo>
                  <a:pt x="1910075" y="1932393"/>
                </a:lnTo>
                <a:lnTo>
                  <a:pt x="1958502" y="1944673"/>
                </a:lnTo>
                <a:lnTo>
                  <a:pt x="2006333" y="1957697"/>
                </a:lnTo>
                <a:lnTo>
                  <a:pt x="2053569" y="1971465"/>
                </a:lnTo>
                <a:lnTo>
                  <a:pt x="2100211" y="1985977"/>
                </a:lnTo>
                <a:lnTo>
                  <a:pt x="2146257" y="2001233"/>
                </a:lnTo>
                <a:lnTo>
                  <a:pt x="2191708" y="2017233"/>
                </a:lnTo>
                <a:lnTo>
                  <a:pt x="2236564" y="2033977"/>
                </a:lnTo>
                <a:lnTo>
                  <a:pt x="2280825" y="2051465"/>
                </a:lnTo>
                <a:lnTo>
                  <a:pt x="2324490" y="2069697"/>
                </a:lnTo>
                <a:lnTo>
                  <a:pt x="2367561" y="2088673"/>
                </a:lnTo>
                <a:lnTo>
                  <a:pt x="2410036" y="2108393"/>
                </a:lnTo>
                <a:lnTo>
                  <a:pt x="2451917" y="2128857"/>
                </a:lnTo>
                <a:lnTo>
                  <a:pt x="2493202" y="2150065"/>
                </a:lnTo>
                <a:lnTo>
                  <a:pt x="2533892" y="2172016"/>
                </a:lnTo>
                <a:lnTo>
                  <a:pt x="2573986" y="2194712"/>
                </a:lnTo>
                <a:lnTo>
                  <a:pt x="2613486" y="2218151"/>
                </a:lnTo>
                <a:lnTo>
                  <a:pt x="2652390" y="2242335"/>
                </a:lnTo>
                <a:lnTo>
                  <a:pt x="2690698" y="2267262"/>
                </a:lnTo>
                <a:lnTo>
                  <a:pt x="2728412" y="2292933"/>
                </a:lnTo>
                <a:lnTo>
                  <a:pt x="2765530" y="2319348"/>
                </a:lnTo>
                <a:lnTo>
                  <a:pt x="2802053" y="2346506"/>
                </a:lnTo>
                <a:lnTo>
                  <a:pt x="2837981" y="2374409"/>
                </a:lnTo>
                <a:lnTo>
                  <a:pt x="2873313" y="2403055"/>
                </a:lnTo>
                <a:lnTo>
                  <a:pt x="2908050" y="2432445"/>
                </a:lnTo>
                <a:lnTo>
                  <a:pt x="2942191" y="2462579"/>
                </a:lnTo>
                <a:lnTo>
                  <a:pt x="2975737" y="2493456"/>
                </a:lnTo>
                <a:lnTo>
                  <a:pt x="3008687" y="2525077"/>
                </a:lnTo>
                <a:lnTo>
                  <a:pt x="3041043" y="2557442"/>
                </a:lnTo>
                <a:lnTo>
                  <a:pt x="3072802" y="2590551"/>
                </a:lnTo>
                <a:lnTo>
                  <a:pt x="3103966" y="2624403"/>
                </a:lnTo>
                <a:lnTo>
                  <a:pt x="3134535" y="2658999"/>
                </a:lnTo>
                <a:lnTo>
                  <a:pt x="3164508" y="2694338"/>
                </a:lnTo>
                <a:lnTo>
                  <a:pt x="3193886" y="2730421"/>
                </a:lnTo>
                <a:lnTo>
                  <a:pt x="3222668" y="2767248"/>
                </a:lnTo>
                <a:lnTo>
                  <a:pt x="3250855" y="2804818"/>
                </a:lnTo>
                <a:lnTo>
                  <a:pt x="3278446" y="2843132"/>
                </a:lnTo>
                <a:lnTo>
                  <a:pt x="3305441" y="2882190"/>
                </a:lnTo>
                <a:lnTo>
                  <a:pt x="3331841" y="2921990"/>
                </a:lnTo>
                <a:lnTo>
                  <a:pt x="3357645" y="2962535"/>
                </a:lnTo>
                <a:lnTo>
                  <a:pt x="3382854" y="3003823"/>
                </a:lnTo>
                <a:lnTo>
                  <a:pt x="3407466" y="3045854"/>
                </a:lnTo>
                <a:lnTo>
                  <a:pt x="3431511" y="3088015"/>
                </a:lnTo>
                <a:lnTo>
                  <a:pt x="3454818" y="3130503"/>
                </a:lnTo>
                <a:lnTo>
                  <a:pt x="3477386" y="3173318"/>
                </a:lnTo>
                <a:lnTo>
                  <a:pt x="3499215" y="3216459"/>
                </a:lnTo>
                <a:lnTo>
                  <a:pt x="3520305" y="3259928"/>
                </a:lnTo>
                <a:lnTo>
                  <a:pt x="3540656" y="3303723"/>
                </a:lnTo>
                <a:lnTo>
                  <a:pt x="3560269" y="3347845"/>
                </a:lnTo>
                <a:lnTo>
                  <a:pt x="3579142" y="3392293"/>
                </a:lnTo>
                <a:lnTo>
                  <a:pt x="3597276" y="3437067"/>
                </a:lnTo>
                <a:lnTo>
                  <a:pt x="3614671" y="3482167"/>
                </a:lnTo>
                <a:lnTo>
                  <a:pt x="3631327" y="3527592"/>
                </a:lnTo>
                <a:lnTo>
                  <a:pt x="3647243" y="3573343"/>
                </a:lnTo>
                <a:lnTo>
                  <a:pt x="3662420" y="3619420"/>
                </a:lnTo>
                <a:lnTo>
                  <a:pt x="3676857" y="3665822"/>
                </a:lnTo>
                <a:lnTo>
                  <a:pt x="3690554" y="3712549"/>
                </a:lnTo>
                <a:lnTo>
                  <a:pt x="3703512" y="3759601"/>
                </a:lnTo>
                <a:lnTo>
                  <a:pt x="3715730" y="3806977"/>
                </a:lnTo>
                <a:lnTo>
                  <a:pt x="3727209" y="3854678"/>
                </a:lnTo>
                <a:lnTo>
                  <a:pt x="3737947" y="3902703"/>
                </a:lnTo>
                <a:lnTo>
                  <a:pt x="3747945" y="3951053"/>
                </a:lnTo>
                <a:lnTo>
                  <a:pt x="3757203" y="3999727"/>
                </a:lnTo>
                <a:lnTo>
                  <a:pt x="3765721" y="4048724"/>
                </a:lnTo>
                <a:lnTo>
                  <a:pt x="3773499" y="4098045"/>
                </a:lnTo>
                <a:lnTo>
                  <a:pt x="3780536" y="4147690"/>
                </a:lnTo>
                <a:lnTo>
                  <a:pt x="3786833" y="4197658"/>
                </a:lnTo>
                <a:lnTo>
                  <a:pt x="3792389" y="4247949"/>
                </a:lnTo>
                <a:lnTo>
                  <a:pt x="3797205" y="4298563"/>
                </a:lnTo>
                <a:lnTo>
                  <a:pt x="3801280" y="4349500"/>
                </a:lnTo>
                <a:lnTo>
                  <a:pt x="3804615" y="4400760"/>
                </a:lnTo>
                <a:lnTo>
                  <a:pt x="3807209" y="4452353"/>
                </a:lnTo>
                <a:lnTo>
                  <a:pt x="3809064" y="4504391"/>
                </a:lnTo>
                <a:lnTo>
                  <a:pt x="3810174" y="4556614"/>
                </a:lnTo>
                <a:lnTo>
                  <a:pt x="3810543" y="4609021"/>
                </a:lnTo>
                <a:lnTo>
                  <a:pt x="3810543" y="5473560"/>
                </a:lnTo>
                <a:lnTo>
                  <a:pt x="5647660" y="5473560"/>
                </a:lnTo>
                <a:lnTo>
                  <a:pt x="5647660" y="4609021"/>
                </a:lnTo>
                <a:lnTo>
                  <a:pt x="5647415" y="4556473"/>
                </a:lnTo>
                <a:lnTo>
                  <a:pt x="5646683" y="4504246"/>
                </a:lnTo>
                <a:lnTo>
                  <a:pt x="5645470" y="4452342"/>
                </a:lnTo>
                <a:lnTo>
                  <a:pt x="5643767" y="4400500"/>
                </a:lnTo>
                <a:lnTo>
                  <a:pt x="5641578" y="4348831"/>
                </a:lnTo>
                <a:lnTo>
                  <a:pt x="5638902" y="4297347"/>
                </a:lnTo>
                <a:lnTo>
                  <a:pt x="5635739" y="4246047"/>
                </a:lnTo>
                <a:lnTo>
                  <a:pt x="5632090" y="4194931"/>
                </a:lnTo>
                <a:lnTo>
                  <a:pt x="5627955" y="4144001"/>
                </a:lnTo>
                <a:lnTo>
                  <a:pt x="5623333" y="4093254"/>
                </a:lnTo>
                <a:lnTo>
                  <a:pt x="5618224" y="4042692"/>
                </a:lnTo>
                <a:lnTo>
                  <a:pt x="5612629" y="3992315"/>
                </a:lnTo>
                <a:lnTo>
                  <a:pt x="5606548" y="3942121"/>
                </a:lnTo>
                <a:lnTo>
                  <a:pt x="5599980" y="3892112"/>
                </a:lnTo>
                <a:lnTo>
                  <a:pt x="5592925" y="3842288"/>
                </a:lnTo>
                <a:lnTo>
                  <a:pt x="5585385" y="3792648"/>
                </a:lnTo>
                <a:lnTo>
                  <a:pt x="5577358" y="3743192"/>
                </a:lnTo>
                <a:lnTo>
                  <a:pt x="5568844" y="3693920"/>
                </a:lnTo>
                <a:lnTo>
                  <a:pt x="5559844" y="3644833"/>
                </a:lnTo>
                <a:lnTo>
                  <a:pt x="5550358" y="3595929"/>
                </a:lnTo>
                <a:lnTo>
                  <a:pt x="5540385" y="3547210"/>
                </a:lnTo>
                <a:lnTo>
                  <a:pt x="5529926" y="3498675"/>
                </a:lnTo>
                <a:lnTo>
                  <a:pt x="5518981" y="3450325"/>
                </a:lnTo>
                <a:lnTo>
                  <a:pt x="5507549" y="3402158"/>
                </a:lnTo>
                <a:lnTo>
                  <a:pt x="5495632" y="3354175"/>
                </a:lnTo>
                <a:lnTo>
                  <a:pt x="5483227" y="3306377"/>
                </a:lnTo>
                <a:lnTo>
                  <a:pt x="5470337" y="3258762"/>
                </a:lnTo>
                <a:lnTo>
                  <a:pt x="5456960" y="3211332"/>
                </a:lnTo>
                <a:lnTo>
                  <a:pt x="5443097" y="3164085"/>
                </a:lnTo>
                <a:lnTo>
                  <a:pt x="5428747" y="3117023"/>
                </a:lnTo>
                <a:lnTo>
                  <a:pt x="5413912" y="3070144"/>
                </a:lnTo>
                <a:lnTo>
                  <a:pt x="5398590" y="3023450"/>
                </a:lnTo>
                <a:lnTo>
                  <a:pt x="5382782" y="2976939"/>
                </a:lnTo>
                <a:lnTo>
                  <a:pt x="5366488" y="2930612"/>
                </a:lnTo>
                <a:lnTo>
                  <a:pt x="5349707" y="2884469"/>
                </a:lnTo>
                <a:lnTo>
                  <a:pt x="5332441" y="2838510"/>
                </a:lnTo>
                <a:lnTo>
                  <a:pt x="5314688" y="2792734"/>
                </a:lnTo>
                <a:lnTo>
                  <a:pt x="5296449" y="2747142"/>
                </a:lnTo>
                <a:lnTo>
                  <a:pt x="5277724" y="2701735"/>
                </a:lnTo>
                <a:lnTo>
                  <a:pt x="5258512" y="2656510"/>
                </a:lnTo>
                <a:lnTo>
                  <a:pt x="5238815" y="2611470"/>
                </a:lnTo>
                <a:lnTo>
                  <a:pt x="5218631" y="2566613"/>
                </a:lnTo>
                <a:lnTo>
                  <a:pt x="5197962" y="2521940"/>
                </a:lnTo>
                <a:lnTo>
                  <a:pt x="5176806" y="2477450"/>
                </a:lnTo>
                <a:lnTo>
                  <a:pt x="5155164" y="2433144"/>
                </a:lnTo>
                <a:lnTo>
                  <a:pt x="5133036" y="2389022"/>
                </a:lnTo>
                <a:lnTo>
                  <a:pt x="5110422" y="2345083"/>
                </a:lnTo>
                <a:lnTo>
                  <a:pt x="5087322" y="2301328"/>
                </a:lnTo>
                <a:lnTo>
                  <a:pt x="5063736" y="2257756"/>
                </a:lnTo>
                <a:lnTo>
                  <a:pt x="5039664" y="2214368"/>
                </a:lnTo>
                <a:lnTo>
                  <a:pt x="5015106" y="2171163"/>
                </a:lnTo>
                <a:lnTo>
                  <a:pt x="4990062" y="2128141"/>
                </a:lnTo>
                <a:lnTo>
                  <a:pt x="4964532" y="2085303"/>
                </a:lnTo>
                <a:lnTo>
                  <a:pt x="4938516" y="2042649"/>
                </a:lnTo>
                <a:lnTo>
                  <a:pt x="4912014" y="2000177"/>
                </a:lnTo>
                <a:lnTo>
                  <a:pt x="4884900" y="1957697"/>
                </a:lnTo>
                <a:lnTo>
                  <a:pt x="4857551" y="1915785"/>
                </a:lnTo>
                <a:lnTo>
                  <a:pt x="4829592" y="1873863"/>
                </a:lnTo>
                <a:lnTo>
                  <a:pt x="4801146" y="1832125"/>
                </a:lnTo>
                <a:lnTo>
                  <a:pt x="4772214" y="1790570"/>
                </a:lnTo>
                <a:lnTo>
                  <a:pt x="4742796" y="1749199"/>
                </a:lnTo>
                <a:lnTo>
                  <a:pt x="4712893" y="1708010"/>
                </a:lnTo>
                <a:lnTo>
                  <a:pt x="4683876" y="1668526"/>
                </a:lnTo>
                <a:lnTo>
                  <a:pt x="4654541" y="1629503"/>
                </a:lnTo>
                <a:lnTo>
                  <a:pt x="4624888" y="1590941"/>
                </a:lnTo>
                <a:lnTo>
                  <a:pt x="4594916" y="1552841"/>
                </a:lnTo>
                <a:lnTo>
                  <a:pt x="4564627" y="1515203"/>
                </a:lnTo>
                <a:lnTo>
                  <a:pt x="4534019" y="1478027"/>
                </a:lnTo>
                <a:lnTo>
                  <a:pt x="4503093" y="1441312"/>
                </a:lnTo>
                <a:lnTo>
                  <a:pt x="4471848" y="1405058"/>
                </a:lnTo>
                <a:lnTo>
                  <a:pt x="4440286" y="1369267"/>
                </a:lnTo>
                <a:lnTo>
                  <a:pt x="4408405" y="1333937"/>
                </a:lnTo>
                <a:lnTo>
                  <a:pt x="4376206" y="1299069"/>
                </a:lnTo>
                <a:lnTo>
                  <a:pt x="4343689" y="1264662"/>
                </a:lnTo>
                <a:lnTo>
                  <a:pt x="4310854" y="1230717"/>
                </a:lnTo>
                <a:lnTo>
                  <a:pt x="4277700" y="1197234"/>
                </a:lnTo>
                <a:lnTo>
                  <a:pt x="4244228" y="1164212"/>
                </a:lnTo>
                <a:lnTo>
                  <a:pt x="4210438" y="1131652"/>
                </a:lnTo>
                <a:lnTo>
                  <a:pt x="4176330" y="1099554"/>
                </a:lnTo>
                <a:lnTo>
                  <a:pt x="4141903" y="1067917"/>
                </a:lnTo>
                <a:lnTo>
                  <a:pt x="4107159" y="1036742"/>
                </a:lnTo>
                <a:lnTo>
                  <a:pt x="4072096" y="1006029"/>
                </a:lnTo>
                <a:lnTo>
                  <a:pt x="4036714" y="975777"/>
                </a:lnTo>
                <a:lnTo>
                  <a:pt x="4001015" y="945988"/>
                </a:lnTo>
                <a:lnTo>
                  <a:pt x="3964997" y="916659"/>
                </a:lnTo>
                <a:lnTo>
                  <a:pt x="3928661" y="887793"/>
                </a:lnTo>
                <a:lnTo>
                  <a:pt x="3892007" y="859388"/>
                </a:lnTo>
                <a:lnTo>
                  <a:pt x="3855035" y="831445"/>
                </a:lnTo>
                <a:lnTo>
                  <a:pt x="3817745" y="803964"/>
                </a:lnTo>
                <a:lnTo>
                  <a:pt x="3780136" y="776945"/>
                </a:lnTo>
                <a:lnTo>
                  <a:pt x="3742209" y="750387"/>
                </a:lnTo>
                <a:lnTo>
                  <a:pt x="3703964" y="724291"/>
                </a:lnTo>
                <a:lnTo>
                  <a:pt x="3665400" y="698657"/>
                </a:lnTo>
                <a:lnTo>
                  <a:pt x="3626519" y="673484"/>
                </a:lnTo>
                <a:lnTo>
                  <a:pt x="3587319" y="648774"/>
                </a:lnTo>
                <a:lnTo>
                  <a:pt x="3547801" y="624525"/>
                </a:lnTo>
                <a:lnTo>
                  <a:pt x="3507964" y="600737"/>
                </a:lnTo>
                <a:lnTo>
                  <a:pt x="3467810" y="577412"/>
                </a:lnTo>
                <a:lnTo>
                  <a:pt x="3427337" y="554548"/>
                </a:lnTo>
                <a:lnTo>
                  <a:pt x="3386546" y="532146"/>
                </a:lnTo>
                <a:lnTo>
                  <a:pt x="3345437" y="510206"/>
                </a:lnTo>
                <a:lnTo>
                  <a:pt x="3304009" y="488728"/>
                </a:lnTo>
                <a:lnTo>
                  <a:pt x="3262264" y="467711"/>
                </a:lnTo>
                <a:lnTo>
                  <a:pt x="3220200" y="447157"/>
                </a:lnTo>
                <a:lnTo>
                  <a:pt x="3177818" y="427064"/>
                </a:lnTo>
                <a:lnTo>
                  <a:pt x="3135117" y="407433"/>
                </a:lnTo>
                <a:lnTo>
                  <a:pt x="3092099" y="388263"/>
                </a:lnTo>
                <a:lnTo>
                  <a:pt x="3048762" y="369556"/>
                </a:lnTo>
                <a:lnTo>
                  <a:pt x="3005107" y="351310"/>
                </a:lnTo>
                <a:lnTo>
                  <a:pt x="2961134" y="333526"/>
                </a:lnTo>
                <a:lnTo>
                  <a:pt x="2916842" y="316204"/>
                </a:lnTo>
                <a:lnTo>
                  <a:pt x="2872233" y="299344"/>
                </a:lnTo>
                <a:lnTo>
                  <a:pt x="2827305" y="282946"/>
                </a:lnTo>
                <a:lnTo>
                  <a:pt x="2782058" y="267009"/>
                </a:lnTo>
                <a:lnTo>
                  <a:pt x="2736494" y="251535"/>
                </a:lnTo>
                <a:lnTo>
                  <a:pt x="2690612" y="236522"/>
                </a:lnTo>
                <a:lnTo>
                  <a:pt x="2644411" y="221971"/>
                </a:lnTo>
                <a:lnTo>
                  <a:pt x="2597892" y="207882"/>
                </a:lnTo>
                <a:lnTo>
                  <a:pt x="2551054" y="194255"/>
                </a:lnTo>
                <a:lnTo>
                  <a:pt x="2503899" y="181089"/>
                </a:lnTo>
                <a:lnTo>
                  <a:pt x="2456425" y="168386"/>
                </a:lnTo>
                <a:lnTo>
                  <a:pt x="2408633" y="156144"/>
                </a:lnTo>
                <a:lnTo>
                  <a:pt x="2360523" y="144365"/>
                </a:lnTo>
                <a:lnTo>
                  <a:pt x="2312095" y="133047"/>
                </a:lnTo>
                <a:lnTo>
                  <a:pt x="2263348" y="122191"/>
                </a:lnTo>
                <a:lnTo>
                  <a:pt x="2214283" y="111797"/>
                </a:lnTo>
                <a:lnTo>
                  <a:pt x="2164900" y="101865"/>
                </a:lnTo>
                <a:lnTo>
                  <a:pt x="2115199" y="92395"/>
                </a:lnTo>
                <a:lnTo>
                  <a:pt x="2065179" y="83387"/>
                </a:lnTo>
                <a:lnTo>
                  <a:pt x="2014841" y="74840"/>
                </a:lnTo>
                <a:lnTo>
                  <a:pt x="1964185" y="66756"/>
                </a:lnTo>
                <a:lnTo>
                  <a:pt x="1861919" y="51973"/>
                </a:lnTo>
                <a:lnTo>
                  <a:pt x="1758379" y="39037"/>
                </a:lnTo>
                <a:lnTo>
                  <a:pt x="1653567" y="27950"/>
                </a:lnTo>
                <a:lnTo>
                  <a:pt x="1547481" y="18710"/>
                </a:lnTo>
                <a:lnTo>
                  <a:pt x="1440123" y="11318"/>
                </a:lnTo>
                <a:lnTo>
                  <a:pt x="1331492" y="5774"/>
                </a:lnTo>
                <a:lnTo>
                  <a:pt x="1221587" y="2079"/>
                </a:lnTo>
                <a:lnTo>
                  <a:pt x="1110410" y="231"/>
                </a:lnTo>
                <a:lnTo>
                  <a:pt x="1054344" y="0"/>
                </a:lnTo>
                <a:close/>
              </a:path>
            </a:pathLst>
          </a:custGeom>
          <a:solidFill>
            <a:srgbClr val="B6FFF5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8" name="object 8"/>
          <p:cNvSpPr txBox="1">
            <a:spLocks noGrp="1"/>
          </p:cNvSpPr>
          <p:nvPr>
            <p:ph type="subTitle" idx="4"/>
          </p:nvPr>
        </p:nvSpPr>
        <p:spPr>
          <a:xfrm>
            <a:off x="689693" y="5301511"/>
            <a:ext cx="10119497" cy="1067308"/>
          </a:xfrm>
          <a:prstGeom prst="rect">
            <a:avLst/>
          </a:prstGeom>
        </p:spPr>
        <p:txBody>
          <a:bodyPr vert="horz" wrap="square" lIns="0" tIns="80864" rIns="0" bIns="0" rtlCol="0">
            <a:spAutoFit/>
          </a:bodyPr>
          <a:lstStyle/>
          <a:p>
            <a:pPr marL="4424898" indent="0" algn="r">
              <a:lnSpc>
                <a:spcPct val="100000"/>
              </a:lnSpc>
              <a:spcBef>
                <a:spcPts val="637"/>
              </a:spcBef>
              <a:buNone/>
            </a:pPr>
            <a:r>
              <a:rPr lang="fr-BE" sz="4002" spc="45" dirty="0"/>
              <a:t>Great Place to </a:t>
            </a:r>
            <a:r>
              <a:rPr lang="fr-BE" sz="4002" spc="45" dirty="0" err="1"/>
              <a:t>Work</a:t>
            </a:r>
            <a:endParaRPr sz="4002" spc="15" dirty="0"/>
          </a:p>
          <a:p>
            <a:pPr marL="6233929" indent="0" algn="r">
              <a:lnSpc>
                <a:spcPct val="100000"/>
              </a:lnSpc>
              <a:spcBef>
                <a:spcPts val="258"/>
              </a:spcBef>
              <a:buNone/>
            </a:pPr>
            <a:r>
              <a:rPr lang="fr-FR" sz="2153" b="0" spc="24" dirty="0">
                <a:latin typeface="Helvetica" panose="020B0604020202020204" pitchFamily="34" charset="0"/>
                <a:cs typeface="Helvetica" panose="020B0604020202020204" pitchFamily="34" charset="0"/>
              </a:rPr>
              <a:t>    </a:t>
            </a:r>
            <a:r>
              <a:rPr sz="2153" b="0" spc="24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</a:t>
            </a:r>
            <a:r>
              <a:rPr sz="2153" b="0" spc="-154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2153" b="0" spc="-15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Off</a:t>
            </a:r>
            <a:r>
              <a:rPr sz="2153" b="0" spc="-49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</a:t>
            </a:r>
            <a:r>
              <a:rPr sz="2153" b="0" spc="-152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</a:t>
            </a:r>
            <a:r>
              <a:rPr sz="2153" b="0" spc="-154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2153" b="0" spc="-106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média</a:t>
            </a:r>
            <a:r>
              <a:rPr sz="2153" b="0" spc="-154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2153" b="0" spc="-6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2024</a:t>
            </a:r>
            <a:endParaRPr sz="2153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677145" y="494583"/>
            <a:ext cx="217947" cy="266850"/>
          </a:xfrm>
          <a:custGeom>
            <a:avLst/>
            <a:gdLst/>
            <a:ahLst/>
            <a:cxnLst/>
            <a:rect l="l" t="t" r="r" b="b"/>
            <a:pathLst>
              <a:path w="359409" h="440055">
                <a:moveTo>
                  <a:pt x="179292" y="0"/>
                </a:moveTo>
                <a:lnTo>
                  <a:pt x="0" y="0"/>
                </a:lnTo>
                <a:lnTo>
                  <a:pt x="0" y="439934"/>
                </a:lnTo>
                <a:lnTo>
                  <a:pt x="70657" y="439934"/>
                </a:lnTo>
                <a:lnTo>
                  <a:pt x="70657" y="263981"/>
                </a:lnTo>
                <a:lnTo>
                  <a:pt x="165265" y="263981"/>
                </a:lnTo>
                <a:lnTo>
                  <a:pt x="154644" y="247301"/>
                </a:lnTo>
                <a:lnTo>
                  <a:pt x="215972" y="219312"/>
                </a:lnTo>
                <a:lnTo>
                  <a:pt x="298475" y="219312"/>
                </a:lnTo>
                <a:lnTo>
                  <a:pt x="309845" y="207705"/>
                </a:lnTo>
                <a:lnTo>
                  <a:pt x="311639" y="204653"/>
                </a:lnTo>
                <a:lnTo>
                  <a:pt x="70657" y="204653"/>
                </a:lnTo>
                <a:lnTo>
                  <a:pt x="70657" y="60668"/>
                </a:lnTo>
                <a:lnTo>
                  <a:pt x="313422" y="60668"/>
                </a:lnTo>
                <a:lnTo>
                  <a:pt x="309845" y="54546"/>
                </a:lnTo>
                <a:lnTo>
                  <a:pt x="291614" y="35339"/>
                </a:lnTo>
                <a:lnTo>
                  <a:pt x="268966" y="19878"/>
                </a:lnTo>
                <a:lnTo>
                  <a:pt x="242702" y="8834"/>
                </a:lnTo>
                <a:lnTo>
                  <a:pt x="212813" y="2208"/>
                </a:lnTo>
                <a:lnTo>
                  <a:pt x="179292" y="0"/>
                </a:lnTo>
                <a:close/>
              </a:path>
              <a:path w="359409" h="440055">
                <a:moveTo>
                  <a:pt x="215972" y="219312"/>
                </a:moveTo>
                <a:lnTo>
                  <a:pt x="154644" y="247301"/>
                </a:lnTo>
                <a:lnTo>
                  <a:pt x="277300" y="439934"/>
                </a:lnTo>
                <a:lnTo>
                  <a:pt x="359287" y="439934"/>
                </a:lnTo>
                <a:lnTo>
                  <a:pt x="244989" y="263981"/>
                </a:lnTo>
                <a:lnTo>
                  <a:pt x="172654" y="263981"/>
                </a:lnTo>
                <a:lnTo>
                  <a:pt x="179292" y="259971"/>
                </a:lnTo>
                <a:lnTo>
                  <a:pt x="212813" y="257865"/>
                </a:lnTo>
                <a:lnTo>
                  <a:pt x="237612" y="252626"/>
                </a:lnTo>
                <a:lnTo>
                  <a:pt x="215972" y="219312"/>
                </a:lnTo>
                <a:close/>
              </a:path>
              <a:path w="359409" h="440055">
                <a:moveTo>
                  <a:pt x="237612" y="252626"/>
                </a:moveTo>
                <a:lnTo>
                  <a:pt x="212813" y="257865"/>
                </a:lnTo>
                <a:lnTo>
                  <a:pt x="179292" y="259971"/>
                </a:lnTo>
                <a:lnTo>
                  <a:pt x="172654" y="263981"/>
                </a:lnTo>
                <a:lnTo>
                  <a:pt x="244989" y="263981"/>
                </a:lnTo>
                <a:lnTo>
                  <a:pt x="237612" y="252626"/>
                </a:lnTo>
                <a:close/>
              </a:path>
              <a:path w="359409" h="440055">
                <a:moveTo>
                  <a:pt x="298475" y="219312"/>
                </a:moveTo>
                <a:lnTo>
                  <a:pt x="215972" y="219312"/>
                </a:lnTo>
                <a:lnTo>
                  <a:pt x="237612" y="252626"/>
                </a:lnTo>
                <a:lnTo>
                  <a:pt x="242702" y="251551"/>
                </a:lnTo>
                <a:lnTo>
                  <a:pt x="268966" y="241033"/>
                </a:lnTo>
                <a:lnTo>
                  <a:pt x="291614" y="226317"/>
                </a:lnTo>
                <a:lnTo>
                  <a:pt x="298475" y="219312"/>
                </a:lnTo>
                <a:close/>
              </a:path>
              <a:path w="359409" h="440055">
                <a:moveTo>
                  <a:pt x="313422" y="60668"/>
                </a:moveTo>
                <a:lnTo>
                  <a:pt x="173973" y="60668"/>
                </a:lnTo>
                <a:lnTo>
                  <a:pt x="194238" y="61793"/>
                </a:lnTo>
                <a:lnTo>
                  <a:pt x="211713" y="65166"/>
                </a:lnTo>
                <a:lnTo>
                  <a:pt x="247480" y="88779"/>
                </a:lnTo>
                <a:lnTo>
                  <a:pt x="259301" y="132655"/>
                </a:lnTo>
                <a:lnTo>
                  <a:pt x="257987" y="149808"/>
                </a:lnTo>
                <a:lnTo>
                  <a:pt x="238285" y="186968"/>
                </a:lnTo>
                <a:lnTo>
                  <a:pt x="194238" y="203546"/>
                </a:lnTo>
                <a:lnTo>
                  <a:pt x="173973" y="204653"/>
                </a:lnTo>
                <a:lnTo>
                  <a:pt x="311639" y="204653"/>
                </a:lnTo>
                <a:lnTo>
                  <a:pt x="322868" y="185557"/>
                </a:lnTo>
                <a:lnTo>
                  <a:pt x="330683" y="159871"/>
                </a:lnTo>
                <a:lnTo>
                  <a:pt x="333288" y="130645"/>
                </a:lnTo>
                <a:lnTo>
                  <a:pt x="330683" y="102196"/>
                </a:lnTo>
                <a:lnTo>
                  <a:pt x="322868" y="76831"/>
                </a:lnTo>
                <a:lnTo>
                  <a:pt x="313422" y="60668"/>
                </a:lnTo>
                <a:close/>
              </a:path>
            </a:pathLst>
          </a:custGeom>
          <a:solidFill>
            <a:srgbClr val="C4FCF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0" name="object 10"/>
          <p:cNvSpPr/>
          <p:nvPr/>
        </p:nvSpPr>
        <p:spPr>
          <a:xfrm>
            <a:off x="9924105" y="459834"/>
            <a:ext cx="192147" cy="305741"/>
          </a:xfrm>
          <a:custGeom>
            <a:avLst/>
            <a:gdLst/>
            <a:ahLst/>
            <a:cxnLst/>
            <a:rect l="l" t="t" r="r" b="b"/>
            <a:pathLst>
              <a:path w="316865" h="504190">
                <a:moveTo>
                  <a:pt x="163963" y="157293"/>
                </a:moveTo>
                <a:lnTo>
                  <a:pt x="119153" y="162470"/>
                </a:lnTo>
                <a:lnTo>
                  <a:pt x="79337" y="177973"/>
                </a:lnTo>
                <a:lnTo>
                  <a:pt x="46086" y="203211"/>
                </a:lnTo>
                <a:lnTo>
                  <a:pt x="20994" y="237605"/>
                </a:lnTo>
                <a:lnTo>
                  <a:pt x="5251" y="280352"/>
                </a:lnTo>
                <a:lnTo>
                  <a:pt x="0" y="330607"/>
                </a:lnTo>
                <a:lnTo>
                  <a:pt x="1313" y="356661"/>
                </a:lnTo>
                <a:lnTo>
                  <a:pt x="11812" y="403148"/>
                </a:lnTo>
                <a:lnTo>
                  <a:pt x="32567" y="441925"/>
                </a:lnTo>
                <a:lnTo>
                  <a:pt x="62064" y="471746"/>
                </a:lnTo>
                <a:lnTo>
                  <a:pt x="99735" y="492274"/>
                </a:lnTo>
                <a:lnTo>
                  <a:pt x="143731" y="502610"/>
                </a:lnTo>
                <a:lnTo>
                  <a:pt x="167973" y="503900"/>
                </a:lnTo>
                <a:lnTo>
                  <a:pt x="184304" y="503316"/>
                </a:lnTo>
                <a:lnTo>
                  <a:pt x="229280" y="494571"/>
                </a:lnTo>
                <a:lnTo>
                  <a:pt x="266980" y="475900"/>
                </a:lnTo>
                <a:lnTo>
                  <a:pt x="295874" y="448333"/>
                </a:lnTo>
                <a:lnTo>
                  <a:pt x="296637" y="447242"/>
                </a:lnTo>
                <a:lnTo>
                  <a:pt x="166665" y="447242"/>
                </a:lnTo>
                <a:lnTo>
                  <a:pt x="152156" y="446410"/>
                </a:lnTo>
                <a:lnTo>
                  <a:pt x="114645" y="433903"/>
                </a:lnTo>
                <a:lnTo>
                  <a:pt x="87291" y="406786"/>
                </a:lnTo>
                <a:lnTo>
                  <a:pt x="71666" y="365763"/>
                </a:lnTo>
                <a:lnTo>
                  <a:pt x="69787" y="351936"/>
                </a:lnTo>
                <a:lnTo>
                  <a:pt x="45988" y="351936"/>
                </a:lnTo>
                <a:lnTo>
                  <a:pt x="45988" y="297268"/>
                </a:lnTo>
                <a:lnTo>
                  <a:pt x="71355" y="297268"/>
                </a:lnTo>
                <a:lnTo>
                  <a:pt x="71492" y="296183"/>
                </a:lnTo>
                <a:lnTo>
                  <a:pt x="86275" y="254588"/>
                </a:lnTo>
                <a:lnTo>
                  <a:pt x="123783" y="221452"/>
                </a:lnTo>
                <a:lnTo>
                  <a:pt x="162654" y="213951"/>
                </a:lnTo>
                <a:lnTo>
                  <a:pt x="287327" y="213951"/>
                </a:lnTo>
                <a:lnTo>
                  <a:pt x="276630" y="200949"/>
                </a:lnTo>
                <a:lnTo>
                  <a:pt x="246631" y="177293"/>
                </a:lnTo>
                <a:lnTo>
                  <a:pt x="208960" y="162290"/>
                </a:lnTo>
                <a:lnTo>
                  <a:pt x="187377" y="158542"/>
                </a:lnTo>
                <a:lnTo>
                  <a:pt x="163963" y="157293"/>
                </a:lnTo>
                <a:close/>
              </a:path>
              <a:path w="316865" h="504190">
                <a:moveTo>
                  <a:pt x="253301" y="399233"/>
                </a:moveTo>
                <a:lnTo>
                  <a:pt x="220632" y="434573"/>
                </a:lnTo>
                <a:lnTo>
                  <a:pt x="182530" y="446451"/>
                </a:lnTo>
                <a:lnTo>
                  <a:pt x="166665" y="447242"/>
                </a:lnTo>
                <a:lnTo>
                  <a:pt x="296637" y="447242"/>
                </a:lnTo>
                <a:lnTo>
                  <a:pt x="303438" y="437518"/>
                </a:lnTo>
                <a:lnTo>
                  <a:pt x="309969" y="425913"/>
                </a:lnTo>
                <a:lnTo>
                  <a:pt x="253301" y="399233"/>
                </a:lnTo>
                <a:close/>
              </a:path>
              <a:path w="316865" h="504190">
                <a:moveTo>
                  <a:pt x="71355" y="297268"/>
                </a:moveTo>
                <a:lnTo>
                  <a:pt x="45988" y="297268"/>
                </a:lnTo>
                <a:lnTo>
                  <a:pt x="45988" y="351936"/>
                </a:lnTo>
                <a:lnTo>
                  <a:pt x="69787" y="351936"/>
                </a:lnTo>
                <a:lnTo>
                  <a:pt x="69417" y="349221"/>
                </a:lnTo>
                <a:lnTo>
                  <a:pt x="68751" y="333267"/>
                </a:lnTo>
                <a:lnTo>
                  <a:pt x="68693" y="330607"/>
                </a:lnTo>
                <a:lnTo>
                  <a:pt x="69373" y="312987"/>
                </a:lnTo>
                <a:lnTo>
                  <a:pt x="71355" y="297268"/>
                </a:lnTo>
                <a:close/>
              </a:path>
              <a:path w="316865" h="504190">
                <a:moveTo>
                  <a:pt x="246603" y="297268"/>
                </a:moveTo>
                <a:lnTo>
                  <a:pt x="71355" y="297268"/>
                </a:lnTo>
                <a:lnTo>
                  <a:pt x="69373" y="312987"/>
                </a:lnTo>
                <a:lnTo>
                  <a:pt x="68864" y="326178"/>
                </a:lnTo>
                <a:lnTo>
                  <a:pt x="68751" y="333267"/>
                </a:lnTo>
                <a:lnTo>
                  <a:pt x="69417" y="349221"/>
                </a:lnTo>
                <a:lnTo>
                  <a:pt x="69787" y="351936"/>
                </a:lnTo>
                <a:lnTo>
                  <a:pt x="313948" y="351936"/>
                </a:lnTo>
                <a:lnTo>
                  <a:pt x="314828" y="346586"/>
                </a:lnTo>
                <a:lnTo>
                  <a:pt x="315498" y="340377"/>
                </a:lnTo>
                <a:lnTo>
                  <a:pt x="316388" y="326178"/>
                </a:lnTo>
                <a:lnTo>
                  <a:pt x="316608" y="318587"/>
                </a:lnTo>
                <a:lnTo>
                  <a:pt x="316608" y="310597"/>
                </a:lnTo>
                <a:lnTo>
                  <a:pt x="316468" y="307938"/>
                </a:lnTo>
                <a:lnTo>
                  <a:pt x="247311" y="307938"/>
                </a:lnTo>
                <a:lnTo>
                  <a:pt x="246603" y="297268"/>
                </a:lnTo>
                <a:close/>
              </a:path>
              <a:path w="316865" h="504190">
                <a:moveTo>
                  <a:pt x="287327" y="213951"/>
                </a:moveTo>
                <a:lnTo>
                  <a:pt x="162654" y="213951"/>
                </a:lnTo>
                <a:lnTo>
                  <a:pt x="181275" y="215471"/>
                </a:lnTo>
                <a:lnTo>
                  <a:pt x="197810" y="220031"/>
                </a:lnTo>
                <a:lnTo>
                  <a:pt x="234558" y="251765"/>
                </a:lnTo>
                <a:lnTo>
                  <a:pt x="247311" y="307938"/>
                </a:lnTo>
                <a:lnTo>
                  <a:pt x="282619" y="297268"/>
                </a:lnTo>
                <a:lnTo>
                  <a:pt x="315907" y="297268"/>
                </a:lnTo>
                <a:lnTo>
                  <a:pt x="315483" y="289184"/>
                </a:lnTo>
                <a:lnTo>
                  <a:pt x="312109" y="268944"/>
                </a:lnTo>
                <a:lnTo>
                  <a:pt x="306487" y="249867"/>
                </a:lnTo>
                <a:lnTo>
                  <a:pt x="298619" y="231940"/>
                </a:lnTo>
                <a:lnTo>
                  <a:pt x="288577" y="215471"/>
                </a:lnTo>
                <a:lnTo>
                  <a:pt x="287327" y="213951"/>
                </a:lnTo>
                <a:close/>
              </a:path>
              <a:path w="316865" h="504190">
                <a:moveTo>
                  <a:pt x="315907" y="297268"/>
                </a:moveTo>
                <a:lnTo>
                  <a:pt x="282619" y="297268"/>
                </a:lnTo>
                <a:lnTo>
                  <a:pt x="247311" y="307938"/>
                </a:lnTo>
                <a:lnTo>
                  <a:pt x="316468" y="307938"/>
                </a:lnTo>
                <a:lnTo>
                  <a:pt x="315907" y="297268"/>
                </a:lnTo>
                <a:close/>
              </a:path>
              <a:path w="316865" h="504190">
                <a:moveTo>
                  <a:pt x="243301" y="0"/>
                </a:moveTo>
                <a:lnTo>
                  <a:pt x="171303" y="0"/>
                </a:lnTo>
                <a:lnTo>
                  <a:pt x="122666" y="111986"/>
                </a:lnTo>
                <a:lnTo>
                  <a:pt x="177303" y="111986"/>
                </a:lnTo>
                <a:lnTo>
                  <a:pt x="243301" y="0"/>
                </a:lnTo>
                <a:close/>
              </a:path>
            </a:pathLst>
          </a:custGeom>
          <a:solidFill>
            <a:srgbClr val="C4FCF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1" name="object 11"/>
          <p:cNvSpPr/>
          <p:nvPr/>
        </p:nvSpPr>
        <p:spPr>
          <a:xfrm>
            <a:off x="10146403" y="459840"/>
            <a:ext cx="359265" cy="305741"/>
          </a:xfrm>
          <a:custGeom>
            <a:avLst/>
            <a:gdLst/>
            <a:ahLst/>
            <a:cxnLst/>
            <a:rect l="l" t="t" r="r" b="b"/>
            <a:pathLst>
              <a:path w="592455" h="504190">
                <a:moveTo>
                  <a:pt x="241998" y="25323"/>
                </a:moveTo>
                <a:lnTo>
                  <a:pt x="198399" y="10401"/>
                </a:lnTo>
                <a:lnTo>
                  <a:pt x="178650" y="9321"/>
                </a:lnTo>
                <a:lnTo>
                  <a:pt x="165633" y="9766"/>
                </a:lnTo>
                <a:lnTo>
                  <a:pt x="119875" y="20231"/>
                </a:lnTo>
                <a:lnTo>
                  <a:pt x="86131" y="44208"/>
                </a:lnTo>
                <a:lnTo>
                  <a:pt x="66979" y="80975"/>
                </a:lnTo>
                <a:lnTo>
                  <a:pt x="62674" y="115951"/>
                </a:lnTo>
                <a:lnTo>
                  <a:pt x="62674" y="163957"/>
                </a:lnTo>
                <a:lnTo>
                  <a:pt x="0" y="163957"/>
                </a:lnTo>
                <a:lnTo>
                  <a:pt x="0" y="219951"/>
                </a:lnTo>
                <a:lnTo>
                  <a:pt x="62674" y="219951"/>
                </a:lnTo>
                <a:lnTo>
                  <a:pt x="62674" y="497230"/>
                </a:lnTo>
                <a:lnTo>
                  <a:pt x="133985" y="497230"/>
                </a:lnTo>
                <a:lnTo>
                  <a:pt x="133985" y="219951"/>
                </a:lnTo>
                <a:lnTo>
                  <a:pt x="239966" y="219951"/>
                </a:lnTo>
                <a:lnTo>
                  <a:pt x="239966" y="163957"/>
                </a:lnTo>
                <a:lnTo>
                  <a:pt x="131991" y="163957"/>
                </a:lnTo>
                <a:lnTo>
                  <a:pt x="131991" y="121297"/>
                </a:lnTo>
                <a:lnTo>
                  <a:pt x="147662" y="79971"/>
                </a:lnTo>
                <a:lnTo>
                  <a:pt x="190639" y="67310"/>
                </a:lnTo>
                <a:lnTo>
                  <a:pt x="198628" y="67310"/>
                </a:lnTo>
                <a:lnTo>
                  <a:pt x="205765" y="68097"/>
                </a:lnTo>
                <a:lnTo>
                  <a:pt x="218186" y="71183"/>
                </a:lnTo>
                <a:lnTo>
                  <a:pt x="223748" y="73558"/>
                </a:lnTo>
                <a:lnTo>
                  <a:pt x="228638" y="76631"/>
                </a:lnTo>
                <a:lnTo>
                  <a:pt x="231076" y="67310"/>
                </a:lnTo>
                <a:lnTo>
                  <a:pt x="241998" y="25323"/>
                </a:lnTo>
                <a:close/>
              </a:path>
              <a:path w="592455" h="504190">
                <a:moveTo>
                  <a:pt x="518604" y="0"/>
                </a:moveTo>
                <a:lnTo>
                  <a:pt x="446608" y="0"/>
                </a:lnTo>
                <a:lnTo>
                  <a:pt x="397967" y="111988"/>
                </a:lnTo>
                <a:lnTo>
                  <a:pt x="452602" y="111988"/>
                </a:lnTo>
                <a:lnTo>
                  <a:pt x="518604" y="0"/>
                </a:lnTo>
                <a:close/>
              </a:path>
              <a:path w="592455" h="504190">
                <a:moveTo>
                  <a:pt x="591896" y="310591"/>
                </a:moveTo>
                <a:lnTo>
                  <a:pt x="591756" y="307936"/>
                </a:lnTo>
                <a:lnTo>
                  <a:pt x="591197" y="297268"/>
                </a:lnTo>
                <a:lnTo>
                  <a:pt x="590778" y="289179"/>
                </a:lnTo>
                <a:lnTo>
                  <a:pt x="587400" y="268935"/>
                </a:lnTo>
                <a:lnTo>
                  <a:pt x="573913" y="231940"/>
                </a:lnTo>
                <a:lnTo>
                  <a:pt x="537933" y="188201"/>
                </a:lnTo>
                <a:lnTo>
                  <a:pt x="521893" y="177279"/>
                </a:lnTo>
                <a:lnTo>
                  <a:pt x="521893" y="297268"/>
                </a:lnTo>
                <a:lnTo>
                  <a:pt x="346646" y="297268"/>
                </a:lnTo>
                <a:lnTo>
                  <a:pt x="361569" y="254584"/>
                </a:lnTo>
                <a:lnTo>
                  <a:pt x="399072" y="221449"/>
                </a:lnTo>
                <a:lnTo>
                  <a:pt x="437946" y="213944"/>
                </a:lnTo>
                <a:lnTo>
                  <a:pt x="456565" y="215468"/>
                </a:lnTo>
                <a:lnTo>
                  <a:pt x="499935" y="238277"/>
                </a:lnTo>
                <a:lnTo>
                  <a:pt x="521195" y="286575"/>
                </a:lnTo>
                <a:lnTo>
                  <a:pt x="521893" y="297268"/>
                </a:lnTo>
                <a:lnTo>
                  <a:pt x="521893" y="177279"/>
                </a:lnTo>
                <a:lnTo>
                  <a:pt x="504012" y="168541"/>
                </a:lnTo>
                <a:lnTo>
                  <a:pt x="484251" y="162293"/>
                </a:lnTo>
                <a:lnTo>
                  <a:pt x="462673" y="158534"/>
                </a:lnTo>
                <a:lnTo>
                  <a:pt x="439267" y="157289"/>
                </a:lnTo>
                <a:lnTo>
                  <a:pt x="416229" y="158584"/>
                </a:lnTo>
                <a:lnTo>
                  <a:pt x="394449" y="162471"/>
                </a:lnTo>
                <a:lnTo>
                  <a:pt x="373913" y="168935"/>
                </a:lnTo>
                <a:lnTo>
                  <a:pt x="354634" y="177965"/>
                </a:lnTo>
                <a:lnTo>
                  <a:pt x="344665" y="184454"/>
                </a:lnTo>
                <a:lnTo>
                  <a:pt x="344665" y="312978"/>
                </a:lnTo>
                <a:lnTo>
                  <a:pt x="344157" y="326174"/>
                </a:lnTo>
                <a:lnTo>
                  <a:pt x="344043" y="333260"/>
                </a:lnTo>
                <a:lnTo>
                  <a:pt x="343979" y="330606"/>
                </a:lnTo>
                <a:lnTo>
                  <a:pt x="344665" y="312978"/>
                </a:lnTo>
                <a:lnTo>
                  <a:pt x="344665" y="184454"/>
                </a:lnTo>
                <a:lnTo>
                  <a:pt x="307822" y="219265"/>
                </a:lnTo>
                <a:lnTo>
                  <a:pt x="287108" y="258038"/>
                </a:lnTo>
                <a:lnTo>
                  <a:pt x="276606" y="304533"/>
                </a:lnTo>
                <a:lnTo>
                  <a:pt x="275297" y="330606"/>
                </a:lnTo>
                <a:lnTo>
                  <a:pt x="276606" y="356654"/>
                </a:lnTo>
                <a:lnTo>
                  <a:pt x="287108" y="403148"/>
                </a:lnTo>
                <a:lnTo>
                  <a:pt x="307860" y="441921"/>
                </a:lnTo>
                <a:lnTo>
                  <a:pt x="337362" y="471741"/>
                </a:lnTo>
                <a:lnTo>
                  <a:pt x="375031" y="492264"/>
                </a:lnTo>
                <a:lnTo>
                  <a:pt x="419036" y="502602"/>
                </a:lnTo>
                <a:lnTo>
                  <a:pt x="443268" y="503897"/>
                </a:lnTo>
                <a:lnTo>
                  <a:pt x="459600" y="503313"/>
                </a:lnTo>
                <a:lnTo>
                  <a:pt x="504583" y="494563"/>
                </a:lnTo>
                <a:lnTo>
                  <a:pt x="542277" y="475894"/>
                </a:lnTo>
                <a:lnTo>
                  <a:pt x="571169" y="448335"/>
                </a:lnTo>
                <a:lnTo>
                  <a:pt x="571931" y="447243"/>
                </a:lnTo>
                <a:lnTo>
                  <a:pt x="578739" y="437515"/>
                </a:lnTo>
                <a:lnTo>
                  <a:pt x="585266" y="425907"/>
                </a:lnTo>
                <a:lnTo>
                  <a:pt x="528599" y="399224"/>
                </a:lnTo>
                <a:lnTo>
                  <a:pt x="522058" y="409943"/>
                </a:lnTo>
                <a:lnTo>
                  <a:pt x="514426" y="419404"/>
                </a:lnTo>
                <a:lnTo>
                  <a:pt x="472109" y="444068"/>
                </a:lnTo>
                <a:lnTo>
                  <a:pt x="441960" y="447243"/>
                </a:lnTo>
                <a:lnTo>
                  <a:pt x="427456" y="446405"/>
                </a:lnTo>
                <a:lnTo>
                  <a:pt x="389940" y="433895"/>
                </a:lnTo>
                <a:lnTo>
                  <a:pt x="362585" y="406781"/>
                </a:lnTo>
                <a:lnTo>
                  <a:pt x="346964" y="365760"/>
                </a:lnTo>
                <a:lnTo>
                  <a:pt x="345071" y="351929"/>
                </a:lnTo>
                <a:lnTo>
                  <a:pt x="589241" y="351929"/>
                </a:lnTo>
                <a:lnTo>
                  <a:pt x="590130" y="346583"/>
                </a:lnTo>
                <a:lnTo>
                  <a:pt x="590791" y="340372"/>
                </a:lnTo>
                <a:lnTo>
                  <a:pt x="591693" y="326174"/>
                </a:lnTo>
                <a:lnTo>
                  <a:pt x="591896" y="318579"/>
                </a:lnTo>
                <a:lnTo>
                  <a:pt x="591896" y="310591"/>
                </a:lnTo>
                <a:close/>
              </a:path>
            </a:pathLst>
          </a:custGeom>
          <a:solidFill>
            <a:srgbClr val="C4FCF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2" name="object 12"/>
          <p:cNvSpPr/>
          <p:nvPr/>
        </p:nvSpPr>
        <p:spPr>
          <a:xfrm>
            <a:off x="10559900" y="555212"/>
            <a:ext cx="341167" cy="210245"/>
          </a:xfrm>
          <a:custGeom>
            <a:avLst/>
            <a:gdLst/>
            <a:ahLst/>
            <a:cxnLst/>
            <a:rect l="l" t="t" r="r" b="b"/>
            <a:pathLst>
              <a:path w="562609" h="346709">
                <a:moveTo>
                  <a:pt x="208622" y="6680"/>
                </a:moveTo>
                <a:lnTo>
                  <a:pt x="204190" y="4470"/>
                </a:lnTo>
                <a:lnTo>
                  <a:pt x="198615" y="2794"/>
                </a:lnTo>
                <a:lnTo>
                  <a:pt x="185305" y="596"/>
                </a:lnTo>
                <a:lnTo>
                  <a:pt x="178638" y="0"/>
                </a:lnTo>
                <a:lnTo>
                  <a:pt x="171970" y="0"/>
                </a:lnTo>
                <a:lnTo>
                  <a:pt x="120904" y="9575"/>
                </a:lnTo>
                <a:lnTo>
                  <a:pt x="83896" y="37922"/>
                </a:lnTo>
                <a:lnTo>
                  <a:pt x="67335" y="66675"/>
                </a:lnTo>
                <a:lnTo>
                  <a:pt x="60667" y="6680"/>
                </a:lnTo>
                <a:lnTo>
                  <a:pt x="0" y="6680"/>
                </a:lnTo>
                <a:lnTo>
                  <a:pt x="0" y="339953"/>
                </a:lnTo>
                <a:lnTo>
                  <a:pt x="71310" y="339953"/>
                </a:lnTo>
                <a:lnTo>
                  <a:pt x="71310" y="163322"/>
                </a:lnTo>
                <a:lnTo>
                  <a:pt x="72123" y="147078"/>
                </a:lnTo>
                <a:lnTo>
                  <a:pt x="84302" y="107340"/>
                </a:lnTo>
                <a:lnTo>
                  <a:pt x="117335" y="74333"/>
                </a:lnTo>
                <a:lnTo>
                  <a:pt x="157962" y="63347"/>
                </a:lnTo>
                <a:lnTo>
                  <a:pt x="168173" y="63347"/>
                </a:lnTo>
                <a:lnTo>
                  <a:pt x="176301" y="63893"/>
                </a:lnTo>
                <a:lnTo>
                  <a:pt x="188302" y="66116"/>
                </a:lnTo>
                <a:lnTo>
                  <a:pt x="193713" y="67564"/>
                </a:lnTo>
                <a:lnTo>
                  <a:pt x="198615" y="69342"/>
                </a:lnTo>
                <a:lnTo>
                  <a:pt x="208622" y="6680"/>
                </a:lnTo>
                <a:close/>
              </a:path>
              <a:path w="562609" h="346709">
                <a:moveTo>
                  <a:pt x="562546" y="153314"/>
                </a:moveTo>
                <a:lnTo>
                  <a:pt x="562406" y="150660"/>
                </a:lnTo>
                <a:lnTo>
                  <a:pt x="561848" y="139992"/>
                </a:lnTo>
                <a:lnTo>
                  <a:pt x="561416" y="131902"/>
                </a:lnTo>
                <a:lnTo>
                  <a:pt x="552424" y="92583"/>
                </a:lnTo>
                <a:lnTo>
                  <a:pt x="534517" y="58191"/>
                </a:lnTo>
                <a:lnTo>
                  <a:pt x="492569" y="20015"/>
                </a:lnTo>
                <a:lnTo>
                  <a:pt x="492544" y="139992"/>
                </a:lnTo>
                <a:lnTo>
                  <a:pt x="317296" y="139992"/>
                </a:lnTo>
                <a:lnTo>
                  <a:pt x="332219" y="97307"/>
                </a:lnTo>
                <a:lnTo>
                  <a:pt x="369722" y="64173"/>
                </a:lnTo>
                <a:lnTo>
                  <a:pt x="408584" y="56667"/>
                </a:lnTo>
                <a:lnTo>
                  <a:pt x="427215" y="58191"/>
                </a:lnTo>
                <a:lnTo>
                  <a:pt x="470585" y="81000"/>
                </a:lnTo>
                <a:lnTo>
                  <a:pt x="491832" y="129298"/>
                </a:lnTo>
                <a:lnTo>
                  <a:pt x="492544" y="139992"/>
                </a:lnTo>
                <a:lnTo>
                  <a:pt x="492544" y="20015"/>
                </a:lnTo>
                <a:lnTo>
                  <a:pt x="474649" y="11264"/>
                </a:lnTo>
                <a:lnTo>
                  <a:pt x="454901" y="5016"/>
                </a:lnTo>
                <a:lnTo>
                  <a:pt x="433311" y="1257"/>
                </a:lnTo>
                <a:lnTo>
                  <a:pt x="409905" y="12"/>
                </a:lnTo>
                <a:lnTo>
                  <a:pt x="386867" y="1308"/>
                </a:lnTo>
                <a:lnTo>
                  <a:pt x="365099" y="5194"/>
                </a:lnTo>
                <a:lnTo>
                  <a:pt x="344563" y="11658"/>
                </a:lnTo>
                <a:lnTo>
                  <a:pt x="325285" y="20688"/>
                </a:lnTo>
                <a:lnTo>
                  <a:pt x="314794" y="27520"/>
                </a:lnTo>
                <a:lnTo>
                  <a:pt x="314794" y="169087"/>
                </a:lnTo>
                <a:lnTo>
                  <a:pt x="314693" y="175983"/>
                </a:lnTo>
                <a:lnTo>
                  <a:pt x="314642" y="173329"/>
                </a:lnTo>
                <a:lnTo>
                  <a:pt x="314794" y="169087"/>
                </a:lnTo>
                <a:lnTo>
                  <a:pt x="314794" y="27520"/>
                </a:lnTo>
                <a:lnTo>
                  <a:pt x="278460" y="61988"/>
                </a:lnTo>
                <a:lnTo>
                  <a:pt x="257759" y="100761"/>
                </a:lnTo>
                <a:lnTo>
                  <a:pt x="247256" y="147256"/>
                </a:lnTo>
                <a:lnTo>
                  <a:pt x="245948" y="173329"/>
                </a:lnTo>
                <a:lnTo>
                  <a:pt x="247256" y="199377"/>
                </a:lnTo>
                <a:lnTo>
                  <a:pt x="257759" y="245872"/>
                </a:lnTo>
                <a:lnTo>
                  <a:pt x="278511" y="284645"/>
                </a:lnTo>
                <a:lnTo>
                  <a:pt x="308000" y="314464"/>
                </a:lnTo>
                <a:lnTo>
                  <a:pt x="345668" y="334987"/>
                </a:lnTo>
                <a:lnTo>
                  <a:pt x="389674" y="345325"/>
                </a:lnTo>
                <a:lnTo>
                  <a:pt x="413918" y="346621"/>
                </a:lnTo>
                <a:lnTo>
                  <a:pt x="430237" y="346036"/>
                </a:lnTo>
                <a:lnTo>
                  <a:pt x="475221" y="337286"/>
                </a:lnTo>
                <a:lnTo>
                  <a:pt x="512927" y="318617"/>
                </a:lnTo>
                <a:lnTo>
                  <a:pt x="541820" y="291058"/>
                </a:lnTo>
                <a:lnTo>
                  <a:pt x="542582" y="289966"/>
                </a:lnTo>
                <a:lnTo>
                  <a:pt x="549376" y="280238"/>
                </a:lnTo>
                <a:lnTo>
                  <a:pt x="555917" y="268630"/>
                </a:lnTo>
                <a:lnTo>
                  <a:pt x="499249" y="241947"/>
                </a:lnTo>
                <a:lnTo>
                  <a:pt x="492696" y="252666"/>
                </a:lnTo>
                <a:lnTo>
                  <a:pt x="485063" y="262128"/>
                </a:lnTo>
                <a:lnTo>
                  <a:pt x="442760" y="286791"/>
                </a:lnTo>
                <a:lnTo>
                  <a:pt x="412597" y="289966"/>
                </a:lnTo>
                <a:lnTo>
                  <a:pt x="398094" y="289128"/>
                </a:lnTo>
                <a:lnTo>
                  <a:pt x="360591" y="276618"/>
                </a:lnTo>
                <a:lnTo>
                  <a:pt x="333235" y="249504"/>
                </a:lnTo>
                <a:lnTo>
                  <a:pt x="317614" y="208483"/>
                </a:lnTo>
                <a:lnTo>
                  <a:pt x="315734" y="194652"/>
                </a:lnTo>
                <a:lnTo>
                  <a:pt x="559879" y="194652"/>
                </a:lnTo>
                <a:lnTo>
                  <a:pt x="560768" y="189306"/>
                </a:lnTo>
                <a:lnTo>
                  <a:pt x="561441" y="183095"/>
                </a:lnTo>
                <a:lnTo>
                  <a:pt x="562330" y="168897"/>
                </a:lnTo>
                <a:lnTo>
                  <a:pt x="562546" y="161302"/>
                </a:lnTo>
                <a:lnTo>
                  <a:pt x="562546" y="153314"/>
                </a:lnTo>
                <a:close/>
              </a:path>
            </a:pathLst>
          </a:custGeom>
          <a:solidFill>
            <a:srgbClr val="C4FCF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3" name="object 13"/>
          <p:cNvSpPr/>
          <p:nvPr/>
        </p:nvSpPr>
        <p:spPr>
          <a:xfrm>
            <a:off x="10955597" y="555212"/>
            <a:ext cx="184831" cy="206395"/>
          </a:xfrm>
          <a:custGeom>
            <a:avLst/>
            <a:gdLst/>
            <a:ahLst/>
            <a:cxnLst/>
            <a:rect l="l" t="t" r="r" b="b"/>
            <a:pathLst>
              <a:path w="304800" h="340359">
                <a:moveTo>
                  <a:pt x="63327" y="6669"/>
                </a:moveTo>
                <a:lnTo>
                  <a:pt x="0" y="6669"/>
                </a:lnTo>
                <a:lnTo>
                  <a:pt x="0" y="339947"/>
                </a:lnTo>
                <a:lnTo>
                  <a:pt x="71317" y="339947"/>
                </a:lnTo>
                <a:lnTo>
                  <a:pt x="71317" y="162644"/>
                </a:lnTo>
                <a:lnTo>
                  <a:pt x="72171" y="144605"/>
                </a:lnTo>
                <a:lnTo>
                  <a:pt x="74734" y="128481"/>
                </a:lnTo>
                <a:lnTo>
                  <a:pt x="79007" y="114272"/>
                </a:lnTo>
                <a:lnTo>
                  <a:pt x="84992" y="101975"/>
                </a:lnTo>
                <a:lnTo>
                  <a:pt x="90955" y="93316"/>
                </a:lnTo>
                <a:lnTo>
                  <a:pt x="67987" y="93316"/>
                </a:lnTo>
                <a:lnTo>
                  <a:pt x="58657" y="83986"/>
                </a:lnTo>
                <a:lnTo>
                  <a:pt x="63850" y="70268"/>
                </a:lnTo>
                <a:lnTo>
                  <a:pt x="66465" y="65016"/>
                </a:lnTo>
                <a:lnTo>
                  <a:pt x="63327" y="6669"/>
                </a:lnTo>
                <a:close/>
              </a:path>
              <a:path w="304800" h="340359">
                <a:moveTo>
                  <a:pt x="289949" y="58657"/>
                </a:moveTo>
                <a:lnTo>
                  <a:pt x="161974" y="58657"/>
                </a:lnTo>
                <a:lnTo>
                  <a:pt x="176659" y="59845"/>
                </a:lnTo>
                <a:lnTo>
                  <a:pt x="190054" y="63407"/>
                </a:lnTo>
                <a:lnTo>
                  <a:pt x="221863" y="89051"/>
                </a:lnTo>
                <a:lnTo>
                  <a:pt x="233214" y="144605"/>
                </a:lnTo>
                <a:lnTo>
                  <a:pt x="233291" y="339947"/>
                </a:lnTo>
                <a:lnTo>
                  <a:pt x="304598" y="339947"/>
                </a:lnTo>
                <a:lnTo>
                  <a:pt x="304558" y="123219"/>
                </a:lnTo>
                <a:lnTo>
                  <a:pt x="303560" y="103896"/>
                </a:lnTo>
                <a:lnTo>
                  <a:pt x="300445" y="85655"/>
                </a:lnTo>
                <a:lnTo>
                  <a:pt x="295246" y="69251"/>
                </a:lnTo>
                <a:lnTo>
                  <a:pt x="289949" y="58657"/>
                </a:lnTo>
                <a:close/>
              </a:path>
              <a:path w="304800" h="340359">
                <a:moveTo>
                  <a:pt x="66465" y="65016"/>
                </a:moveTo>
                <a:lnTo>
                  <a:pt x="63850" y="70268"/>
                </a:lnTo>
                <a:lnTo>
                  <a:pt x="58657" y="83986"/>
                </a:lnTo>
                <a:lnTo>
                  <a:pt x="67987" y="93316"/>
                </a:lnTo>
                <a:lnTo>
                  <a:pt x="66465" y="65016"/>
                </a:lnTo>
                <a:close/>
              </a:path>
              <a:path w="304800" h="340359">
                <a:moveTo>
                  <a:pt x="179313" y="0"/>
                </a:moveTo>
                <a:lnTo>
                  <a:pt x="139993" y="4881"/>
                </a:lnTo>
                <a:lnTo>
                  <a:pt x="104982" y="19926"/>
                </a:lnTo>
                <a:lnTo>
                  <a:pt x="77353" y="46440"/>
                </a:lnTo>
                <a:lnTo>
                  <a:pt x="66465" y="65016"/>
                </a:lnTo>
                <a:lnTo>
                  <a:pt x="67987" y="93316"/>
                </a:lnTo>
                <a:lnTo>
                  <a:pt x="90955" y="93316"/>
                </a:lnTo>
                <a:lnTo>
                  <a:pt x="92254" y="91430"/>
                </a:lnTo>
                <a:lnTo>
                  <a:pt x="100404" y="82415"/>
                </a:lnTo>
                <a:lnTo>
                  <a:pt x="140312" y="61246"/>
                </a:lnTo>
                <a:lnTo>
                  <a:pt x="161974" y="58657"/>
                </a:lnTo>
                <a:lnTo>
                  <a:pt x="289949" y="58657"/>
                </a:lnTo>
                <a:lnTo>
                  <a:pt x="287959" y="54678"/>
                </a:lnTo>
                <a:lnTo>
                  <a:pt x="256385" y="21364"/>
                </a:lnTo>
                <a:lnTo>
                  <a:pt x="212878" y="3421"/>
                </a:lnTo>
                <a:lnTo>
                  <a:pt x="196529" y="855"/>
                </a:lnTo>
                <a:lnTo>
                  <a:pt x="179313" y="0"/>
                </a:lnTo>
                <a:close/>
              </a:path>
            </a:pathLst>
          </a:custGeom>
          <a:solidFill>
            <a:srgbClr val="C4FCF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4" name="object 14"/>
          <p:cNvSpPr/>
          <p:nvPr/>
        </p:nvSpPr>
        <p:spPr>
          <a:xfrm>
            <a:off x="11192854" y="555215"/>
            <a:ext cx="189837" cy="210245"/>
          </a:xfrm>
          <a:custGeom>
            <a:avLst/>
            <a:gdLst/>
            <a:ahLst/>
            <a:cxnLst/>
            <a:rect l="l" t="t" r="r" b="b"/>
            <a:pathLst>
              <a:path w="313055" h="346709">
                <a:moveTo>
                  <a:pt x="165303" y="0"/>
                </a:moveTo>
                <a:lnTo>
                  <a:pt x="119883" y="5176"/>
                </a:lnTo>
                <a:lnTo>
                  <a:pt x="79631" y="20679"/>
                </a:lnTo>
                <a:lnTo>
                  <a:pt x="46156" y="45917"/>
                </a:lnTo>
                <a:lnTo>
                  <a:pt x="20983" y="80311"/>
                </a:lnTo>
                <a:lnTo>
                  <a:pt x="5249" y="123064"/>
                </a:lnTo>
                <a:lnTo>
                  <a:pt x="0" y="173324"/>
                </a:lnTo>
                <a:lnTo>
                  <a:pt x="1312" y="199373"/>
                </a:lnTo>
                <a:lnTo>
                  <a:pt x="11807" y="245859"/>
                </a:lnTo>
                <a:lnTo>
                  <a:pt x="32552" y="284636"/>
                </a:lnTo>
                <a:lnTo>
                  <a:pt x="62052" y="314454"/>
                </a:lnTo>
                <a:lnTo>
                  <a:pt x="99684" y="334980"/>
                </a:lnTo>
                <a:lnTo>
                  <a:pt x="143333" y="345316"/>
                </a:lnTo>
                <a:lnTo>
                  <a:pt x="167282" y="346607"/>
                </a:lnTo>
                <a:lnTo>
                  <a:pt x="185742" y="345834"/>
                </a:lnTo>
                <a:lnTo>
                  <a:pt x="234631" y="334283"/>
                </a:lnTo>
                <a:lnTo>
                  <a:pt x="273170" y="310163"/>
                </a:lnTo>
                <a:lnTo>
                  <a:pt x="300688" y="275377"/>
                </a:lnTo>
                <a:lnTo>
                  <a:pt x="312618" y="247301"/>
                </a:lnTo>
                <a:lnTo>
                  <a:pt x="247940" y="225302"/>
                </a:lnTo>
                <a:lnTo>
                  <a:pt x="245507" y="235233"/>
                </a:lnTo>
                <a:lnTo>
                  <a:pt x="242198" y="244374"/>
                </a:lnTo>
                <a:lnTo>
                  <a:pt x="213267" y="278045"/>
                </a:lnTo>
                <a:lnTo>
                  <a:pt x="176916" y="289471"/>
                </a:lnTo>
                <a:lnTo>
                  <a:pt x="165974" y="289949"/>
                </a:lnTo>
                <a:lnTo>
                  <a:pt x="151797" y="289116"/>
                </a:lnTo>
                <a:lnTo>
                  <a:pt x="115315" y="276609"/>
                </a:lnTo>
                <a:lnTo>
                  <a:pt x="82667" y="237291"/>
                </a:lnTo>
                <a:lnTo>
                  <a:pt x="72014" y="191933"/>
                </a:lnTo>
                <a:lnTo>
                  <a:pt x="71306" y="173973"/>
                </a:lnTo>
                <a:lnTo>
                  <a:pt x="71997" y="155716"/>
                </a:lnTo>
                <a:lnTo>
                  <a:pt x="82322" y="109996"/>
                </a:lnTo>
                <a:lnTo>
                  <a:pt x="104615" y="77924"/>
                </a:lnTo>
                <a:lnTo>
                  <a:pt x="151511" y="57513"/>
                </a:lnTo>
                <a:lnTo>
                  <a:pt x="165974" y="56657"/>
                </a:lnTo>
                <a:lnTo>
                  <a:pt x="180574" y="57680"/>
                </a:lnTo>
                <a:lnTo>
                  <a:pt x="215637" y="73003"/>
                </a:lnTo>
                <a:lnTo>
                  <a:pt x="238311" y="105562"/>
                </a:lnTo>
                <a:lnTo>
                  <a:pt x="243291" y="119996"/>
                </a:lnTo>
                <a:lnTo>
                  <a:pt x="310597" y="93316"/>
                </a:lnTo>
                <a:lnTo>
                  <a:pt x="290364" y="55714"/>
                </a:lnTo>
                <a:lnTo>
                  <a:pt x="259692" y="25750"/>
                </a:lnTo>
                <a:lnTo>
                  <a:pt x="218732" y="6568"/>
                </a:lnTo>
                <a:lnTo>
                  <a:pt x="184562" y="732"/>
                </a:lnTo>
                <a:lnTo>
                  <a:pt x="165303" y="0"/>
                </a:lnTo>
                <a:close/>
              </a:path>
            </a:pathLst>
          </a:custGeom>
          <a:solidFill>
            <a:srgbClr val="C4FCF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/>
          <p:nvPr/>
        </p:nvSpPr>
        <p:spPr>
          <a:xfrm>
            <a:off x="11420011" y="555217"/>
            <a:ext cx="192147" cy="210245"/>
          </a:xfrm>
          <a:custGeom>
            <a:avLst/>
            <a:gdLst/>
            <a:ahLst/>
            <a:cxnLst/>
            <a:rect l="l" t="t" r="r" b="b"/>
            <a:pathLst>
              <a:path w="316865" h="346709">
                <a:moveTo>
                  <a:pt x="163963" y="0"/>
                </a:moveTo>
                <a:lnTo>
                  <a:pt x="119149" y="5176"/>
                </a:lnTo>
                <a:lnTo>
                  <a:pt x="79337" y="20679"/>
                </a:lnTo>
                <a:lnTo>
                  <a:pt x="46082" y="45917"/>
                </a:lnTo>
                <a:lnTo>
                  <a:pt x="20994" y="80311"/>
                </a:lnTo>
                <a:lnTo>
                  <a:pt x="5255" y="123059"/>
                </a:lnTo>
                <a:lnTo>
                  <a:pt x="0" y="173314"/>
                </a:lnTo>
                <a:lnTo>
                  <a:pt x="1314" y="199367"/>
                </a:lnTo>
                <a:lnTo>
                  <a:pt x="11816" y="245855"/>
                </a:lnTo>
                <a:lnTo>
                  <a:pt x="32563" y="284631"/>
                </a:lnTo>
                <a:lnTo>
                  <a:pt x="62062" y="314452"/>
                </a:lnTo>
                <a:lnTo>
                  <a:pt x="99735" y="334980"/>
                </a:lnTo>
                <a:lnTo>
                  <a:pt x="143731" y="345316"/>
                </a:lnTo>
                <a:lnTo>
                  <a:pt x="167973" y="346607"/>
                </a:lnTo>
                <a:lnTo>
                  <a:pt x="184298" y="346022"/>
                </a:lnTo>
                <a:lnTo>
                  <a:pt x="229280" y="337277"/>
                </a:lnTo>
                <a:lnTo>
                  <a:pt x="266980" y="318606"/>
                </a:lnTo>
                <a:lnTo>
                  <a:pt x="295870" y="291039"/>
                </a:lnTo>
                <a:lnTo>
                  <a:pt x="296633" y="289949"/>
                </a:lnTo>
                <a:lnTo>
                  <a:pt x="166654" y="289949"/>
                </a:lnTo>
                <a:lnTo>
                  <a:pt x="152152" y="289116"/>
                </a:lnTo>
                <a:lnTo>
                  <a:pt x="114645" y="276609"/>
                </a:lnTo>
                <a:lnTo>
                  <a:pt x="87281" y="249492"/>
                </a:lnTo>
                <a:lnTo>
                  <a:pt x="71665" y="208470"/>
                </a:lnTo>
                <a:lnTo>
                  <a:pt x="69786" y="194643"/>
                </a:lnTo>
                <a:lnTo>
                  <a:pt x="45988" y="194643"/>
                </a:lnTo>
                <a:lnTo>
                  <a:pt x="45988" y="139974"/>
                </a:lnTo>
                <a:lnTo>
                  <a:pt x="71355" y="139974"/>
                </a:lnTo>
                <a:lnTo>
                  <a:pt x="71492" y="138889"/>
                </a:lnTo>
                <a:lnTo>
                  <a:pt x="86275" y="97294"/>
                </a:lnTo>
                <a:lnTo>
                  <a:pt x="123781" y="64158"/>
                </a:lnTo>
                <a:lnTo>
                  <a:pt x="162644" y="56657"/>
                </a:lnTo>
                <a:lnTo>
                  <a:pt x="287323" y="56657"/>
                </a:lnTo>
                <a:lnTo>
                  <a:pt x="276626" y="43655"/>
                </a:lnTo>
                <a:lnTo>
                  <a:pt x="246631" y="19999"/>
                </a:lnTo>
                <a:lnTo>
                  <a:pt x="208956" y="4997"/>
                </a:lnTo>
                <a:lnTo>
                  <a:pt x="187373" y="1248"/>
                </a:lnTo>
                <a:lnTo>
                  <a:pt x="163963" y="0"/>
                </a:lnTo>
                <a:close/>
              </a:path>
              <a:path w="316865" h="346709">
                <a:moveTo>
                  <a:pt x="253301" y="241940"/>
                </a:moveTo>
                <a:lnTo>
                  <a:pt x="220632" y="277279"/>
                </a:lnTo>
                <a:lnTo>
                  <a:pt x="182521" y="289157"/>
                </a:lnTo>
                <a:lnTo>
                  <a:pt x="166654" y="289949"/>
                </a:lnTo>
                <a:lnTo>
                  <a:pt x="296633" y="289949"/>
                </a:lnTo>
                <a:lnTo>
                  <a:pt x="303437" y="280224"/>
                </a:lnTo>
                <a:lnTo>
                  <a:pt x="309969" y="268620"/>
                </a:lnTo>
                <a:lnTo>
                  <a:pt x="253301" y="241940"/>
                </a:lnTo>
                <a:close/>
              </a:path>
              <a:path w="316865" h="346709">
                <a:moveTo>
                  <a:pt x="71355" y="139974"/>
                </a:moveTo>
                <a:lnTo>
                  <a:pt x="45988" y="139974"/>
                </a:lnTo>
                <a:lnTo>
                  <a:pt x="45988" y="194643"/>
                </a:lnTo>
                <a:lnTo>
                  <a:pt x="69786" y="194643"/>
                </a:lnTo>
                <a:lnTo>
                  <a:pt x="69417" y="191927"/>
                </a:lnTo>
                <a:lnTo>
                  <a:pt x="68751" y="175973"/>
                </a:lnTo>
                <a:lnTo>
                  <a:pt x="68693" y="173314"/>
                </a:lnTo>
                <a:lnTo>
                  <a:pt x="69373" y="155693"/>
                </a:lnTo>
                <a:lnTo>
                  <a:pt x="71355" y="139974"/>
                </a:lnTo>
                <a:close/>
              </a:path>
              <a:path w="316865" h="346709">
                <a:moveTo>
                  <a:pt x="246593" y="139974"/>
                </a:moveTo>
                <a:lnTo>
                  <a:pt x="71355" y="139974"/>
                </a:lnTo>
                <a:lnTo>
                  <a:pt x="69373" y="155693"/>
                </a:lnTo>
                <a:lnTo>
                  <a:pt x="68864" y="168884"/>
                </a:lnTo>
                <a:lnTo>
                  <a:pt x="68751" y="175973"/>
                </a:lnTo>
                <a:lnTo>
                  <a:pt x="69417" y="191927"/>
                </a:lnTo>
                <a:lnTo>
                  <a:pt x="69786" y="194643"/>
                </a:lnTo>
                <a:lnTo>
                  <a:pt x="313938" y="194643"/>
                </a:lnTo>
                <a:lnTo>
                  <a:pt x="314828" y="189292"/>
                </a:lnTo>
                <a:lnTo>
                  <a:pt x="315498" y="183083"/>
                </a:lnTo>
                <a:lnTo>
                  <a:pt x="316388" y="168884"/>
                </a:lnTo>
                <a:lnTo>
                  <a:pt x="316597" y="161293"/>
                </a:lnTo>
                <a:lnTo>
                  <a:pt x="316597" y="153304"/>
                </a:lnTo>
                <a:lnTo>
                  <a:pt x="316458" y="150644"/>
                </a:lnTo>
                <a:lnTo>
                  <a:pt x="247301" y="150644"/>
                </a:lnTo>
                <a:lnTo>
                  <a:pt x="246593" y="139974"/>
                </a:lnTo>
                <a:close/>
              </a:path>
              <a:path w="316865" h="346709">
                <a:moveTo>
                  <a:pt x="287323" y="56657"/>
                </a:moveTo>
                <a:lnTo>
                  <a:pt x="162644" y="56657"/>
                </a:lnTo>
                <a:lnTo>
                  <a:pt x="181266" y="58177"/>
                </a:lnTo>
                <a:lnTo>
                  <a:pt x="197804" y="62737"/>
                </a:lnTo>
                <a:lnTo>
                  <a:pt x="234548" y="94471"/>
                </a:lnTo>
                <a:lnTo>
                  <a:pt x="247301" y="150644"/>
                </a:lnTo>
                <a:lnTo>
                  <a:pt x="282609" y="139974"/>
                </a:lnTo>
                <a:lnTo>
                  <a:pt x="315898" y="139974"/>
                </a:lnTo>
                <a:lnTo>
                  <a:pt x="315474" y="131890"/>
                </a:lnTo>
                <a:lnTo>
                  <a:pt x="312104" y="111651"/>
                </a:lnTo>
                <a:lnTo>
                  <a:pt x="306486" y="92573"/>
                </a:lnTo>
                <a:lnTo>
                  <a:pt x="298619" y="74646"/>
                </a:lnTo>
                <a:lnTo>
                  <a:pt x="288573" y="58177"/>
                </a:lnTo>
                <a:lnTo>
                  <a:pt x="287323" y="56657"/>
                </a:lnTo>
                <a:close/>
              </a:path>
              <a:path w="316865" h="346709">
                <a:moveTo>
                  <a:pt x="315898" y="139974"/>
                </a:moveTo>
                <a:lnTo>
                  <a:pt x="282609" y="139974"/>
                </a:lnTo>
                <a:lnTo>
                  <a:pt x="247301" y="150644"/>
                </a:lnTo>
                <a:lnTo>
                  <a:pt x="316458" y="150644"/>
                </a:lnTo>
                <a:lnTo>
                  <a:pt x="315898" y="139974"/>
                </a:lnTo>
                <a:close/>
              </a:path>
            </a:pathLst>
          </a:custGeom>
          <a:solidFill>
            <a:srgbClr val="C4FCF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6" name="object 16"/>
          <p:cNvSpPr/>
          <p:nvPr/>
        </p:nvSpPr>
        <p:spPr>
          <a:xfrm>
            <a:off x="11648384" y="555217"/>
            <a:ext cx="179825" cy="210245"/>
          </a:xfrm>
          <a:custGeom>
            <a:avLst/>
            <a:gdLst/>
            <a:ahLst/>
            <a:cxnLst/>
            <a:rect l="l" t="t" r="r" b="b"/>
            <a:pathLst>
              <a:path w="296544" h="346709">
                <a:moveTo>
                  <a:pt x="153314" y="0"/>
                </a:moveTo>
                <a:lnTo>
                  <a:pt x="113047" y="3583"/>
                </a:lnTo>
                <a:lnTo>
                  <a:pt x="64409" y="22062"/>
                </a:lnTo>
                <a:lnTo>
                  <a:pt x="31999" y="51977"/>
                </a:lnTo>
                <a:lnTo>
                  <a:pt x="16997" y="89236"/>
                </a:lnTo>
                <a:lnTo>
                  <a:pt x="15999" y="102646"/>
                </a:lnTo>
                <a:lnTo>
                  <a:pt x="17416" y="120162"/>
                </a:lnTo>
                <a:lnTo>
                  <a:pt x="38637" y="162979"/>
                </a:lnTo>
                <a:lnTo>
                  <a:pt x="89889" y="191163"/>
                </a:lnTo>
                <a:lnTo>
                  <a:pt x="184643" y="211962"/>
                </a:lnTo>
                <a:lnTo>
                  <a:pt x="195362" y="214905"/>
                </a:lnTo>
                <a:lnTo>
                  <a:pt x="224621" y="240840"/>
                </a:lnTo>
                <a:lnTo>
                  <a:pt x="224621" y="249280"/>
                </a:lnTo>
                <a:lnTo>
                  <a:pt x="196817" y="283946"/>
                </a:lnTo>
                <a:lnTo>
                  <a:pt x="157953" y="289949"/>
                </a:lnTo>
                <a:lnTo>
                  <a:pt x="139318" y="288926"/>
                </a:lnTo>
                <a:lnTo>
                  <a:pt x="91630" y="273604"/>
                </a:lnTo>
                <a:lnTo>
                  <a:pt x="57456" y="242940"/>
                </a:lnTo>
                <a:lnTo>
                  <a:pt x="49317" y="229951"/>
                </a:lnTo>
                <a:lnTo>
                  <a:pt x="0" y="272630"/>
                </a:lnTo>
                <a:lnTo>
                  <a:pt x="28323" y="303954"/>
                </a:lnTo>
                <a:lnTo>
                  <a:pt x="65317" y="327267"/>
                </a:lnTo>
                <a:lnTo>
                  <a:pt x="108801" y="341771"/>
                </a:lnTo>
                <a:lnTo>
                  <a:pt x="156644" y="346607"/>
                </a:lnTo>
                <a:lnTo>
                  <a:pt x="177539" y="345774"/>
                </a:lnTo>
                <a:lnTo>
                  <a:pt x="231301" y="333267"/>
                </a:lnTo>
                <a:lnTo>
                  <a:pt x="270021" y="307097"/>
                </a:lnTo>
                <a:lnTo>
                  <a:pt x="291771" y="269358"/>
                </a:lnTo>
                <a:lnTo>
                  <a:pt x="295949" y="239280"/>
                </a:lnTo>
                <a:lnTo>
                  <a:pt x="294716" y="223897"/>
                </a:lnTo>
                <a:lnTo>
                  <a:pt x="276274" y="184968"/>
                </a:lnTo>
                <a:lnTo>
                  <a:pt x="230854" y="158790"/>
                </a:lnTo>
                <a:lnTo>
                  <a:pt x="132624" y="137304"/>
                </a:lnTo>
                <a:lnTo>
                  <a:pt x="120634" y="134349"/>
                </a:lnTo>
                <a:lnTo>
                  <a:pt x="86636" y="107535"/>
                </a:lnTo>
                <a:lnTo>
                  <a:pt x="86636" y="90217"/>
                </a:lnTo>
                <a:lnTo>
                  <a:pt x="117975" y="61987"/>
                </a:lnTo>
                <a:lnTo>
                  <a:pt x="154623" y="56657"/>
                </a:lnTo>
                <a:lnTo>
                  <a:pt x="167831" y="57472"/>
                </a:lnTo>
                <a:lnTo>
                  <a:pt x="205962" y="69662"/>
                </a:lnTo>
                <a:lnTo>
                  <a:pt x="236203" y="96835"/>
                </a:lnTo>
                <a:lnTo>
                  <a:pt x="243291" y="109316"/>
                </a:lnTo>
                <a:lnTo>
                  <a:pt x="292608" y="67976"/>
                </a:lnTo>
                <a:lnTo>
                  <a:pt x="255236" y="27454"/>
                </a:lnTo>
                <a:lnTo>
                  <a:pt x="220029" y="9947"/>
                </a:lnTo>
                <a:lnTo>
                  <a:pt x="177385" y="1105"/>
                </a:lnTo>
                <a:lnTo>
                  <a:pt x="153314" y="0"/>
                </a:lnTo>
                <a:close/>
              </a:path>
            </a:pathLst>
          </a:custGeom>
          <a:solidFill>
            <a:srgbClr val="C4FCF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33670" r="40909" b="34007"/>
          <a:stretch/>
        </p:blipFill>
        <p:spPr>
          <a:xfrm>
            <a:off x="10942303" y="5424439"/>
            <a:ext cx="955415" cy="95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4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7">
            <a:extLst>
              <a:ext uri="{FF2B5EF4-FFF2-40B4-BE49-F238E27FC236}">
                <a16:creationId xmlns:a16="http://schemas.microsoft.com/office/drawing/2014/main" xmlns="" id="{59333EFF-8F67-3A3E-B847-99F0E27062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129" y="975470"/>
            <a:ext cx="3367241" cy="488678"/>
          </a:xfrm>
        </p:spPr>
        <p:txBody>
          <a:bodyPr/>
          <a:lstStyle/>
          <a:p>
            <a:r>
              <a:rPr lang="fr-FR" dirty="0"/>
              <a:t>Audience</a:t>
            </a:r>
          </a:p>
        </p:txBody>
      </p:sp>
      <p:sp>
        <p:nvSpPr>
          <p:cNvPr id="10" name="Espace réservé du texte 18">
            <a:extLst>
              <a:ext uri="{FF2B5EF4-FFF2-40B4-BE49-F238E27FC236}">
                <a16:creationId xmlns:a16="http://schemas.microsoft.com/office/drawing/2014/main" xmlns="" id="{68667A54-DD0D-66EF-33B2-4CF1E4A61C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129" y="2499245"/>
            <a:ext cx="4532715" cy="2613477"/>
          </a:xfrm>
        </p:spPr>
        <p:txBody>
          <a:bodyPr/>
          <a:lstStyle/>
          <a:p>
            <a:r>
              <a:rPr lang="fr-BE" dirty="0">
                <a:effectLst/>
                <a:latin typeface="New Hero" panose="02000500000000000000" pitchFamily="2" charset="0"/>
              </a:rPr>
              <a:t>Utilisez nos espaces visuels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et rédactionnels et touchez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plus de</a:t>
            </a:r>
            <a:r>
              <a:rPr lang="fr-BE" b="1" dirty="0">
                <a:effectLst/>
                <a:latin typeface="New Hero Bold" panose="02000500000000000000" pitchFamily="2" charset="0"/>
              </a:rPr>
              <a:t> 70% de la population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active francophone.</a:t>
            </a:r>
          </a:p>
          <a:p>
            <a:endParaRPr lang="fr-BE" dirty="0">
              <a:effectLst/>
              <a:latin typeface="New Hero Bold" panose="02000500000000000000" pitchFamily="2" charset="0"/>
            </a:endParaRPr>
          </a:p>
          <a:p>
            <a:r>
              <a:rPr lang="fr-BE" dirty="0">
                <a:effectLst/>
                <a:latin typeface="New Hero" panose="02000500000000000000" pitchFamily="2" charset="0"/>
              </a:rPr>
              <a:t>Près de </a:t>
            </a:r>
            <a:r>
              <a:rPr lang="fr-BE" b="1" dirty="0">
                <a:effectLst/>
                <a:latin typeface="New Hero Bold" panose="02000500000000000000" pitchFamily="2" charset="0"/>
              </a:rPr>
              <a:t>3.000.000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personnes</a:t>
            </a:r>
            <a:r>
              <a:rPr lang="fr-BE" dirty="0">
                <a:effectLst/>
                <a:latin typeface="New Hero Bold" panose="02000500000000000000" pitchFamily="2" charset="0"/>
              </a:rPr>
              <a:t>/jour*.</a:t>
            </a:r>
          </a:p>
          <a:p>
            <a:endParaRPr lang="fr-FR" dirty="0"/>
          </a:p>
        </p:txBody>
      </p:sp>
      <p:sp>
        <p:nvSpPr>
          <p:cNvPr id="11" name="Espace réservé du texte 18">
            <a:extLst>
              <a:ext uri="{FF2B5EF4-FFF2-40B4-BE49-F238E27FC236}">
                <a16:creationId xmlns:a16="http://schemas.microsoft.com/office/drawing/2014/main" xmlns="" id="{12DEED54-C276-7BF9-2BDC-52D2A0E663FD}"/>
              </a:ext>
            </a:extLst>
          </p:cNvPr>
          <p:cNvSpPr txBox="1">
            <a:spLocks/>
          </p:cNvSpPr>
          <p:nvPr/>
        </p:nvSpPr>
        <p:spPr>
          <a:xfrm>
            <a:off x="9317762" y="1488094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GROUPE MÉDIA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2" name="Espace réservé du texte 18">
            <a:extLst>
              <a:ext uri="{FF2B5EF4-FFF2-40B4-BE49-F238E27FC236}">
                <a16:creationId xmlns:a16="http://schemas.microsoft.com/office/drawing/2014/main" xmlns="" id="{999986E1-DBE3-75A7-FA76-CFCD2F3DBB87}"/>
              </a:ext>
            </a:extLst>
          </p:cNvPr>
          <p:cNvSpPr txBox="1">
            <a:spLocks/>
          </p:cNvSpPr>
          <p:nvPr/>
        </p:nvSpPr>
        <p:spPr>
          <a:xfrm>
            <a:off x="9317762" y="4255400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MÉDIA CARRIÈRE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3" name="Espace réservé du texte 17">
            <a:extLst>
              <a:ext uri="{FF2B5EF4-FFF2-40B4-BE49-F238E27FC236}">
                <a16:creationId xmlns:a16="http://schemas.microsoft.com/office/drawing/2014/main" xmlns="" id="{F085C4BB-6FEA-3AF4-CF48-F237C59B152F}"/>
              </a:ext>
            </a:extLst>
          </p:cNvPr>
          <p:cNvSpPr txBox="1">
            <a:spLocks/>
          </p:cNvSpPr>
          <p:nvPr/>
        </p:nvSpPr>
        <p:spPr>
          <a:xfrm>
            <a:off x="9185333" y="1923807"/>
            <a:ext cx="3186667" cy="1472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C4FDF3"/>
                </a:solidFill>
                <a:latin typeface="New Hero 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600" dirty="0">
                <a:solidFill>
                  <a:srgbClr val="4D4DFF"/>
                </a:solidFill>
              </a:rPr>
              <a:t>#1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4CB1F814-717E-71D8-061E-05E4A8E616D4}"/>
              </a:ext>
            </a:extLst>
          </p:cNvPr>
          <p:cNvCxnSpPr>
            <a:cxnSpLocks/>
          </p:cNvCxnSpPr>
          <p:nvPr/>
        </p:nvCxnSpPr>
        <p:spPr>
          <a:xfrm>
            <a:off x="9382417" y="192380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2A6EE45E-F985-F192-A823-14F839C950DF}"/>
              </a:ext>
            </a:extLst>
          </p:cNvPr>
          <p:cNvCxnSpPr>
            <a:cxnSpLocks/>
          </p:cNvCxnSpPr>
          <p:nvPr/>
        </p:nvCxnSpPr>
        <p:spPr>
          <a:xfrm>
            <a:off x="9382417" y="408371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pied de page 2">
            <a:extLst>
              <a:ext uri="{FF2B5EF4-FFF2-40B4-BE49-F238E27FC236}">
                <a16:creationId xmlns:a16="http://schemas.microsoft.com/office/drawing/2014/main" xmlns="" id="{3ADB5CBE-E64C-F124-E9CE-2A9B04EED4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</p:spPr>
        <p:txBody>
          <a:bodyPr/>
          <a:lstStyle/>
          <a:p>
            <a:r>
              <a:rPr lang="fr-FR" dirty="0"/>
              <a:t>*Source : CIM 2023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3969DCA-DCB3-6524-AFCC-E0BA16E51DB6}"/>
              </a:ext>
            </a:extLst>
          </p:cNvPr>
          <p:cNvSpPr/>
          <p:nvPr/>
        </p:nvSpPr>
        <p:spPr>
          <a:xfrm>
            <a:off x="0" y="5555883"/>
            <a:ext cx="12192000" cy="724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9FAFF3A-5B5D-FE1B-5F79-D1A9BFFDE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9" y="5738736"/>
            <a:ext cx="1136572" cy="33841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7878FF94-7A8F-54A8-FAD9-0F9E8700A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881" y="5808676"/>
            <a:ext cx="1481313" cy="26013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B90F7F78-7DED-4F0F-DA12-AF2A120BD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407" y="5808676"/>
            <a:ext cx="1047758" cy="26013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56E91D96-45F1-0C2B-792E-BD67AB86C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8318" y="5797560"/>
            <a:ext cx="1158976" cy="28064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468AAFB-83FA-E3F6-58D3-EA9D20FD2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467" y="5809362"/>
            <a:ext cx="1189270" cy="259582"/>
          </a:xfrm>
          <a:prstGeom prst="rect">
            <a:avLst/>
          </a:prstGeom>
        </p:spPr>
      </p:pic>
      <p:pic>
        <p:nvPicPr>
          <p:cNvPr id="25" name="Image 24" descr="Une image contenant habits, personne, Visage humain, homme&#10;&#10;Description générée automatiquement">
            <a:extLst>
              <a:ext uri="{FF2B5EF4-FFF2-40B4-BE49-F238E27FC236}">
                <a16:creationId xmlns:a16="http://schemas.microsoft.com/office/drawing/2014/main" xmlns="" id="{EB12B013-B60C-FDDC-0D60-6BA2E0B90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7014" y="-442998"/>
            <a:ext cx="4988318" cy="599888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D475ABBE-4F7E-CA25-6F12-CEA99B6CAF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815" y="603981"/>
            <a:ext cx="2641438" cy="1052272"/>
          </a:xfrm>
          <a:prstGeom prst="rect">
            <a:avLst/>
          </a:prstGeom>
          <a:ln>
            <a:noFill/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07" y="5648271"/>
            <a:ext cx="1467168" cy="5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5470366" y="671482"/>
            <a:ext cx="2493764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 smtClean="0"/>
              <a:t>Visibilité</a:t>
            </a:r>
            <a:endParaRPr lang="fr-BE" dirty="0"/>
          </a:p>
        </p:txBody>
      </p:sp>
      <p:sp>
        <p:nvSpPr>
          <p:cNvPr id="2" name="Espace réservé pour une image  1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13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5124501" cy="6138863"/>
          </a:xfrm>
          <a:prstGeom prst="rect">
            <a:avLst/>
          </a:prstGeom>
        </p:spPr>
      </p:pic>
      <p:sp>
        <p:nvSpPr>
          <p:cNvPr id="16" name="object 7"/>
          <p:cNvSpPr txBox="1"/>
          <p:nvPr/>
        </p:nvSpPr>
        <p:spPr>
          <a:xfrm>
            <a:off x="5888596" y="1872343"/>
            <a:ext cx="4673143" cy="58741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11400"/>
              </a:lnSpc>
              <a:spcBef>
                <a:spcPts val="58"/>
              </a:spcBef>
            </a:pPr>
            <a:r>
              <a:rPr sz="1698" spc="-33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Adressez-vous</a:t>
            </a:r>
            <a:r>
              <a:rPr sz="1698" spc="-82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698" spc="182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à</a:t>
            </a:r>
            <a:r>
              <a:rPr sz="1698" spc="-79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698" spc="-3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nos</a:t>
            </a:r>
            <a:r>
              <a:rPr sz="1698" spc="-79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698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lecteurs</a:t>
            </a:r>
            <a:r>
              <a:rPr sz="1698" spc="-79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698" spc="36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et</a:t>
            </a:r>
            <a:r>
              <a:rPr sz="1698" spc="-82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698" spc="30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faites</a:t>
            </a:r>
            <a:r>
              <a:rPr sz="1698" spc="-79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698" spc="18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savoir </a:t>
            </a:r>
            <a:r>
              <a:rPr sz="1698" spc="-527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698" spc="24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que</a:t>
            </a:r>
            <a:r>
              <a:rPr sz="1698" spc="-115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698" spc="-3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vous</a:t>
            </a:r>
            <a:r>
              <a:rPr sz="1698" spc="-73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698" spc="24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êtes</a:t>
            </a:r>
            <a:r>
              <a:rPr sz="1698" spc="-76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698" spc="-30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un</a:t>
            </a:r>
            <a:r>
              <a:rPr sz="1698" spc="-73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lang="fr-BE" sz="1698" b="1" spc="15" dirty="0">
                <a:solidFill>
                  <a:srgbClr val="0C0052"/>
                </a:solidFill>
                <a:latin typeface="New Hero" panose="02000500000000000000" pitchFamily="50" charset="0"/>
                <a:cs typeface="Tahoma"/>
              </a:rPr>
              <a:t>Great Place to </a:t>
            </a:r>
            <a:r>
              <a:rPr lang="fr-BE" sz="1698" b="1" spc="15" dirty="0" err="1">
                <a:solidFill>
                  <a:srgbClr val="0C0052"/>
                </a:solidFill>
                <a:latin typeface="New Hero" panose="02000500000000000000" pitchFamily="50" charset="0"/>
                <a:cs typeface="Tahoma"/>
              </a:rPr>
              <a:t>Work</a:t>
            </a:r>
            <a:r>
              <a:rPr sz="1698" b="1" spc="-112" dirty="0">
                <a:solidFill>
                  <a:srgbClr val="0C0052"/>
                </a:solidFill>
                <a:latin typeface="New Hero" panose="02000500000000000000" pitchFamily="50" charset="0"/>
                <a:cs typeface="Tahoma"/>
              </a:rPr>
              <a:t> </a:t>
            </a:r>
            <a:r>
              <a:rPr sz="1698" b="1" spc="-88" dirty="0">
                <a:solidFill>
                  <a:srgbClr val="0C0052"/>
                </a:solidFill>
                <a:latin typeface="New Hero" panose="02000500000000000000" pitchFamily="50" charset="0"/>
                <a:cs typeface="Tahoma"/>
              </a:rPr>
              <a:t>!</a:t>
            </a:r>
            <a:endParaRPr sz="1698" dirty="0">
              <a:latin typeface="New Hero" panose="02000500000000000000" pitchFamily="50" charset="0"/>
              <a:cs typeface="Tahoma"/>
            </a:endParaRPr>
          </a:p>
        </p:txBody>
      </p:sp>
      <p:sp>
        <p:nvSpPr>
          <p:cNvPr id="17" name="object 9"/>
          <p:cNvSpPr txBox="1"/>
          <p:nvPr/>
        </p:nvSpPr>
        <p:spPr>
          <a:xfrm>
            <a:off x="6148928" y="3047182"/>
            <a:ext cx="4396667" cy="317671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691190">
              <a:lnSpc>
                <a:spcPct val="123000"/>
              </a:lnSpc>
              <a:spcBef>
                <a:spcPts val="58"/>
              </a:spcBef>
            </a:pPr>
            <a:r>
              <a:rPr sz="1334" spc="21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En </a:t>
            </a:r>
            <a:r>
              <a:rPr sz="1334" spc="42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tant </a:t>
            </a:r>
            <a:r>
              <a:rPr sz="1334" spc="27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que </a:t>
            </a:r>
            <a:r>
              <a:rPr sz="1334" b="1" spc="36" dirty="0">
                <a:solidFill>
                  <a:srgbClr val="0C0052"/>
                </a:solidFill>
                <a:latin typeface="New Hero" panose="02000500000000000000" pitchFamily="50" charset="0"/>
                <a:cs typeface="Tahoma"/>
              </a:rPr>
              <a:t>partenaire média </a:t>
            </a:r>
            <a:r>
              <a:rPr sz="1334" b="1" spc="3" dirty="0">
                <a:solidFill>
                  <a:srgbClr val="0C0052"/>
                </a:solidFill>
                <a:latin typeface="New Hero" panose="02000500000000000000" pitchFamily="50" charset="0"/>
                <a:cs typeface="Tahoma"/>
              </a:rPr>
              <a:t>exclusif </a:t>
            </a:r>
            <a:r>
              <a:rPr sz="1334" b="1" spc="55" dirty="0">
                <a:solidFill>
                  <a:srgbClr val="0C0052"/>
                </a:solidFill>
                <a:latin typeface="New Hero" panose="02000500000000000000" pitchFamily="50" charset="0"/>
                <a:cs typeface="Tahoma"/>
              </a:rPr>
              <a:t>de </a:t>
            </a:r>
            <a:r>
              <a:rPr sz="1334" b="1" spc="58" dirty="0">
                <a:solidFill>
                  <a:srgbClr val="0C0052"/>
                </a:solidFill>
                <a:latin typeface="New Hero" panose="02000500000000000000" pitchFamily="50" charset="0"/>
                <a:cs typeface="Tahoma"/>
              </a:rPr>
              <a:t> </a:t>
            </a:r>
            <a:r>
              <a:rPr lang="fr-BE" sz="1334" b="1" spc="18" dirty="0">
                <a:solidFill>
                  <a:srgbClr val="0C0052"/>
                </a:solidFill>
                <a:latin typeface="New Hero" panose="02000500000000000000" pitchFamily="50" charset="0"/>
                <a:cs typeface="Tahoma"/>
              </a:rPr>
              <a:t>Great Place to </a:t>
            </a:r>
            <a:r>
              <a:rPr lang="fr-BE" sz="1334" b="1" spc="18" dirty="0" err="1">
                <a:solidFill>
                  <a:srgbClr val="0C0052"/>
                </a:solidFill>
                <a:latin typeface="New Hero" panose="02000500000000000000" pitchFamily="50" charset="0"/>
                <a:cs typeface="Tahoma"/>
              </a:rPr>
              <a:t>Work</a:t>
            </a:r>
            <a:r>
              <a:rPr sz="1334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,</a:t>
            </a:r>
            <a:r>
              <a:rPr sz="1334" spc="-55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334" spc="9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Références</a:t>
            </a:r>
            <a:r>
              <a:rPr sz="1334" spc="-85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334" spc="3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vous</a:t>
            </a:r>
            <a:r>
              <a:rPr sz="1334" spc="-58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334" spc="21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propose</a:t>
            </a:r>
            <a:r>
              <a:rPr sz="1334" spc="-55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334" spc="52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de </a:t>
            </a:r>
            <a:r>
              <a:rPr sz="1334" spc="-412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334" spc="-12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communiquer</a:t>
            </a:r>
            <a:r>
              <a:rPr sz="1334" spc="-88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334" spc="-27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sur</a:t>
            </a:r>
            <a:r>
              <a:rPr sz="1334" spc="-118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334" spc="9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votre</a:t>
            </a:r>
            <a:r>
              <a:rPr sz="1334" spc="-52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334" spc="6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certification.</a:t>
            </a:r>
            <a:endParaRPr sz="1334" dirty="0">
              <a:latin typeface="New Hero" panose="02000500000000000000" pitchFamily="50" charset="0"/>
              <a:cs typeface="Lucida Sans Unicode"/>
            </a:endParaRPr>
          </a:p>
          <a:p>
            <a:pPr>
              <a:spcBef>
                <a:spcPts val="12"/>
              </a:spcBef>
            </a:pPr>
            <a:endParaRPr sz="1273" dirty="0">
              <a:latin typeface="New Hero" panose="02000500000000000000" pitchFamily="50" charset="0"/>
              <a:cs typeface="Lucida Sans Unicode"/>
            </a:endParaRPr>
          </a:p>
          <a:p>
            <a:pPr marL="7701" marR="3081">
              <a:lnSpc>
                <a:spcPct val="123000"/>
              </a:lnSpc>
              <a:spcBef>
                <a:spcPts val="3"/>
              </a:spcBef>
            </a:pPr>
            <a:r>
              <a:rPr sz="1334" spc="3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Positionnez</a:t>
            </a:r>
            <a:r>
              <a:rPr sz="1334" spc="-97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334" spc="9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votre</a:t>
            </a:r>
            <a:r>
              <a:rPr sz="1334" spc="-64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334" spc="6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entreprise</a:t>
            </a:r>
            <a:r>
              <a:rPr sz="1334" spc="-64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334" spc="-9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comme</a:t>
            </a:r>
            <a:r>
              <a:rPr sz="1334" spc="-64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334" spc="-18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un</a:t>
            </a:r>
            <a:r>
              <a:rPr sz="1334" spc="-64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334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employeur</a:t>
            </a:r>
            <a:r>
              <a:rPr sz="1334" spc="-97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334" spc="52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de </a:t>
            </a:r>
            <a:r>
              <a:rPr sz="1334" spc="-415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334" spc="-18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choix</a:t>
            </a:r>
            <a:r>
              <a:rPr sz="1334" spc="-58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334" spc="39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grâce</a:t>
            </a:r>
            <a:r>
              <a:rPr sz="1334" spc="-55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334" spc="149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à</a:t>
            </a:r>
            <a:r>
              <a:rPr sz="1334" spc="-55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334" spc="27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des</a:t>
            </a:r>
            <a:r>
              <a:rPr sz="1334" spc="-58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334" b="1" spc="42" dirty="0">
                <a:solidFill>
                  <a:srgbClr val="0C0052"/>
                </a:solidFill>
                <a:latin typeface="New Hero" panose="02000500000000000000" pitchFamily="50" charset="0"/>
                <a:cs typeface="Tahoma"/>
              </a:rPr>
              <a:t>espaces</a:t>
            </a:r>
            <a:r>
              <a:rPr sz="1334" b="1" spc="-88" dirty="0">
                <a:solidFill>
                  <a:srgbClr val="0C0052"/>
                </a:solidFill>
                <a:latin typeface="New Hero" panose="02000500000000000000" pitchFamily="50" charset="0"/>
                <a:cs typeface="Tahoma"/>
              </a:rPr>
              <a:t> </a:t>
            </a:r>
            <a:r>
              <a:rPr sz="1334" b="1" spc="9" dirty="0">
                <a:solidFill>
                  <a:srgbClr val="0C0052"/>
                </a:solidFill>
                <a:latin typeface="New Hero" panose="02000500000000000000" pitchFamily="50" charset="0"/>
                <a:cs typeface="Tahoma"/>
              </a:rPr>
              <a:t>visuels</a:t>
            </a:r>
            <a:r>
              <a:rPr sz="1334" b="1" spc="-58" dirty="0">
                <a:solidFill>
                  <a:srgbClr val="0C0052"/>
                </a:solidFill>
                <a:latin typeface="New Hero" panose="02000500000000000000" pitchFamily="50" charset="0"/>
                <a:cs typeface="Tahoma"/>
              </a:rPr>
              <a:t> </a:t>
            </a:r>
            <a:r>
              <a:rPr sz="1334" b="1" spc="27" dirty="0">
                <a:solidFill>
                  <a:srgbClr val="0C0052"/>
                </a:solidFill>
                <a:latin typeface="New Hero" panose="02000500000000000000" pitchFamily="50" charset="0"/>
                <a:cs typeface="Tahoma"/>
              </a:rPr>
              <a:t>et</a:t>
            </a:r>
            <a:r>
              <a:rPr sz="1334" b="1" spc="-58" dirty="0">
                <a:solidFill>
                  <a:srgbClr val="0C0052"/>
                </a:solidFill>
                <a:latin typeface="New Hero" panose="02000500000000000000" pitchFamily="50" charset="0"/>
                <a:cs typeface="Tahoma"/>
              </a:rPr>
              <a:t> </a:t>
            </a:r>
            <a:r>
              <a:rPr sz="1334" b="1" spc="27" dirty="0" err="1" smtClean="0">
                <a:solidFill>
                  <a:srgbClr val="0C0052"/>
                </a:solidFill>
                <a:latin typeface="New Hero" panose="02000500000000000000" pitchFamily="50" charset="0"/>
                <a:cs typeface="Tahoma"/>
              </a:rPr>
              <a:t>rédactionnels</a:t>
            </a:r>
            <a:r>
              <a:rPr sz="1334" b="1" spc="30" dirty="0" smtClean="0">
                <a:solidFill>
                  <a:srgbClr val="0C0052"/>
                </a:solidFill>
                <a:latin typeface="New Hero" panose="02000500000000000000" pitchFamily="50" charset="0"/>
                <a:cs typeface="Tahoma"/>
              </a:rPr>
              <a:t> </a:t>
            </a:r>
            <a:r>
              <a:rPr sz="1334" b="1" spc="3" dirty="0">
                <a:solidFill>
                  <a:srgbClr val="0C0052"/>
                </a:solidFill>
                <a:latin typeface="New Hero" panose="02000500000000000000" pitchFamily="50" charset="0"/>
                <a:cs typeface="Tahoma"/>
              </a:rPr>
              <a:t>exclusivement</a:t>
            </a:r>
            <a:r>
              <a:rPr sz="1334" b="1" spc="-61" dirty="0">
                <a:solidFill>
                  <a:srgbClr val="0C0052"/>
                </a:solidFill>
                <a:latin typeface="New Hero" panose="02000500000000000000" pitchFamily="50" charset="0"/>
                <a:cs typeface="Tahoma"/>
              </a:rPr>
              <a:t> </a:t>
            </a:r>
            <a:r>
              <a:rPr sz="1334" b="1" spc="36" dirty="0">
                <a:solidFill>
                  <a:srgbClr val="0C0052"/>
                </a:solidFill>
                <a:latin typeface="New Hero" panose="02000500000000000000" pitchFamily="50" charset="0"/>
                <a:cs typeface="Tahoma"/>
              </a:rPr>
              <a:t>dédiés</a:t>
            </a:r>
            <a:r>
              <a:rPr sz="1334" b="1" spc="-58" dirty="0">
                <a:solidFill>
                  <a:srgbClr val="0C0052"/>
                </a:solidFill>
                <a:latin typeface="New Hero" panose="02000500000000000000" pitchFamily="50" charset="0"/>
                <a:cs typeface="Tahoma"/>
              </a:rPr>
              <a:t> </a:t>
            </a:r>
            <a:r>
              <a:rPr sz="1334" b="1" spc="30" dirty="0">
                <a:solidFill>
                  <a:srgbClr val="0C0052"/>
                </a:solidFill>
                <a:latin typeface="New Hero" panose="02000500000000000000" pitchFamily="50" charset="0"/>
                <a:cs typeface="Tahoma"/>
              </a:rPr>
              <a:t>aux</a:t>
            </a:r>
            <a:r>
              <a:rPr sz="1334" b="1" spc="-94" dirty="0">
                <a:solidFill>
                  <a:srgbClr val="0C0052"/>
                </a:solidFill>
                <a:latin typeface="New Hero" panose="02000500000000000000" pitchFamily="50" charset="0"/>
                <a:cs typeface="Tahoma"/>
              </a:rPr>
              <a:t> </a:t>
            </a:r>
            <a:r>
              <a:rPr lang="fr-BE" sz="1334" b="1" spc="18" dirty="0">
                <a:solidFill>
                  <a:srgbClr val="0C0052"/>
                </a:solidFill>
                <a:latin typeface="New Hero" panose="02000500000000000000" pitchFamily="50" charset="0"/>
                <a:cs typeface="Tahoma"/>
              </a:rPr>
              <a:t>Great Place to </a:t>
            </a:r>
            <a:r>
              <a:rPr lang="fr-BE" sz="1334" b="1" spc="18" dirty="0" err="1">
                <a:solidFill>
                  <a:srgbClr val="0C0052"/>
                </a:solidFill>
                <a:latin typeface="New Hero" panose="02000500000000000000" pitchFamily="50" charset="0"/>
                <a:cs typeface="Tahoma"/>
              </a:rPr>
              <a:t>Work</a:t>
            </a:r>
            <a:r>
              <a:rPr lang="fr-BE" sz="1334" b="1" spc="18" dirty="0">
                <a:solidFill>
                  <a:srgbClr val="0C0052"/>
                </a:solidFill>
                <a:latin typeface="New Hero" panose="02000500000000000000" pitchFamily="50" charset="0"/>
                <a:cs typeface="Tahoma"/>
              </a:rPr>
              <a:t> </a:t>
            </a:r>
            <a:r>
              <a:rPr sz="1334" b="1" spc="15" dirty="0">
                <a:solidFill>
                  <a:srgbClr val="0C0052"/>
                </a:solidFill>
                <a:latin typeface="New Hero" panose="02000500000000000000" pitchFamily="50" charset="0"/>
                <a:cs typeface="Tahoma"/>
              </a:rPr>
              <a:t>2024</a:t>
            </a:r>
            <a:r>
              <a:rPr sz="1334" spc="15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.</a:t>
            </a:r>
            <a:endParaRPr sz="1334" dirty="0">
              <a:latin typeface="New Hero" panose="02000500000000000000" pitchFamily="50" charset="0"/>
              <a:cs typeface="Lucida Sans Unicode"/>
            </a:endParaRPr>
          </a:p>
          <a:p>
            <a:pPr>
              <a:spcBef>
                <a:spcPts val="12"/>
              </a:spcBef>
            </a:pPr>
            <a:endParaRPr sz="1273" dirty="0">
              <a:latin typeface="New Hero" panose="02000500000000000000" pitchFamily="50" charset="0"/>
              <a:cs typeface="Lucida Sans Unicode"/>
            </a:endParaRPr>
          </a:p>
          <a:p>
            <a:pPr marL="7701" marR="9242">
              <a:lnSpc>
                <a:spcPct val="123000"/>
              </a:lnSpc>
            </a:pPr>
            <a:r>
              <a:rPr sz="1334" spc="39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Un </a:t>
            </a:r>
            <a:r>
              <a:rPr sz="1334" spc="6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dossier </a:t>
            </a:r>
            <a:r>
              <a:rPr sz="1334" spc="9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presse </a:t>
            </a:r>
            <a:r>
              <a:rPr sz="1334" spc="36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et </a:t>
            </a:r>
            <a:r>
              <a:rPr sz="1334" spc="24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digital </a:t>
            </a:r>
            <a:r>
              <a:rPr sz="1334" spc="33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dédié </a:t>
            </a:r>
            <a:r>
              <a:rPr sz="1334" spc="149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à </a:t>
            </a:r>
            <a:r>
              <a:rPr sz="1334" spc="-3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l’événement </a:t>
            </a:r>
            <a:r>
              <a:rPr sz="1334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334" spc="30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sera</a:t>
            </a:r>
            <a:r>
              <a:rPr sz="1334" spc="-55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334" spc="12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publié</a:t>
            </a:r>
            <a:r>
              <a:rPr sz="1334" spc="-55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334" spc="27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dès</a:t>
            </a:r>
            <a:r>
              <a:rPr sz="1334" spc="-55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334" spc="12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le</a:t>
            </a:r>
            <a:r>
              <a:rPr sz="1334" spc="-52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lang="fr-BE" sz="1334" spc="-76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14</a:t>
            </a:r>
            <a:r>
              <a:rPr sz="1334" spc="-55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lang="fr-BE" sz="1334" spc="12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juin </a:t>
            </a:r>
            <a:r>
              <a:rPr sz="1334" spc="42" dirty="0" err="1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dans</a:t>
            </a:r>
            <a:r>
              <a:rPr sz="1334" spc="-55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334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Références,</a:t>
            </a:r>
            <a:r>
              <a:rPr sz="1334" spc="-52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334" spc="24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Le</a:t>
            </a:r>
            <a:r>
              <a:rPr sz="1334" spc="-55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334" spc="3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Soir </a:t>
            </a:r>
            <a:r>
              <a:rPr sz="1334" spc="-412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334" spc="36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et</a:t>
            </a:r>
            <a:r>
              <a:rPr sz="1334" spc="-76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334" spc="15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toutes</a:t>
            </a:r>
            <a:r>
              <a:rPr sz="1334" spc="-55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334" spc="3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les</a:t>
            </a:r>
            <a:r>
              <a:rPr sz="1334" spc="-55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334" spc="9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éditions</a:t>
            </a:r>
            <a:r>
              <a:rPr sz="1334" spc="-55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 </a:t>
            </a:r>
            <a:r>
              <a:rPr sz="1334" spc="-6" dirty="0">
                <a:solidFill>
                  <a:srgbClr val="0C0052"/>
                </a:solidFill>
                <a:latin typeface="New Hero" panose="02000500000000000000" pitchFamily="50" charset="0"/>
                <a:cs typeface="Lucida Sans Unicode"/>
              </a:rPr>
              <a:t>Sudinfo.</a:t>
            </a:r>
            <a:endParaRPr sz="1334" dirty="0">
              <a:latin typeface="New Hero" panose="02000500000000000000" pitchFamily="50" charset="0"/>
              <a:cs typeface="Lucida Sans Unicode"/>
            </a:endParaRPr>
          </a:p>
        </p:txBody>
      </p:sp>
      <p:sp>
        <p:nvSpPr>
          <p:cNvPr id="18" name="object 10"/>
          <p:cNvSpPr/>
          <p:nvPr/>
        </p:nvSpPr>
        <p:spPr>
          <a:xfrm>
            <a:off x="5953444" y="3133575"/>
            <a:ext cx="0" cy="2673118"/>
          </a:xfrm>
          <a:custGeom>
            <a:avLst/>
            <a:gdLst/>
            <a:ahLst/>
            <a:cxnLst/>
            <a:rect l="l" t="t" r="r" b="b"/>
            <a:pathLst>
              <a:path h="4408170">
                <a:moveTo>
                  <a:pt x="0" y="0"/>
                </a:moveTo>
                <a:lnTo>
                  <a:pt x="0" y="4408158"/>
                </a:lnTo>
              </a:path>
            </a:pathLst>
          </a:custGeom>
          <a:ln w="10470">
            <a:solidFill>
              <a:srgbClr val="0C0052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55935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550815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La création du </a:t>
            </a:r>
            <a:br>
              <a:rPr lang="fr-FR" dirty="0"/>
            </a:br>
            <a:r>
              <a:rPr lang="fr-FR" dirty="0"/>
              <a:t>contexte adéquat</a:t>
            </a:r>
            <a:endParaRPr lang="fr-BE" dirty="0"/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" t="-28" r="-198" b="12332"/>
          <a:stretch/>
        </p:blipFill>
        <p:spPr>
          <a:xfrm>
            <a:off x="-2736" y="-8626"/>
            <a:ext cx="4949516" cy="6138863"/>
          </a:xfrm>
        </p:spPr>
      </p:pic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90306"/>
            <a:ext cx="5359219" cy="1130300"/>
          </a:xfrm>
        </p:spPr>
        <p:txBody>
          <a:bodyPr/>
          <a:lstStyle/>
          <a:p>
            <a:r>
              <a:rPr lang="fr-FR" dirty="0"/>
              <a:t>Références, le média carrière du groupe Rossel </a:t>
            </a:r>
            <a:r>
              <a:rPr lang="fr-FR" dirty="0" smtClean="0"/>
              <a:t>crée </a:t>
            </a:r>
            <a:r>
              <a:rPr lang="fr-FR" dirty="0"/>
              <a:t>pour vous le contexte idéal pour vous aider à </a:t>
            </a:r>
            <a:r>
              <a:rPr lang="fr-FR" dirty="0">
                <a:solidFill>
                  <a:srgbClr val="4D4DFF"/>
                </a:solidFill>
              </a:rPr>
              <a:t>toucher votre cible </a:t>
            </a:r>
            <a:r>
              <a:rPr lang="fr-FR" dirty="0"/>
              <a:t>et mettre en avant votre contenu. </a:t>
            </a:r>
            <a:endParaRPr lang="fr-BE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9"/>
          </p:nvPr>
        </p:nvSpPr>
        <p:spPr>
          <a:xfrm>
            <a:off x="6079406" y="3460782"/>
            <a:ext cx="4608259" cy="925603"/>
          </a:xfrm>
        </p:spPr>
        <p:txBody>
          <a:bodyPr/>
          <a:lstStyle/>
          <a:p>
            <a:r>
              <a:rPr lang="fr-FR" sz="1600" dirty="0"/>
              <a:t>Segment d’audience </a:t>
            </a:r>
            <a:r>
              <a:rPr lang="fr-FR" sz="1600" dirty="0" smtClean="0"/>
              <a:t>pré-qualifié</a:t>
            </a:r>
            <a:endParaRPr lang="fr-FR" sz="1600" dirty="0"/>
          </a:p>
          <a:p>
            <a:r>
              <a:rPr lang="fr-FR" sz="1600" dirty="0"/>
              <a:t>Contexte idéal et qualitatif mis à disposition</a:t>
            </a:r>
          </a:p>
          <a:p>
            <a:r>
              <a:rPr lang="fr-FR" sz="1600" dirty="0"/>
              <a:t>Bénéficiez de l’expertise de nos équipes pour créer votre contenu</a:t>
            </a:r>
          </a:p>
        </p:txBody>
      </p:sp>
      <p:sp>
        <p:nvSpPr>
          <p:cNvPr id="8" name="Espace réservé du texte 22">
            <a:extLst>
              <a:ext uri="{FF2B5EF4-FFF2-40B4-BE49-F238E27FC236}">
                <a16:creationId xmlns:a16="http://schemas.microsoft.com/office/drawing/2014/main" xmlns="" id="{019B013A-AF79-59D5-C578-CD33A8C88A73}"/>
              </a:ext>
            </a:extLst>
          </p:cNvPr>
          <p:cNvSpPr txBox="1">
            <a:spLocks/>
          </p:cNvSpPr>
          <p:nvPr/>
        </p:nvSpPr>
        <p:spPr>
          <a:xfrm>
            <a:off x="5630833" y="5171109"/>
            <a:ext cx="5056832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</a:t>
            </a:r>
            <a:r>
              <a:rPr lang="fr-FR" sz="2000" b="1" i="1" dirty="0">
                <a:solidFill>
                  <a:srgbClr val="4D4DFF"/>
                </a:solidFill>
                <a:latin typeface="New Hero SemiBold" panose="02000700000000000000" pitchFamily="50" charset="0"/>
              </a:rPr>
              <a:t>message </a:t>
            </a:r>
            <a:r>
              <a:rPr lang="fr-FR" sz="2000" i="1" dirty="0">
                <a:latin typeface="New Hero" panose="02000500000000000000" pitchFamily="50" charset="0"/>
              </a:rPr>
              <a:t>auprès de </a:t>
            </a:r>
            <a:r>
              <a:rPr lang="fr-FR" sz="2000" i="1" dirty="0" smtClean="0">
                <a:latin typeface="New Hero" panose="02000500000000000000" pitchFamily="50" charset="0"/>
              </a:rPr>
              <a:t/>
            </a:r>
            <a:br>
              <a:rPr lang="fr-FR" sz="2000" i="1" dirty="0" smtClean="0">
                <a:latin typeface="New Hero" panose="020005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la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bonne cible </a:t>
            </a:r>
            <a:r>
              <a:rPr lang="fr-FR" sz="2000" i="1" dirty="0" smtClean="0">
                <a:latin typeface="New Hero" panose="02000500000000000000" pitchFamily="50" charset="0"/>
              </a:rPr>
              <a:t>dans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br>
              <a:rPr lang="fr-FR" sz="2000" i="1" dirty="0" smtClean="0">
                <a:latin typeface="New Hero SemiBold" panose="020007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contexte</a:t>
            </a:r>
            <a:r>
              <a:rPr lang="fr-FR" sz="2000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 </a:t>
            </a:r>
            <a:r>
              <a:rPr lang="fr-FR" sz="2000" i="1" dirty="0" smtClean="0">
                <a:latin typeface="New Hero" panose="02000500000000000000" pitchFamily="50" charset="0"/>
              </a:rPr>
              <a:t>de diffusion </a:t>
            </a:r>
            <a:endParaRPr lang="fr-BE" sz="2000" i="1" dirty="0">
              <a:latin typeface="New Hero" panose="02000500000000000000" pitchFamily="50" charset="0"/>
            </a:endParaRPr>
          </a:p>
        </p:txBody>
      </p:sp>
      <p:sp>
        <p:nvSpPr>
          <p:cNvPr id="9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3542979"/>
            <a:ext cx="107645" cy="10827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0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6" y="3880534"/>
            <a:ext cx="107645" cy="108273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4223975"/>
            <a:ext cx="107645" cy="108273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90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ce réservé pour une image  1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b="6152"/>
          <a:stretch/>
        </p:blipFill>
        <p:spPr>
          <a:xfrm>
            <a:off x="0" y="9832"/>
            <a:ext cx="4949516" cy="6120405"/>
          </a:xfrm>
        </p:spPr>
      </p:pic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632766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Mise à disposition </a:t>
            </a:r>
            <a:br>
              <a:rPr lang="fr-FR" dirty="0"/>
            </a:br>
            <a:r>
              <a:rPr lang="fr-FR" dirty="0"/>
              <a:t>du contexte adéquat</a:t>
            </a:r>
            <a:endParaRPr lang="fr-BE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65510"/>
            <a:ext cx="5359219" cy="517052"/>
          </a:xfrm>
        </p:spPr>
        <p:txBody>
          <a:bodyPr/>
          <a:lstStyle/>
          <a:p>
            <a:r>
              <a:rPr lang="fr-FR" dirty="0"/>
              <a:t>Nous couvrons tous </a:t>
            </a:r>
            <a:r>
              <a:rPr lang="fr-FR" b="1" dirty="0">
                <a:solidFill>
                  <a:srgbClr val="4D4DFF"/>
                </a:solidFill>
              </a:rPr>
              <a:t>vos </a:t>
            </a:r>
            <a:r>
              <a:rPr lang="fr-FR" b="1" dirty="0" smtClean="0">
                <a:solidFill>
                  <a:srgbClr val="4D4DFF"/>
                </a:solidFill>
              </a:rPr>
              <a:t>besoins.</a:t>
            </a:r>
            <a:endParaRPr lang="fr-BE" b="1" dirty="0">
              <a:solidFill>
                <a:srgbClr val="4D4DFF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>
          <a:xfrm>
            <a:off x="6142180" y="2847420"/>
            <a:ext cx="1457844" cy="517052"/>
          </a:xfrm>
        </p:spPr>
        <p:txBody>
          <a:bodyPr/>
          <a:lstStyle/>
          <a:p>
            <a:r>
              <a:rPr lang="fr-FR" dirty="0"/>
              <a:t>Recruter/</a:t>
            </a:r>
            <a:br>
              <a:rPr lang="fr-FR" dirty="0"/>
            </a:br>
            <a:r>
              <a:rPr lang="fr-FR" dirty="0"/>
              <a:t>former</a:t>
            </a:r>
            <a:endParaRPr lang="fr-BE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>
          <a:xfrm>
            <a:off x="6142179" y="3840777"/>
            <a:ext cx="1457845" cy="326542"/>
          </a:xfrm>
        </p:spPr>
        <p:txBody>
          <a:bodyPr/>
          <a:lstStyle/>
          <a:p>
            <a:r>
              <a:rPr lang="fr-FR" dirty="0"/>
              <a:t>Notoriété/</a:t>
            </a:r>
            <a:br>
              <a:rPr lang="fr-FR" dirty="0"/>
            </a:br>
            <a:r>
              <a:rPr lang="fr-FR" sz="1200" dirty="0"/>
              <a:t>position marché</a:t>
            </a:r>
            <a:endParaRPr lang="fr-BE" sz="1200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/>
          </p:nvPr>
        </p:nvSpPr>
        <p:spPr>
          <a:xfrm>
            <a:off x="6139287" y="4836468"/>
            <a:ext cx="1457844" cy="271278"/>
          </a:xfrm>
        </p:spPr>
        <p:txBody>
          <a:bodyPr/>
          <a:lstStyle/>
          <a:p>
            <a:r>
              <a:rPr lang="fr-FR" dirty="0"/>
              <a:t>Convertir/activer</a:t>
            </a:r>
            <a:endParaRPr lang="fr-BE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7730370" y="2831187"/>
            <a:ext cx="4230861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Vos </a:t>
            </a:r>
            <a:r>
              <a:rPr lang="fr-FR" sz="1100" b="1" dirty="0"/>
              <a:t>jobs</a:t>
            </a:r>
            <a:r>
              <a:rPr lang="fr-FR" sz="1100" dirty="0"/>
              <a:t> ou </a:t>
            </a:r>
            <a:r>
              <a:rPr lang="fr-FR" sz="1100" b="1" dirty="0"/>
              <a:t>formations </a:t>
            </a:r>
            <a:r>
              <a:rPr lang="fr-FR" sz="1100" dirty="0"/>
              <a:t>mis en contexte avec la visibilité adéquate </a:t>
            </a:r>
            <a:r>
              <a:rPr lang="fr-FR" sz="1100" dirty="0" smtClean="0"/>
              <a:t>(en regard de </a:t>
            </a:r>
            <a:r>
              <a:rPr lang="fr-FR" sz="1100" dirty="0"/>
              <a:t>nos articles ou de vos contenus, diffusés auprès de notre </a:t>
            </a:r>
            <a:r>
              <a:rPr lang="fr-FR" sz="1100" dirty="0" smtClean="0"/>
              <a:t>audience et sur notre </a:t>
            </a:r>
            <a:r>
              <a:rPr lang="fr-FR" sz="1100" dirty="0" err="1" smtClean="0"/>
              <a:t>jobboard</a:t>
            </a:r>
            <a:r>
              <a:rPr lang="fr-FR" sz="1100" dirty="0" smtClean="0"/>
              <a:t>).</a:t>
            </a:r>
            <a:endParaRPr lang="fr-BE" sz="110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0"/>
          </p:nvPr>
        </p:nvSpPr>
        <p:spPr>
          <a:xfrm>
            <a:off x="7730370" y="3805015"/>
            <a:ext cx="3439200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Positionnez votre entreprise </a:t>
            </a:r>
            <a:r>
              <a:rPr lang="fr-FR" sz="1100" dirty="0" smtClean="0"/>
              <a:t>et travaillez votre </a:t>
            </a:r>
            <a:r>
              <a:rPr lang="fr-FR" sz="1100" b="1" dirty="0" smtClean="0"/>
              <a:t>image de marque employeur </a:t>
            </a:r>
            <a:r>
              <a:rPr lang="fr-FR" sz="1100" dirty="0" smtClean="0"/>
              <a:t>en </a:t>
            </a:r>
            <a:r>
              <a:rPr lang="fr-FR" sz="1100" dirty="0"/>
              <a:t>publiant votre contenu dans le bon contexte </a:t>
            </a:r>
            <a:r>
              <a:rPr lang="fr-FR" sz="1100" dirty="0" smtClean="0"/>
              <a:t>thématique.</a:t>
            </a:r>
            <a:endParaRPr lang="fr-BE" sz="110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21"/>
          </p:nvPr>
        </p:nvSpPr>
        <p:spPr>
          <a:xfrm>
            <a:off x="7730370" y="4731936"/>
            <a:ext cx="4042215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Sortez des canaux traditionnels de recrutement. Utilisez le </a:t>
            </a:r>
            <a:r>
              <a:rPr lang="fr-FR" sz="1100" b="1" dirty="0"/>
              <a:t>contexte </a:t>
            </a:r>
            <a:r>
              <a:rPr lang="fr-FR" sz="1100" dirty="0"/>
              <a:t>et </a:t>
            </a:r>
            <a:r>
              <a:rPr lang="fr-FR" sz="1100" b="1" dirty="0"/>
              <a:t>l’audience </a:t>
            </a:r>
            <a:r>
              <a:rPr lang="fr-FR" sz="1100" dirty="0" smtClean="0"/>
              <a:t>que </a:t>
            </a:r>
            <a:r>
              <a:rPr lang="fr-FR" sz="1100" dirty="0"/>
              <a:t>Références vous propose pour toucher votre cible et faites de l</a:t>
            </a:r>
            <a:r>
              <a:rPr lang="fr-FR" sz="1100" b="1" dirty="0"/>
              <a:t>’acquisition de trafic </a:t>
            </a:r>
            <a:r>
              <a:rPr lang="fr-FR" sz="1100" dirty="0"/>
              <a:t>sur vos propre </a:t>
            </a:r>
            <a:r>
              <a:rPr lang="fr-FR" sz="1100" dirty="0" smtClean="0"/>
              <a:t>canaux.</a:t>
            </a:r>
            <a:endParaRPr lang="fr-BE" sz="1100" dirty="0"/>
          </a:p>
        </p:txBody>
      </p:sp>
      <p:cxnSp>
        <p:nvCxnSpPr>
          <p:cNvPr id="2" name="Connecteur droit 1">
            <a:extLst>
              <a:ext uri="{FF2B5EF4-FFF2-40B4-BE49-F238E27FC236}">
                <a16:creationId xmlns="" xmlns:a16="http://schemas.microsoft.com/office/drawing/2014/main" id="{1EB401D8-51EC-1FFF-E6CC-EE0499F1B825}"/>
              </a:ext>
            </a:extLst>
          </p:cNvPr>
          <p:cNvCxnSpPr>
            <a:cxnSpLocks/>
          </p:cNvCxnSpPr>
          <p:nvPr/>
        </p:nvCxnSpPr>
        <p:spPr>
          <a:xfrm>
            <a:off x="7736157" y="2864589"/>
            <a:ext cx="0" cy="482791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="" xmlns:a16="http://schemas.microsoft.com/office/drawing/2014/main" id="{C769512A-47B2-2AC2-82A9-51EED97F0985}"/>
              </a:ext>
            </a:extLst>
          </p:cNvPr>
          <p:cNvCxnSpPr>
            <a:cxnSpLocks/>
          </p:cNvCxnSpPr>
          <p:nvPr/>
        </p:nvCxnSpPr>
        <p:spPr>
          <a:xfrm>
            <a:off x="7736157" y="3875281"/>
            <a:ext cx="0" cy="434927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="" xmlns:a16="http://schemas.microsoft.com/office/drawing/2014/main" id="{813EB46C-0B60-D2F3-F9EE-8DD428BCA52B}"/>
              </a:ext>
            </a:extLst>
          </p:cNvPr>
          <p:cNvCxnSpPr>
            <a:cxnSpLocks/>
          </p:cNvCxnSpPr>
          <p:nvPr/>
        </p:nvCxnSpPr>
        <p:spPr>
          <a:xfrm>
            <a:off x="7736157" y="4791467"/>
            <a:ext cx="0" cy="647298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5" y="3002974"/>
            <a:ext cx="204749" cy="205944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2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4" y="3989772"/>
            <a:ext cx="204749" cy="205944"/>
          </a:xfrm>
        </p:spPr>
        <p:txBody>
          <a:bodyPr/>
          <a:lstStyle/>
          <a:p>
            <a:endParaRPr lang="fr-FR"/>
          </a:p>
        </p:txBody>
      </p:sp>
      <p:sp>
        <p:nvSpPr>
          <p:cNvPr id="23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9041" y="5012144"/>
            <a:ext cx="204749" cy="20594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773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862B117D-EFA9-39F5-1B71-1CFA48DF701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99810" y="1107115"/>
          <a:ext cx="8766219" cy="4673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219">
                  <a:extLst>
                    <a:ext uri="{9D8B030D-6E8A-4147-A177-3AD203B41FA5}">
                      <a16:colId xmlns:a16="http://schemas.microsoft.com/office/drawing/2014/main" xmlns="" val="1649697805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2423346884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2538489676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3619408896"/>
                    </a:ext>
                  </a:extLst>
                </a:gridCol>
              </a:tblGrid>
              <a:tr h="654883"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New Hero" panose="02000500000000000000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Recrutement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Notoriété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Conversion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864200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Mise en contexte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289804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 native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412248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Lectures ciblées garanties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064627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Campagne digitale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200k impressions (</a:t>
                      </a:r>
                      <a:r>
                        <a:rPr lang="fr-FR" sz="1000" b="0" kern="120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Retargeting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7576663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Emailing dédié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529751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Home page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980016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 /</a:t>
                      </a:r>
                      <a:b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premium formation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1x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7150852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Durée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Prix digital </a:t>
                      </a:r>
                      <a:r>
                        <a:rPr lang="fr-FR" sz="1000" b="1" dirty="0" err="1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only</a:t>
                      </a:r>
                      <a:endParaRPr lang="fr-FR" sz="1000" b="1" dirty="0">
                        <a:solidFill>
                          <a:schemeClr val="bg1"/>
                        </a:solidFill>
                        <a:latin typeface="New Hero Bold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2.950€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8.950€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Magazine Références </a:t>
                      </a:r>
                      <a:b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(Le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Soir + </a:t>
                      </a:r>
                      <a:r>
                        <a:rPr lang="fr-BE" sz="1000" kern="1200" baseline="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Sudinfo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1/2p pub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1p</a:t>
                      </a:r>
                      <a:r>
                        <a:rPr lang="fr-BE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article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 (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article+pub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96656642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Prix avec</a:t>
                      </a:r>
                      <a:r>
                        <a:rPr lang="fr-BE" sz="1000" b="1" kern="1200" baseline="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b="1" kern="1200" baseline="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magazine</a:t>
                      </a:r>
                      <a:endParaRPr lang="fr-BE" sz="1000" b="1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 smtClean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</a:t>
                      </a: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6.950€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11.950€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4306782"/>
                  </a:ext>
                </a:extLst>
              </a:tr>
            </a:tbl>
          </a:graphicData>
        </a:graphic>
      </p:graphicFrame>
      <p:sp>
        <p:nvSpPr>
          <p:cNvPr id="6" name="Espace réservé du texte 9">
            <a:extLst>
              <a:ext uri="{FF2B5EF4-FFF2-40B4-BE49-F238E27FC236}">
                <a16:creationId xmlns:a16="http://schemas.microsoft.com/office/drawing/2014/main" xmlns="" id="{0BB294DA-717F-7A7E-29EB-98FA5A11362B}"/>
              </a:ext>
            </a:extLst>
          </p:cNvPr>
          <p:cNvSpPr txBox="1">
            <a:spLocks/>
          </p:cNvSpPr>
          <p:nvPr/>
        </p:nvSpPr>
        <p:spPr>
          <a:xfrm>
            <a:off x="6848136" y="6208299"/>
            <a:ext cx="4817893" cy="1632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900" dirty="0"/>
              <a:t>Organisme de formation ? Bénéficiez de 15% de remise sur les prix affichés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034FB93-D14E-D831-38F4-6B5085740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1859493"/>
            <a:ext cx="150444" cy="1200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68D077C-5646-BDB8-1965-DC811B1C7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1859493"/>
            <a:ext cx="150444" cy="1200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18CED7C-8246-D171-8328-D505E6D80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1859493"/>
            <a:ext cx="150444" cy="1200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042CF47-FD84-F60C-E65A-F562FA4A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2207950"/>
            <a:ext cx="150444" cy="12005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F89D853-EA15-8A21-7589-54495718F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2207950"/>
            <a:ext cx="150444" cy="12005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3B88A6F-F13E-B697-9891-B3BEDA238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3654694"/>
            <a:ext cx="150444" cy="12005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4F9890C-BF61-65F3-0906-50760E873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3654694"/>
            <a:ext cx="150444" cy="1200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0908478-276A-F5F9-8F04-1A64E06A8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3654694"/>
            <a:ext cx="150444" cy="120051"/>
          </a:xfrm>
          <a:prstGeom prst="rect">
            <a:avLst/>
          </a:prstGeom>
        </p:spPr>
      </p:pic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xmlns="" id="{2D34E188-A61A-388A-42AE-242356A68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Packages</a:t>
            </a:r>
          </a:p>
        </p:txBody>
      </p:sp>
    </p:spTree>
    <p:extLst>
      <p:ext uri="{BB962C8B-B14F-4D97-AF65-F5344CB8AC3E}">
        <p14:creationId xmlns:p14="http://schemas.microsoft.com/office/powerpoint/2010/main" val="233162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2678" y="4490051"/>
            <a:ext cx="2389514" cy="2346383"/>
          </a:xfrm>
          <a:prstGeom prst="rect">
            <a:avLst/>
          </a:prstGeom>
        </p:spPr>
      </p:pic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1EF2B506-B262-5867-3F12-7264CA2B9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Options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46BC5CB3-68AB-9154-38B5-2E213A3B842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16000" y="1967610"/>
          <a:ext cx="11160000" cy="206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513">
                  <a:extLst>
                    <a:ext uri="{9D8B030D-6E8A-4147-A177-3AD203B41FA5}">
                      <a16:colId xmlns:a16="http://schemas.microsoft.com/office/drawing/2014/main" xmlns="" val="1649697805"/>
                    </a:ext>
                  </a:extLst>
                </a:gridCol>
                <a:gridCol w="2749829">
                  <a:extLst>
                    <a:ext uri="{9D8B030D-6E8A-4147-A177-3AD203B41FA5}">
                      <a16:colId xmlns:a16="http://schemas.microsoft.com/office/drawing/2014/main" xmlns="" val="2423346884"/>
                    </a:ext>
                  </a:extLst>
                </a:gridCol>
                <a:gridCol w="5499658">
                  <a:extLst>
                    <a:ext uri="{9D8B030D-6E8A-4147-A177-3AD203B41FA5}">
                      <a16:colId xmlns:a16="http://schemas.microsoft.com/office/drawing/2014/main" xmlns="" val="2538489676"/>
                    </a:ext>
                  </a:extLst>
                </a:gridCol>
              </a:tblGrid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Sponsor campagne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+ 3.000€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ou 4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+ 5.000€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679711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Main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sponsor (full 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+ 12.000€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 + les </a:t>
                      </a:r>
                      <a:r>
                        <a:rPr lang="fr-FR" sz="100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et 4 d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 err="1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Boost</a:t>
                      </a:r>
                      <a:r>
                        <a:rPr lang="fr-FR" sz="1000" b="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 presse locale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</a:t>
                      </a:r>
                      <a:r>
                        <a:rPr lang="fr-BE" sz="1500" b="1" i="0" kern="120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½ page dans 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Vlan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(local) et 7Dimanche (local)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66566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créa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+ 2.500€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Vos créations visuelles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créées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par nous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43067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 recrutement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+ 1.500€</a:t>
                      </a:r>
                      <a:endParaRPr lang="fr-BE" sz="1500" b="1" i="0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+ emailing 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destinataires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20356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8816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B51796AD-1009-E840-06DC-4066EF320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Une question ?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xmlns="" id="{F919B730-76E6-6CFD-F2DC-D0ABCBA693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+32 2 225 56 45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0B5452BC-00AF-814B-B27A-65429A45A3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hello@references.be</a:t>
            </a:r>
          </a:p>
        </p:txBody>
      </p:sp>
      <p:pic>
        <p:nvPicPr>
          <p:cNvPr id="15" name="Espace réservé pour une image  4" descr="Une image contenant habits, personne, homme, sourire&#10;&#10;Description générée automatiquement">
            <a:extLst>
              <a:ext uri="{FF2B5EF4-FFF2-40B4-BE49-F238E27FC236}">
                <a16:creationId xmlns:a16="http://schemas.microsoft.com/office/drawing/2014/main" xmlns="" id="{BFC8D228-A685-CC93-2417-A58DD9169B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2140" r="2140"/>
          <a:stretch>
            <a:fillRect/>
          </a:stretch>
        </p:blipFill>
        <p:spPr>
          <a:xfrm>
            <a:off x="1516063" y="1179513"/>
            <a:ext cx="9286875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</p:pic>
      <p:sp>
        <p:nvSpPr>
          <p:cNvPr id="16" name="Espace réservé pour une image  8">
            <a:extLst>
              <a:ext uri="{FF2B5EF4-FFF2-40B4-BE49-F238E27FC236}">
                <a16:creationId xmlns:a16="http://schemas.microsoft.com/office/drawing/2014/main" xmlns="" id="{AD4762A9-AB06-1C9C-29DA-F63CE3AFCD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0601" y="4247644"/>
            <a:ext cx="1588147" cy="1559113"/>
          </a:xfrm>
        </p:spPr>
        <p:txBody>
          <a:bodyPr/>
          <a:lstStyle/>
          <a:p>
            <a:endParaRPr lang="fr-FR"/>
          </a:p>
        </p:txBody>
      </p:sp>
      <p:sp>
        <p:nvSpPr>
          <p:cNvPr id="17" name="Espace réservé pour une image  9">
            <a:extLst>
              <a:ext uri="{FF2B5EF4-FFF2-40B4-BE49-F238E27FC236}">
                <a16:creationId xmlns:a16="http://schemas.microsoft.com/office/drawing/2014/main" xmlns="" id="{5FEBDE3B-0D6D-3D56-C560-7E4B447DE6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23713" y="758636"/>
            <a:ext cx="1932691" cy="141757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353671"/>
      </p:ext>
    </p:extLst>
  </p:cSld>
  <p:clrMapOvr>
    <a:masterClrMapping/>
  </p:clrMapOvr>
</p:sld>
</file>

<file path=ppt/theme/theme1.xml><?xml version="1.0" encoding="utf-8"?>
<a:theme xmlns:a="http://schemas.openxmlformats.org/drawingml/2006/main" name="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lements graphiqu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Presa_Jobboard_2024</Template>
  <TotalTime>2093</TotalTime>
  <Words>477</Words>
  <Application>Microsoft Office PowerPoint</Application>
  <PresentationFormat>Grand écran</PresentationFormat>
  <Paragraphs>94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8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Helvetica</vt:lpstr>
      <vt:lpstr>Lucida Sans Unicode</vt:lpstr>
      <vt:lpstr>New Hero</vt:lpstr>
      <vt:lpstr>New Hero Bold</vt:lpstr>
      <vt:lpstr>New Hero ExtraBold</vt:lpstr>
      <vt:lpstr>New Hero SemiBold</vt:lpstr>
      <vt:lpstr>Tahoma</vt:lpstr>
      <vt:lpstr>Trebuchet MS</vt:lpstr>
      <vt:lpstr>Verdana</vt:lpstr>
      <vt:lpstr>Introduction blue</vt:lpstr>
      <vt:lpstr>1_Introduction blue</vt:lpstr>
      <vt:lpstr>Conception personnalisée</vt:lpstr>
      <vt:lpstr>1_Conception personnalisée</vt:lpstr>
      <vt:lpstr>2_Conception personnalisée</vt:lpstr>
      <vt:lpstr>3_Conception personnalisée</vt:lpstr>
      <vt:lpstr>Elements graphiques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HULIN Jerome</dc:creator>
  <cp:lastModifiedBy>HULIN Jerome</cp:lastModifiedBy>
  <cp:revision>70</cp:revision>
  <dcterms:created xsi:type="dcterms:W3CDTF">2023-11-23T16:54:30Z</dcterms:created>
  <dcterms:modified xsi:type="dcterms:W3CDTF">2023-12-22T14:47:50Z</dcterms:modified>
</cp:coreProperties>
</file>