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73" r:id="rId11"/>
    <p:sldId id="274" r:id="rId12"/>
    <p:sldId id="275" r:id="rId13"/>
    <p:sldId id="276" r:id="rId14"/>
    <p:sldId id="277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:a16="http://schemas.microsoft.com/office/drawing/2014/main" xmlns="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:a16="http://schemas.microsoft.com/office/drawing/2014/main" xmlns="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2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xmlns="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xmlns="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xmlns="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:a16="http://schemas.microsoft.com/office/drawing/2014/main" xmlns="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xmlns="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080294" y="5408762"/>
            <a:ext cx="7654476" cy="5191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2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Premier emploi</a:t>
            </a:r>
          </a:p>
          <a:p>
            <a:pPr algn="r"/>
            <a:endParaRPr lang="fr-FR" sz="32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101837" y="592789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bg1"/>
                </a:solidFill>
              </a:rPr>
              <a:t>- </a:t>
            </a:r>
            <a:r>
              <a:rPr lang="fr-FR" sz="2000" dirty="0" smtClean="0">
                <a:solidFill>
                  <a:schemeClr val="bg1"/>
                </a:solidFill>
              </a:rPr>
              <a:t>18 octobre 2024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428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xmlns="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6786" y="406602"/>
            <a:ext cx="6142226" cy="488678"/>
          </a:xfrm>
        </p:spPr>
        <p:txBody>
          <a:bodyPr/>
          <a:lstStyle/>
          <a:p>
            <a:pPr algn="r"/>
            <a:r>
              <a:rPr lang="fr-FR" dirty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Premier emploi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thématique?</a:t>
            </a:r>
            <a:br>
              <a:rPr lang="fr-FR" sz="2000" dirty="0" smtClean="0"/>
            </a:br>
            <a:endParaRPr lang="fr-FR" sz="20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b="1" dirty="0" smtClean="0"/>
              <a:t>81% des talents </a:t>
            </a:r>
            <a:r>
              <a:rPr lang="fr-FR" sz="1400" dirty="0" smtClean="0"/>
              <a:t>issus de la génération Z ne seraient pas prêts à travailler pour une entreprise qui ne partagerait pas leurs valeurs.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En </a:t>
            </a:r>
            <a:r>
              <a:rPr lang="fr-FR" sz="1400" dirty="0"/>
              <a:t>2025, </a:t>
            </a:r>
            <a:r>
              <a:rPr lang="fr-FR" sz="1400" b="1" dirty="0"/>
              <a:t>75% des employés </a:t>
            </a:r>
            <a:r>
              <a:rPr lang="fr-FR" sz="1400" dirty="0"/>
              <a:t>seront issus </a:t>
            </a:r>
            <a:br>
              <a:rPr lang="fr-FR" sz="1400" dirty="0"/>
            </a:br>
            <a:r>
              <a:rPr lang="fr-FR" sz="1400" dirty="0"/>
              <a:t>des générations Y et </a:t>
            </a:r>
            <a:r>
              <a:rPr lang="fr-FR" sz="1400" dirty="0" smtClean="0"/>
              <a:t>Z.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Positionnez-vous auprès des jeunes talents en mettant en avant vos </a:t>
            </a:r>
            <a:r>
              <a:rPr lang="fr-FR" sz="1400" dirty="0" err="1" smtClean="0"/>
              <a:t>EVP’s</a:t>
            </a:r>
            <a:r>
              <a:rPr lang="fr-FR" sz="1400" dirty="0" smtClean="0"/>
              <a:t> </a:t>
            </a:r>
            <a:r>
              <a:rPr lang="fr-FR" sz="1400" dirty="0" smtClean="0"/>
              <a:t>et votre responsabilité sociétale.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xmlns="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18 octobre.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4098530" y="349133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74227" y="2370723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:a16="http://schemas.microsoft.com/office/drawing/2014/main" xmlns="" id="{7ACB2626-D13C-5FA3-500D-A4E12F98B930}"/>
              </a:ext>
            </a:extLst>
          </p:cNvPr>
          <p:cNvSpPr/>
          <p:nvPr/>
        </p:nvSpPr>
        <p:spPr>
          <a:xfrm>
            <a:off x="873235" y="613930"/>
            <a:ext cx="3930259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Les entreprises qui offrent des plans de développement.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Stratégies de recherche d'emploi 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efficaces.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Développement de compétences </a:t>
            </a:r>
            <a:r>
              <a:rPr lang="fr-FR" smtClean="0">
                <a:solidFill>
                  <a:srgbClr val="0C0052"/>
                </a:solidFill>
                <a:latin typeface="New Hero" panose="02000500000000000000" pitchFamily="50" charset="0"/>
              </a:rPr>
              <a:t>et adaptation.</a:t>
            </a:r>
            <a:endParaRPr lang="fr-FR" dirty="0" smtClean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:a16="http://schemas.microsoft.com/office/drawing/2014/main" xmlns="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01465" y="895280"/>
            <a:ext cx="4039085" cy="445546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388987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" name="Espace réservé pour une image  14"/>
          <p:cNvSpPr txBox="1">
            <a:spLocks/>
          </p:cNvSpPr>
          <p:nvPr/>
        </p:nvSpPr>
        <p:spPr>
          <a:xfrm>
            <a:off x="6502818" y="3953846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1" r="15711" b="14898"/>
          <a:stretch/>
        </p:blipFill>
        <p:spPr>
          <a:xfrm>
            <a:off x="1180618" y="2043086"/>
            <a:ext cx="5731038" cy="48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98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41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3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117278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552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xmlns="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:a16="http://schemas.microsoft.com/office/drawing/2014/main" xmlns="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xmlns="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xmlns="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2471</TotalTime>
  <Words>425</Words>
  <Application>Microsoft Office PowerPoint</Application>
  <PresentationFormat>Grand écran</PresentationFormat>
  <Paragraphs>97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80</cp:revision>
  <dcterms:created xsi:type="dcterms:W3CDTF">2023-11-23T16:54:30Z</dcterms:created>
  <dcterms:modified xsi:type="dcterms:W3CDTF">2023-12-21T10:21:14Z</dcterms:modified>
</cp:coreProperties>
</file>