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3" r:id="rId9"/>
    <p:sldId id="274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45013" y="4159088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Franchise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24092" y="4722903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29 novembre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9971" y="326178"/>
            <a:ext cx="7187607" cy="430332"/>
          </a:xfrm>
        </p:spPr>
        <p:txBody>
          <a:bodyPr/>
          <a:lstStyle/>
          <a:p>
            <a:pPr algn="r"/>
            <a:r>
              <a:rPr lang="fr-FR" dirty="0" smtClean="0"/>
              <a:t>Campagne Franchise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Informez les talents sur le modèle de la franchise et mettez en avant les qualités de votre </a:t>
            </a:r>
            <a:r>
              <a:rPr lang="fr-FR" sz="1400" dirty="0" smtClean="0"/>
              <a:t>marque </a:t>
            </a:r>
            <a:r>
              <a:rPr lang="fr-FR" sz="1400" dirty="0" smtClean="0"/>
              <a:t>auprès des candidats.</a:t>
            </a:r>
            <a:endParaRPr lang="fr-FR" sz="1400" dirty="0" smtClean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 votre entreprise comme innovante et pérenne aux yeux des talents et attirez les perles rares.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1 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29 novembre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656918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290554" y="2637603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492160" y="848517"/>
            <a:ext cx="4074038" cy="1946787"/>
          </a:xfrm>
          <a:prstGeom prst="roundRect">
            <a:avLst>
              <a:gd name="adj" fmla="val 397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Un modèle d’entreprise éprouvé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Formation et support continu.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Accès à une marque </a:t>
            </a:r>
            <a:r>
              <a:rPr lang="fr-FR" dirty="0" err="1" smtClean="0">
                <a:solidFill>
                  <a:srgbClr val="0C0052"/>
                </a:solidFill>
                <a:latin typeface="New Hero" panose="02000500000000000000" pitchFamily="50" charset="0"/>
              </a:rPr>
              <a:t>renomée</a:t>
            </a:r>
            <a:endParaRPr lang="fr-FR" dirty="0" smtClean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47517" y="302842"/>
            <a:ext cx="2400061" cy="54567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497881" y="3386156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939914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348"/>
          <a:stretch/>
        </p:blipFill>
        <p:spPr>
          <a:xfrm>
            <a:off x="-940095" y="556483"/>
            <a:ext cx="7384027" cy="65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xmlns="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xmlns="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xmlns="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xmlns="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xmlns="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xmlns="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xmlns="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xmlns="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="" xmlns:a16="http://schemas.microsoft.com/office/drawing/2014/main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="" xmlns:a16="http://schemas.microsoft.com/office/drawing/2014/main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2330</TotalTime>
  <Words>416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LIEGEOIS Alexandre</cp:lastModifiedBy>
  <cp:revision>91</cp:revision>
  <dcterms:created xsi:type="dcterms:W3CDTF">2023-11-23T16:54:30Z</dcterms:created>
  <dcterms:modified xsi:type="dcterms:W3CDTF">2023-12-21T09:36:30Z</dcterms:modified>
</cp:coreProperties>
</file>