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57" r:id="rId11"/>
    <p:sldId id="27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5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4780190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Métiers en pénurie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02 février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Métiers </a:t>
            </a:r>
            <a:r>
              <a:rPr lang="fr-FR" dirty="0" err="1" smtClean="0"/>
              <a:t>pénuriques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Aiguillez </a:t>
            </a:r>
            <a:r>
              <a:rPr lang="fr-FR" sz="1400" dirty="0"/>
              <a:t>les talents qui cherchent à se former ou à </a:t>
            </a:r>
            <a:r>
              <a:rPr lang="fr-FR" sz="1400"/>
              <a:t>se </a:t>
            </a:r>
            <a:r>
              <a:rPr lang="fr-FR" sz="1400" smtClean="0"/>
              <a:t>réinventer, </a:t>
            </a:r>
            <a:r>
              <a:rPr lang="fr-FR" sz="1400" dirty="0"/>
              <a:t>en leur proposant des métiers qui ont des débouchés </a:t>
            </a:r>
            <a:r>
              <a:rPr lang="fr-FR" sz="1400" dirty="0" smtClean="0"/>
              <a:t>concrets.</a:t>
            </a:r>
            <a:br>
              <a:rPr lang="fr-FR" sz="1400" dirty="0" smtClean="0"/>
            </a:b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Mettez en avant les succès stories de votre entreprise pour attirer les bons profils.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1 </a:t>
            </a:r>
            <a:r>
              <a:rPr lang="fr-FR" sz="1400" dirty="0"/>
              <a:t>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02 février.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Liste des métiers </a:t>
            </a:r>
            <a:r>
              <a:rPr lang="fr-FR" dirty="0" err="1" smtClean="0">
                <a:solidFill>
                  <a:srgbClr val="0C0052"/>
                </a:solidFill>
                <a:latin typeface="New Hero" panose="02000500000000000000" pitchFamily="50" charset="0"/>
              </a:rPr>
              <a:t>pénuriques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Obstacles et défis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Solutions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innovantes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69770" y="704153"/>
            <a:ext cx="5435522" cy="78798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504593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4023928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5" t="19658"/>
          <a:stretch/>
        </p:blipFill>
        <p:spPr>
          <a:xfrm flipH="1">
            <a:off x="473434" y="2078966"/>
            <a:ext cx="5487417" cy="49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xmlns="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19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="" xmlns:a16="http://schemas.microsoft.com/office/drawing/2014/main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="" xmlns:a16="http://schemas.microsoft.com/office/drawing/2014/main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7783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01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2043</TotalTime>
  <Words>414</Words>
  <Application>Microsoft Office PowerPoint</Application>
  <PresentationFormat>Grand écran</PresentationFormat>
  <Paragraphs>96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66</cp:revision>
  <dcterms:created xsi:type="dcterms:W3CDTF">2023-11-23T16:54:30Z</dcterms:created>
  <dcterms:modified xsi:type="dcterms:W3CDTF">2023-12-20T00:40:40Z</dcterms:modified>
</cp:coreProperties>
</file>