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70" r:id="rId2"/>
    <p:sldMasterId id="2147483657" r:id="rId3"/>
    <p:sldMasterId id="2147483682" r:id="rId4"/>
    <p:sldMasterId id="2147483663" r:id="rId5"/>
    <p:sldMasterId id="2147483676" r:id="rId6"/>
    <p:sldMasterId id="2147483659" r:id="rId7"/>
  </p:sldMasterIdLst>
  <p:notesMasterIdLst>
    <p:notesMasterId r:id="rId21"/>
  </p:notesMasterIdLst>
  <p:handoutMasterIdLst>
    <p:handoutMasterId r:id="rId22"/>
  </p:handoutMasterIdLst>
  <p:sldIdLst>
    <p:sldId id="256" r:id="rId8"/>
    <p:sldId id="283" r:id="rId9"/>
    <p:sldId id="280" r:id="rId10"/>
    <p:sldId id="262" r:id="rId11"/>
    <p:sldId id="277" r:id="rId12"/>
    <p:sldId id="265" r:id="rId13"/>
    <p:sldId id="266" r:id="rId14"/>
    <p:sldId id="273" r:id="rId15"/>
    <p:sldId id="274" r:id="rId16"/>
    <p:sldId id="272" r:id="rId17"/>
    <p:sldId id="275" r:id="rId18"/>
    <p:sldId id="276" r:id="rId19"/>
    <p:sldId id="278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FF"/>
    <a:srgbClr val="C4FDF3"/>
    <a:srgbClr val="6EFFEC"/>
    <a:srgbClr val="0C0052"/>
    <a:srgbClr val="E8FEFA"/>
    <a:srgbClr val="4F5FB2"/>
    <a:srgbClr val="B6FFF5"/>
    <a:srgbClr val="4CB9B1"/>
    <a:srgbClr val="34B1E6"/>
    <a:srgbClr val="278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01"/>
    <p:restoredTop sz="94694"/>
  </p:normalViewPr>
  <p:slideViewPr>
    <p:cSldViewPr snapToGrid="0">
      <p:cViewPr varScale="1">
        <p:scale>
          <a:sx n="84" d="100"/>
          <a:sy n="84" d="100"/>
        </p:scale>
        <p:origin x="40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2" d="100"/>
          <a:sy n="132" d="100"/>
        </p:scale>
        <p:origin x="374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B5040EB5-D155-FC8B-90C7-D0F432CF83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DE6FE3C4-0291-F394-8CF7-200653528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9B42A-8FB3-2B4E-9F02-BF2A5CA77EBE}" type="datetimeFigureOut">
              <a:rPr lang="fr-FR" smtClean="0"/>
              <a:t>01/12/2023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20DD0BC-5CD6-D000-19D8-91F617423B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CAFAC3DB-CE1F-B339-5854-4059C52036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7D8A8-5B01-4847-BAD7-42DD0312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435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2CF6A-404B-0A43-A499-CCD2ED652BD0}" type="datetimeFigureOut">
              <a:rPr lang="fr-FR" smtClean="0"/>
              <a:t>01/12/2023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EC939-7372-9A48-BBA1-7ECA623B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05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EC939-7372-9A48-BBA1-7ECA623BFDB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237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EC939-7372-9A48-BBA1-7ECA623BFDB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45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sv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Graphique, symbole, graphisme, Police&#10;&#10;Description générée automatiquement">
            <a:extLst>
              <a:ext uri="{FF2B5EF4-FFF2-40B4-BE49-F238E27FC236}">
                <a16:creationId xmlns="" xmlns:a16="http://schemas.microsoft.com/office/drawing/2014/main" id="{E32AB5C8-3342-F4D9-BF68-B912D6985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51331" cy="6858000"/>
          </a:xfrm>
          <a:prstGeom prst="rect">
            <a:avLst/>
          </a:prstGeom>
        </p:spPr>
      </p:pic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85D78051-B640-7127-F5FA-5592430DA2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862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="" xmlns:a16="http://schemas.microsoft.com/office/drawing/2014/main" id="{F5EB6277-DB06-DDC4-B3F0-0094C58CA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6E8DF13F-18BB-A523-45E9-06360AFCC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="" xmlns:a16="http://schemas.microsoft.com/office/drawing/2014/main" id="{F7C623EA-2A37-2A6B-9801-16B239DD9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="" xmlns:a16="http://schemas.microsoft.com/office/drawing/2014/main" id="{5DCDCA7E-9C70-4347-C123-66497F855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Avant-titre (optionnel)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="" xmlns:a16="http://schemas.microsoft.com/office/drawing/2014/main" id="{7AE77931-C262-30A4-4EA1-357C39B2B0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 dirty="0"/>
              <a:t>Sous-titre (optionnel)</a:t>
            </a:r>
          </a:p>
        </p:txBody>
      </p:sp>
    </p:spTree>
    <p:extLst>
      <p:ext uri="{BB962C8B-B14F-4D97-AF65-F5344CB8AC3E}">
        <p14:creationId xmlns:p14="http://schemas.microsoft.com/office/powerpoint/2010/main" val="3465189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re sans image"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Graphique, symbole, graphisme, Police&#10;&#10;Description générée automatiquement">
            <a:extLst>
              <a:ext uri="{FF2B5EF4-FFF2-40B4-BE49-F238E27FC236}">
                <a16:creationId xmlns="" xmlns:a16="http://schemas.microsoft.com/office/drawing/2014/main" id="{E32AB5C8-3342-F4D9-BF68-B912D6985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51331" cy="6858000"/>
          </a:xfrm>
          <a:prstGeom prst="rect">
            <a:avLst/>
          </a:prstGeom>
        </p:spPr>
      </p:pic>
      <p:sp>
        <p:nvSpPr>
          <p:cNvPr id="24" name="Espace réservé du texte 23">
            <a:extLst>
              <a:ext uri="{FF2B5EF4-FFF2-40B4-BE49-F238E27FC236}">
                <a16:creationId xmlns="" xmlns:a16="http://schemas.microsoft.com/office/drawing/2014/main" id="{F5EB6277-DB06-DDC4-B3F0-0094C58CA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6E8DF13F-18BB-A523-45E9-06360AFCC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="" xmlns:a16="http://schemas.microsoft.com/office/drawing/2014/main" id="{F7C623EA-2A37-2A6B-9801-16B239DD9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="" xmlns:a16="http://schemas.microsoft.com/office/drawing/2014/main" id="{5DCDCA7E-9C70-4347-C123-66497F855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Avant-titre (optionnel)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="" xmlns:a16="http://schemas.microsoft.com/office/drawing/2014/main" id="{7AE77931-C262-30A4-4EA1-357C39B2B0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 dirty="0"/>
              <a:t>Sous-titre (optionnel)</a:t>
            </a:r>
          </a:p>
        </p:txBody>
      </p:sp>
    </p:spTree>
    <p:extLst>
      <p:ext uri="{BB962C8B-B14F-4D97-AF65-F5344CB8AC3E}">
        <p14:creationId xmlns:p14="http://schemas.microsoft.com/office/powerpoint/2010/main" val="279297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titre sans image"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Graphique, symbole, graphisme, Police&#10;&#10;Description générée automatiquement">
            <a:extLst>
              <a:ext uri="{FF2B5EF4-FFF2-40B4-BE49-F238E27FC236}">
                <a16:creationId xmlns="" xmlns:a16="http://schemas.microsoft.com/office/drawing/2014/main" id="{E32AB5C8-3342-F4D9-BF68-B912D6985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51331" cy="6858000"/>
          </a:xfrm>
          <a:prstGeom prst="rect">
            <a:avLst/>
          </a:prstGeom>
        </p:spPr>
      </p:pic>
      <p:sp>
        <p:nvSpPr>
          <p:cNvPr id="24" name="Espace réservé du texte 23">
            <a:extLst>
              <a:ext uri="{FF2B5EF4-FFF2-40B4-BE49-F238E27FC236}">
                <a16:creationId xmlns="" xmlns:a16="http://schemas.microsoft.com/office/drawing/2014/main" id="{F5EB6277-DB06-DDC4-B3F0-0094C58CA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6E8DF13F-18BB-A523-45E9-06360AFCC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="" xmlns:a16="http://schemas.microsoft.com/office/drawing/2014/main" id="{F7C623EA-2A37-2A6B-9801-16B239DD9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9313" y="3035967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 dirty="0"/>
              <a:t>Titre de section</a:t>
            </a:r>
          </a:p>
        </p:txBody>
      </p:sp>
    </p:spTree>
    <p:extLst>
      <p:ext uri="{BB962C8B-B14F-4D97-AF65-F5344CB8AC3E}">
        <p14:creationId xmlns:p14="http://schemas.microsoft.com/office/powerpoint/2010/main" val="249424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>
            <a:extLst>
              <a:ext uri="{FF2B5EF4-FFF2-40B4-BE49-F238E27FC236}">
                <a16:creationId xmlns="" xmlns:a16="http://schemas.microsoft.com/office/drawing/2014/main" id="{3A14EFC1-EF8B-2D60-DD1E-F53989F122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3917" y="2320803"/>
            <a:ext cx="641350" cy="23830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i="0">
                <a:solidFill>
                  <a:srgbClr val="4D4DFF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  <a:p>
            <a:pPr lvl="0"/>
            <a:r>
              <a:rPr lang="fr-FR" dirty="0"/>
              <a:t>06</a:t>
            </a:r>
          </a:p>
          <a:p>
            <a:pPr lvl="0"/>
            <a:r>
              <a:rPr lang="fr-FR" dirty="0"/>
              <a:t>07</a:t>
            </a:r>
          </a:p>
          <a:p>
            <a:pPr lvl="0"/>
            <a:r>
              <a:rPr lang="fr-FR" dirty="0"/>
              <a:t>…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2791D67-337B-79E3-9A43-33C4EC3AA0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40394" y="2320803"/>
            <a:ext cx="3402744" cy="23830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Section 1</a:t>
            </a:r>
          </a:p>
          <a:p>
            <a:pPr lvl="0"/>
            <a:r>
              <a:rPr lang="fr-FR" dirty="0"/>
              <a:t>Section 2</a:t>
            </a:r>
          </a:p>
          <a:p>
            <a:pPr lvl="0"/>
            <a:r>
              <a:rPr lang="fr-FR" dirty="0"/>
              <a:t>Section 3</a:t>
            </a:r>
          </a:p>
          <a:p>
            <a:pPr lvl="0"/>
            <a:r>
              <a:rPr lang="fr-FR" dirty="0"/>
              <a:t>Section 4</a:t>
            </a:r>
          </a:p>
          <a:p>
            <a:pPr lvl="0"/>
            <a:r>
              <a:rPr lang="fr-FR" dirty="0"/>
              <a:t>Section 5</a:t>
            </a:r>
          </a:p>
          <a:p>
            <a:pPr lvl="0"/>
            <a:r>
              <a:rPr lang="fr-FR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2478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xmlns="" id="{336D5138-B724-BA5B-460B-1D515841D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xmlns="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xmlns="" id="{37A42895-12F5-A646-2771-EAB20B5C1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1FFDCF57-C0A3-261C-1623-8F3EDAFDAF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xmlns="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xmlns="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3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xmlns="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B99B7A9D-0E39-F7E1-BD21-7789D06D44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xmlns="" id="{1FF79F29-7CB3-3085-554D-161BBD9C3B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5" name="Espace réservé pour une image  23">
            <a:extLst>
              <a:ext uri="{FF2B5EF4-FFF2-40B4-BE49-F238E27FC236}">
                <a16:creationId xmlns:a16="http://schemas.microsoft.com/office/drawing/2014/main" xmlns="" id="{29270FF8-66A0-47BD-F024-26F2240518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6" name="Espace réservé pour une image  23">
            <a:extLst>
              <a:ext uri="{FF2B5EF4-FFF2-40B4-BE49-F238E27FC236}">
                <a16:creationId xmlns:a16="http://schemas.microsoft.com/office/drawing/2014/main" xmlns="" id="{1C459344-6E99-A602-3AD6-7DC4AD73887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xmlns="" id="{4A9F7800-FD37-279D-3D2A-2AB82D28B9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xmlns="" id="{DC2A7A68-F6DD-D13B-DD2F-E3658F6C73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xmlns="" id="{7FA5EE71-18A0-9477-9084-D22C7B83A4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7608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re sans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Graphique, symbole, graphisme, Police&#10;&#10;Description générée automatiquement">
            <a:extLst>
              <a:ext uri="{FF2B5EF4-FFF2-40B4-BE49-F238E27FC236}">
                <a16:creationId xmlns="" xmlns:a16="http://schemas.microsoft.com/office/drawing/2014/main" id="{E32AB5C8-3342-F4D9-BF68-B912D6985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51331" cy="6858000"/>
          </a:xfrm>
          <a:prstGeom prst="rect">
            <a:avLst/>
          </a:prstGeom>
        </p:spPr>
      </p:pic>
      <p:sp>
        <p:nvSpPr>
          <p:cNvPr id="24" name="Espace réservé du texte 23">
            <a:extLst>
              <a:ext uri="{FF2B5EF4-FFF2-40B4-BE49-F238E27FC236}">
                <a16:creationId xmlns="" xmlns:a16="http://schemas.microsoft.com/office/drawing/2014/main" id="{F5EB6277-DB06-DDC4-B3F0-0094C58CA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6E8DF13F-18BB-A523-45E9-06360AFCC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="" xmlns:a16="http://schemas.microsoft.com/office/drawing/2014/main" id="{F7C623EA-2A37-2A6B-9801-16B239DD9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="" xmlns:a16="http://schemas.microsoft.com/office/drawing/2014/main" id="{5DCDCA7E-9C70-4347-C123-66497F855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Avant-titre (optionnel)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="" xmlns:a16="http://schemas.microsoft.com/office/drawing/2014/main" id="{7AE77931-C262-30A4-4EA1-357C39B2B0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 dirty="0"/>
              <a:t>Sous-titre (optionnel)</a:t>
            </a:r>
          </a:p>
        </p:txBody>
      </p:sp>
    </p:spTree>
    <p:extLst>
      <p:ext uri="{BB962C8B-B14F-4D97-AF65-F5344CB8AC3E}">
        <p14:creationId xmlns:p14="http://schemas.microsoft.com/office/powerpoint/2010/main" val="6145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titre sans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Graphique, symbole, graphisme, Police&#10;&#10;Description générée automatiquement">
            <a:extLst>
              <a:ext uri="{FF2B5EF4-FFF2-40B4-BE49-F238E27FC236}">
                <a16:creationId xmlns="" xmlns:a16="http://schemas.microsoft.com/office/drawing/2014/main" id="{E32AB5C8-3342-F4D9-BF68-B912D6985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51331" cy="6858000"/>
          </a:xfrm>
          <a:prstGeom prst="rect">
            <a:avLst/>
          </a:prstGeom>
        </p:spPr>
      </p:pic>
      <p:sp>
        <p:nvSpPr>
          <p:cNvPr id="24" name="Espace réservé du texte 23">
            <a:extLst>
              <a:ext uri="{FF2B5EF4-FFF2-40B4-BE49-F238E27FC236}">
                <a16:creationId xmlns="" xmlns:a16="http://schemas.microsoft.com/office/drawing/2014/main" id="{F5EB6277-DB06-DDC4-B3F0-0094C58CA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6E8DF13F-18BB-A523-45E9-06360AFCC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="" xmlns:a16="http://schemas.microsoft.com/office/drawing/2014/main" id="{F7C623EA-2A37-2A6B-9801-16B239DD9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9313" y="3035967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 dirty="0"/>
              <a:t>Titre de section</a:t>
            </a:r>
          </a:p>
        </p:txBody>
      </p:sp>
    </p:spTree>
    <p:extLst>
      <p:ext uri="{BB962C8B-B14F-4D97-AF65-F5344CB8AC3E}">
        <p14:creationId xmlns:p14="http://schemas.microsoft.com/office/powerpoint/2010/main" val="402882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>
            <a:extLst>
              <a:ext uri="{FF2B5EF4-FFF2-40B4-BE49-F238E27FC236}">
                <a16:creationId xmlns="" xmlns:a16="http://schemas.microsoft.com/office/drawing/2014/main" id="{3A14EFC1-EF8B-2D60-DD1E-F53989F122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3917" y="2320803"/>
            <a:ext cx="641350" cy="23830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 i="0">
                <a:solidFill>
                  <a:srgbClr val="4D4DFF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  <a:p>
            <a:pPr lvl="0"/>
            <a:r>
              <a:rPr lang="fr-FR" dirty="0"/>
              <a:t>06</a:t>
            </a:r>
          </a:p>
          <a:p>
            <a:pPr lvl="0"/>
            <a:r>
              <a:rPr lang="fr-FR" dirty="0"/>
              <a:t>07</a:t>
            </a:r>
          </a:p>
          <a:p>
            <a:pPr lvl="0"/>
            <a:r>
              <a:rPr lang="fr-FR" dirty="0"/>
              <a:t>…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2791D67-337B-79E3-9A43-33C4EC3AA0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40394" y="2320803"/>
            <a:ext cx="3402744" cy="23830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Section 1</a:t>
            </a:r>
          </a:p>
          <a:p>
            <a:pPr lvl="0"/>
            <a:r>
              <a:rPr lang="fr-FR" dirty="0"/>
              <a:t>Section 2</a:t>
            </a:r>
          </a:p>
          <a:p>
            <a:pPr lvl="0"/>
            <a:r>
              <a:rPr lang="fr-FR" dirty="0"/>
              <a:t>Section 3</a:t>
            </a:r>
          </a:p>
          <a:p>
            <a:pPr lvl="0"/>
            <a:r>
              <a:rPr lang="fr-FR" dirty="0"/>
              <a:t>Section 4</a:t>
            </a:r>
          </a:p>
          <a:p>
            <a:pPr lvl="0"/>
            <a:r>
              <a:rPr lang="fr-FR" dirty="0"/>
              <a:t>Section 5</a:t>
            </a:r>
          </a:p>
          <a:p>
            <a:pPr lvl="0"/>
            <a:r>
              <a:rPr lang="fr-FR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5921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Espace réservé du texte 13">
            <a:extLst>
              <a:ext uri="{FF2B5EF4-FFF2-40B4-BE49-F238E27FC236}">
                <a16:creationId xmlns="" xmlns:a16="http://schemas.microsoft.com/office/drawing/2014/main" id="{C2E65DD2-CECA-490F-D2E8-AA14AC507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3" name="Espace réservé pour une image  30">
            <a:extLst>
              <a:ext uri="{FF2B5EF4-FFF2-40B4-BE49-F238E27FC236}">
                <a16:creationId xmlns="" xmlns:a16="http://schemas.microsoft.com/office/drawing/2014/main" id="{50C021A5-E000-824E-605A-5EF2016701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761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="" xmlns:a16="http://schemas.microsoft.com/office/drawing/2014/main" id="{6A7F4418-CD48-3E76-3981-80BB69968D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pristamat</a:t>
            </a:r>
            <a:r>
              <a:rPr lang="fr-FR" dirty="0"/>
              <a:t>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endParaRPr lang="fr-FR" dirty="0"/>
          </a:p>
        </p:txBody>
      </p:sp>
      <p:sp>
        <p:nvSpPr>
          <p:cNvPr id="22" name="Espace réservé du texte 20">
            <a:extLst>
              <a:ext uri="{FF2B5EF4-FFF2-40B4-BE49-F238E27FC236}">
                <a16:creationId xmlns="" xmlns:a16="http://schemas.microsoft.com/office/drawing/2014/main" id="{560C1063-713E-FE73-B571-3680C8D481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23" name="Espace réservé du texte 20">
            <a:extLst>
              <a:ext uri="{FF2B5EF4-FFF2-40B4-BE49-F238E27FC236}">
                <a16:creationId xmlns="" xmlns:a16="http://schemas.microsoft.com/office/drawing/2014/main" id="{843F1F6E-47EA-BD09-3A68-0E14FCF94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24" name="Espace réservé du texte 20">
            <a:extLst>
              <a:ext uri="{FF2B5EF4-FFF2-40B4-BE49-F238E27FC236}">
                <a16:creationId xmlns="" xmlns:a16="http://schemas.microsoft.com/office/drawing/2014/main" id="{EFF0C949-A79B-862A-407B-BEBB195D52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="" xmlns:a16="http://schemas.microsoft.com/office/drawing/2014/main" id="{BD495319-C645-FC45-5873-C935253381A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98E0E913-400F-2E5E-C87C-C0B4AB63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FA029DF6-B7A1-33E0-6359-41207483607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="" xmlns:a16="http://schemas.microsoft.com/office/drawing/2014/main" id="{D9670806-8BFA-D590-3240-64969730DA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="" xmlns:a16="http://schemas.microsoft.com/office/drawing/2014/main" id="{785DA5FD-2EFA-B5BA-29F5-F25427E498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="" xmlns:a16="http://schemas.microsoft.com/office/drawing/2014/main" id="{635AEAD9-CEB9-F28A-6B8A-3A26A863859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5506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="" xmlns:a16="http://schemas.microsoft.com/office/drawing/2014/main" id="{336D5138-B724-BA5B-460B-1D515841D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37A42895-12F5-A646-2771-EAB20B5C1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1FFDCF57-C0A3-261C-1623-8F3EDAFDAF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3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99B7A9D-0E39-F7E1-BD21-7789D06D44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="" xmlns:a16="http://schemas.microsoft.com/office/drawing/2014/main" id="{1FF79F29-7CB3-3085-554D-161BBD9C3B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5" name="Espace réservé pour une image  23">
            <a:extLst>
              <a:ext uri="{FF2B5EF4-FFF2-40B4-BE49-F238E27FC236}">
                <a16:creationId xmlns="" xmlns:a16="http://schemas.microsoft.com/office/drawing/2014/main" id="{29270FF8-66A0-47BD-F024-26F2240518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6" name="Espace réservé pour une image  23">
            <a:extLst>
              <a:ext uri="{FF2B5EF4-FFF2-40B4-BE49-F238E27FC236}">
                <a16:creationId xmlns="" xmlns:a16="http://schemas.microsoft.com/office/drawing/2014/main" id="{1C459344-6E99-A602-3AD6-7DC4AD73887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="" xmlns:a16="http://schemas.microsoft.com/office/drawing/2014/main" id="{4A9F7800-FD37-279D-3D2A-2AB82D28B9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="" xmlns:a16="http://schemas.microsoft.com/office/drawing/2014/main" id="{DC2A7A68-F6DD-D13B-DD2F-E3658F6C73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="" xmlns:a16="http://schemas.microsoft.com/office/drawing/2014/main" id="{7FA5EE71-18A0-9477-9084-D22C7B83A4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53775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F9995A86-04B2-E656-1B70-44EE228A4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C883E1D-F21D-D121-A508-AB3390DE9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pour une image  30">
            <a:extLst>
              <a:ext uri="{FF2B5EF4-FFF2-40B4-BE49-F238E27FC236}">
                <a16:creationId xmlns="" xmlns:a16="http://schemas.microsoft.com/office/drawing/2014/main" id="{97A253B9-07E8-5858-3051-AAF49255C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="" xmlns:a16="http://schemas.microsoft.com/office/drawing/2014/main" id="{5382661B-C868-81A4-6755-79020EE0A4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B347E49D-7B16-C840-7018-9B5971FD05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dolor sit amet, consectetuer adipiscing elit. </a:t>
            </a:r>
          </a:p>
          <a:p>
            <a:pPr lvl="0"/>
            <a:r>
              <a:rPr lang="fr-FR" dirty="0" err="1"/>
              <a:t>Maecenas</a:t>
            </a:r>
            <a:r>
              <a:rPr lang="fr-FR" dirty="0"/>
              <a:t> porttitor congue massa. Fusce posuere, magna sed pulvinar </a:t>
            </a:r>
            <a:r>
              <a:rPr lang="fr-FR" dirty="0" err="1"/>
              <a:t>ultricies</a:t>
            </a:r>
            <a:r>
              <a:rPr lang="fr-FR" dirty="0"/>
              <a:t>.</a:t>
            </a:r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="" xmlns:a16="http://schemas.microsoft.com/office/drawing/2014/main" id="{7EED5E17-0E91-13F9-41E8-AA1DE37FBC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4016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16">
            <a:extLst>
              <a:ext uri="{FF2B5EF4-FFF2-40B4-BE49-F238E27FC236}">
                <a16:creationId xmlns="" xmlns:a16="http://schemas.microsoft.com/office/drawing/2014/main" id="{92A52D28-9E25-1EBA-A4D7-BE5AA9B4F99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328788" y="1566853"/>
            <a:ext cx="2438400" cy="39211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="" xmlns:a16="http://schemas.microsoft.com/office/drawing/2014/main" id="{88E5F2E9-3AB0-DC73-1658-62F726FA39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ADC4437A-FD49-9A88-C147-7013448B21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892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4816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3705F7C1-8DEB-18EA-2D3A-F8EA579238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8540495" y="-15305"/>
            <a:ext cx="3810459" cy="37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86761BF-A07B-0526-F622-AD99DD275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89504"/>
            <a:ext cx="4052933" cy="3968496"/>
          </a:xfrm>
          <a:prstGeom prst="rect">
            <a:avLst/>
          </a:prstGeom>
        </p:spPr>
      </p:pic>
      <p:sp>
        <p:nvSpPr>
          <p:cNvPr id="10" name="Espace réservé pour une image  30">
            <a:extLst>
              <a:ext uri="{FF2B5EF4-FFF2-40B4-BE49-F238E27FC236}">
                <a16:creationId xmlns="" xmlns:a16="http://schemas.microsoft.com/office/drawing/2014/main" id="{23FBC9E7-9244-E01A-B09A-898313B44F9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1155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Graphique, symbole, graphisme, Police&#10;&#10;Description générée automatiquement">
            <a:extLst>
              <a:ext uri="{FF2B5EF4-FFF2-40B4-BE49-F238E27FC236}">
                <a16:creationId xmlns="" xmlns:a16="http://schemas.microsoft.com/office/drawing/2014/main" id="{E32AB5C8-3342-F4D9-BF68-B912D6985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51331" cy="6858000"/>
          </a:xfrm>
          <a:prstGeom prst="rect">
            <a:avLst/>
          </a:prstGeom>
        </p:spPr>
      </p:pic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85D78051-B640-7127-F5FA-5592430DA2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862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bg1">
                <a:lumMod val="85000"/>
              </a:schemeClr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="" xmlns:a16="http://schemas.microsoft.com/office/drawing/2014/main" id="{F5EB6277-DB06-DDC4-B3F0-0094C58CA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6E8DF13F-18BB-A523-45E9-06360AFCC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="" xmlns:a16="http://schemas.microsoft.com/office/drawing/2014/main" id="{F7C623EA-2A37-2A6B-9801-16B239DD9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9313" y="4246174"/>
            <a:ext cx="7212012" cy="78606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="" xmlns:a16="http://schemas.microsoft.com/office/drawing/2014/main" id="{5DCDCA7E-9C70-4347-C123-66497F855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8686" y="3928552"/>
            <a:ext cx="3061676" cy="3000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Avant-titre (optionnel)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="" xmlns:a16="http://schemas.microsoft.com/office/drawing/2014/main" id="{7AE77931-C262-30A4-4EA1-357C39B2B0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38392" y="5049824"/>
            <a:ext cx="3632933" cy="4445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 i="0">
                <a:solidFill>
                  <a:srgbClr val="0C0052"/>
                </a:solidFill>
                <a:latin typeface="New Hero SemiBold" panose="02000500000000000000" pitchFamily="2" charset="0"/>
              </a:defRPr>
            </a:lvl1pPr>
          </a:lstStyle>
          <a:p>
            <a:pPr lvl="0"/>
            <a:r>
              <a:rPr lang="fr-FR" dirty="0"/>
              <a:t>Sous-titre (optionnel)</a:t>
            </a:r>
          </a:p>
        </p:txBody>
      </p:sp>
    </p:spTree>
    <p:extLst>
      <p:ext uri="{BB962C8B-B14F-4D97-AF65-F5344CB8AC3E}">
        <p14:creationId xmlns:p14="http://schemas.microsoft.com/office/powerpoint/2010/main" val="800787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Espace réservé du texte 13">
            <a:extLst>
              <a:ext uri="{FF2B5EF4-FFF2-40B4-BE49-F238E27FC236}">
                <a16:creationId xmlns="" xmlns:a16="http://schemas.microsoft.com/office/drawing/2014/main" id="{C2E65DD2-CECA-490F-D2E8-AA14AC507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3" name="Espace réservé pour une image  30">
            <a:extLst>
              <a:ext uri="{FF2B5EF4-FFF2-40B4-BE49-F238E27FC236}">
                <a16:creationId xmlns="" xmlns:a16="http://schemas.microsoft.com/office/drawing/2014/main" id="{50C021A5-E000-824E-605A-5EF2016701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8905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="" xmlns:a16="http://schemas.microsoft.com/office/drawing/2014/main" id="{6A7F4418-CD48-3E76-3981-80BB69968D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pristamat</a:t>
            </a:r>
            <a:r>
              <a:rPr lang="fr-FR" dirty="0"/>
              <a:t>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endParaRPr lang="fr-FR" dirty="0"/>
          </a:p>
        </p:txBody>
      </p:sp>
      <p:sp>
        <p:nvSpPr>
          <p:cNvPr id="22" name="Espace réservé du texte 20">
            <a:extLst>
              <a:ext uri="{FF2B5EF4-FFF2-40B4-BE49-F238E27FC236}">
                <a16:creationId xmlns="" xmlns:a16="http://schemas.microsoft.com/office/drawing/2014/main" id="{560C1063-713E-FE73-B571-3680C8D481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23" name="Espace réservé du texte 20">
            <a:extLst>
              <a:ext uri="{FF2B5EF4-FFF2-40B4-BE49-F238E27FC236}">
                <a16:creationId xmlns="" xmlns:a16="http://schemas.microsoft.com/office/drawing/2014/main" id="{843F1F6E-47EA-BD09-3A68-0E14FCF94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24" name="Espace réservé du texte 20">
            <a:extLst>
              <a:ext uri="{FF2B5EF4-FFF2-40B4-BE49-F238E27FC236}">
                <a16:creationId xmlns="" xmlns:a16="http://schemas.microsoft.com/office/drawing/2014/main" id="{EFF0C949-A79B-862A-407B-BEBB195D52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="" xmlns:a16="http://schemas.microsoft.com/office/drawing/2014/main" id="{BD495319-C645-FC45-5873-C935253381A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98E0E913-400F-2E5E-C87C-C0B4AB63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FA029DF6-B7A1-33E0-6359-41207483607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rgbClr val="4D4DFF"/>
                </a:solidFill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="" xmlns:a16="http://schemas.microsoft.com/office/drawing/2014/main" id="{D9670806-8BFA-D590-3240-64969730DA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="" xmlns:a16="http://schemas.microsoft.com/office/drawing/2014/main" id="{785DA5FD-2EFA-B5BA-29F5-F25427E498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="" xmlns:a16="http://schemas.microsoft.com/office/drawing/2014/main" id="{635AEAD9-CEB9-F28A-6B8A-3A26A863859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chemeClr val="bg2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858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10077" y="1155729"/>
            <a:ext cx="3683058" cy="3787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="" xmlns:a16="http://schemas.microsoft.com/office/drawing/2014/main" id="{336D5138-B724-BA5B-460B-1D515841D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C4FDF3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37A42895-12F5-A646-2771-EAB20B5C1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1FFDCF57-C0A3-261C-1623-8F3EDAFDAF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3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99B7A9D-0E39-F7E1-BD21-7789D06D44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="" xmlns:a16="http://schemas.microsoft.com/office/drawing/2014/main" id="{1FF79F29-7CB3-3085-554D-161BBD9C3B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5" name="Espace réservé pour une image  23">
            <a:extLst>
              <a:ext uri="{FF2B5EF4-FFF2-40B4-BE49-F238E27FC236}">
                <a16:creationId xmlns="" xmlns:a16="http://schemas.microsoft.com/office/drawing/2014/main" id="{29270FF8-66A0-47BD-F024-26F2240518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6" name="Espace réservé pour une image  23">
            <a:extLst>
              <a:ext uri="{FF2B5EF4-FFF2-40B4-BE49-F238E27FC236}">
                <a16:creationId xmlns="" xmlns:a16="http://schemas.microsoft.com/office/drawing/2014/main" id="{1C459344-6E99-A602-3AD6-7DC4AD73887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="" xmlns:a16="http://schemas.microsoft.com/office/drawing/2014/main" id="{4A9F7800-FD37-279D-3D2A-2AB82D28B9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="" xmlns:a16="http://schemas.microsoft.com/office/drawing/2014/main" id="{DC2A7A68-F6DD-D13B-DD2F-E3658F6C73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="" xmlns:a16="http://schemas.microsoft.com/office/drawing/2014/main" id="{7FA5EE71-18A0-9477-9084-D22C7B83A4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23927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F9995A86-04B2-E656-1B70-44EE228A4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C883E1D-F21D-D121-A508-AB3390DE9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pour une image  30">
            <a:extLst>
              <a:ext uri="{FF2B5EF4-FFF2-40B4-BE49-F238E27FC236}">
                <a16:creationId xmlns="" xmlns:a16="http://schemas.microsoft.com/office/drawing/2014/main" id="{97A253B9-07E8-5858-3051-AAF49255C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330078" y="886968"/>
            <a:ext cx="2123691" cy="8172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="" xmlns:a16="http://schemas.microsoft.com/office/drawing/2014/main" id="{5382661B-C868-81A4-6755-79020EE0A4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B347E49D-7B16-C840-7018-9B5971FD05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dolor sit amet, consectetuer adipiscing elit. </a:t>
            </a:r>
          </a:p>
          <a:p>
            <a:pPr lvl="0"/>
            <a:r>
              <a:rPr lang="fr-FR" dirty="0" err="1"/>
              <a:t>Maecenas</a:t>
            </a:r>
            <a:r>
              <a:rPr lang="fr-FR" dirty="0"/>
              <a:t> porttitor congue massa. Fusce posuere, magna sed pulvinar </a:t>
            </a:r>
            <a:r>
              <a:rPr lang="fr-FR" dirty="0" err="1"/>
              <a:t>ultricies</a:t>
            </a:r>
            <a:r>
              <a:rPr lang="fr-FR" dirty="0"/>
              <a:t>.</a:t>
            </a:r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="" xmlns:a16="http://schemas.microsoft.com/office/drawing/2014/main" id="{7EED5E17-0E91-13F9-41E8-AA1DE37FBC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bg2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055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="" xmlns:a16="http://schemas.microsoft.com/office/drawing/2014/main" id="{88E5F2E9-3AB0-DC73-1658-62F726FA39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chemeClr val="bg2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ADC4437A-FD49-9A88-C147-7013448B21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B3FA61C7-267D-C0B3-69EA-04D3118A06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4821" y="779173"/>
            <a:ext cx="2095474" cy="78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63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libre"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2" name="Espace réservé pour une image  30">
            <a:extLst>
              <a:ext uri="{FF2B5EF4-FFF2-40B4-BE49-F238E27FC236}">
                <a16:creationId xmlns="" xmlns:a16="http://schemas.microsoft.com/office/drawing/2014/main" id="{48BD67E2-BA03-EA71-3F18-DF9B7BCB837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717063" y="931396"/>
            <a:ext cx="2383875" cy="9174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5731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="" xmlns:a16="http://schemas.microsoft.com/office/drawing/2014/main" id="{3990F320-563F-EEB7-5E4E-0C69737B25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0800000">
            <a:off x="-362124" y="670959"/>
            <a:ext cx="4476923" cy="4604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63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63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63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3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B5066F35-E9EB-B721-2EAF-610D68208A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7904955" y="0"/>
            <a:ext cx="4287045" cy="41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10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C0052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0" name="Espace réservé pour une image  30">
            <a:extLst>
              <a:ext uri="{FF2B5EF4-FFF2-40B4-BE49-F238E27FC236}">
                <a16:creationId xmlns="" xmlns:a16="http://schemas.microsoft.com/office/drawing/2014/main" id="{23FBC9E7-9244-E01A-B09A-898313B44F9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C1B71553-70A2-4031-96AA-0CFF972AAE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2903537"/>
            <a:ext cx="4038600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155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u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Espace réservé du texte 13">
            <a:extLst>
              <a:ext uri="{FF2B5EF4-FFF2-40B4-BE49-F238E27FC236}">
                <a16:creationId xmlns="" xmlns:a16="http://schemas.microsoft.com/office/drawing/2014/main" id="{C2E65DD2-CECA-490F-D2E8-AA14AC507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2380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4" name="Espace réservé pour une image  30">
            <a:extLst>
              <a:ext uri="{FF2B5EF4-FFF2-40B4-BE49-F238E27FC236}">
                <a16:creationId xmlns="" xmlns:a16="http://schemas.microsoft.com/office/drawing/2014/main" id="{4612157D-5EA6-AFBB-4A3A-2C700473382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15585" y="491827"/>
            <a:ext cx="2024996" cy="7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86415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881A2A6-4FF1-11DC-22AF-F290CEE0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7D6BE0-0109-962F-495A-1254C50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="" xmlns:a16="http://schemas.microsoft.com/office/drawing/2014/main" id="{6A7F4418-CD48-3E76-3981-80BB69968D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6100" y="650875"/>
            <a:ext cx="3643313" cy="50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pristamat</a:t>
            </a:r>
            <a:r>
              <a:rPr lang="fr-FR" dirty="0"/>
              <a:t>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endParaRPr lang="fr-FR" dirty="0"/>
          </a:p>
        </p:txBody>
      </p:sp>
      <p:sp>
        <p:nvSpPr>
          <p:cNvPr id="22" name="Espace réservé du texte 20">
            <a:extLst>
              <a:ext uri="{FF2B5EF4-FFF2-40B4-BE49-F238E27FC236}">
                <a16:creationId xmlns="" xmlns:a16="http://schemas.microsoft.com/office/drawing/2014/main" id="{560C1063-713E-FE73-B571-3680C8D481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16589" y="502384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23" name="Espace réservé du texte 20">
            <a:extLst>
              <a:ext uri="{FF2B5EF4-FFF2-40B4-BE49-F238E27FC236}">
                <a16:creationId xmlns="" xmlns:a16="http://schemas.microsoft.com/office/drawing/2014/main" id="{843F1F6E-47EA-BD09-3A68-0E14FCF94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16589" y="822052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24" name="Espace réservé du texte 20">
            <a:extLst>
              <a:ext uri="{FF2B5EF4-FFF2-40B4-BE49-F238E27FC236}">
                <a16:creationId xmlns="" xmlns:a16="http://schemas.microsoft.com/office/drawing/2014/main" id="{EFF0C949-A79B-862A-407B-BEBB195D52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16589" y="1156589"/>
            <a:ext cx="2631998" cy="206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consectuer</a:t>
            </a:r>
            <a:endParaRPr lang="fr-FR" dirty="0"/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="" xmlns:a16="http://schemas.microsoft.com/office/drawing/2014/main" id="{BD495319-C645-FC45-5873-C935253381A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3333" y="229489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98E0E913-400F-2E5E-C87C-C0B4AB63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71" y="637142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FA029DF6-B7A1-33E0-6359-41207483607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598191" y="54477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="" xmlns:a16="http://schemas.microsoft.com/office/drawing/2014/main" id="{D9670806-8BFA-D590-3240-64969730DA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98191" y="852344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="" xmlns:a16="http://schemas.microsoft.com/office/drawing/2014/main" id="{785DA5FD-2EFA-B5BA-29F5-F25427E498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98191" y="1184853"/>
            <a:ext cx="196850" cy="1555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="" xmlns:a16="http://schemas.microsoft.com/office/drawing/2014/main" id="{635AEAD9-CEB9-F28A-6B8A-3A26A863859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23863" y="1671638"/>
            <a:ext cx="11474450" cy="4471987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7717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="" xmlns:a16="http://schemas.microsoft.com/office/drawing/2014/main" id="{336D5138-B724-BA5B-460B-1D515841D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516" y="0"/>
            <a:ext cx="4949516" cy="6138863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37A42895-12F5-A646-2771-EAB20B5C1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0834" y="1965510"/>
            <a:ext cx="5157788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1FFDCF57-C0A3-261C-1623-8F3EDAFDAF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0237" y="3540467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0237" y="4163690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0237" y="4836468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3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1724" y="3341832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1724" y="3998537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99B7A9D-0E39-F7E1-BD21-7789D06D44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41724" y="468018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="" xmlns:a16="http://schemas.microsoft.com/office/drawing/2014/main" id="{1FF79F29-7CB3-3085-554D-161BBD9C3B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30834" y="3481574"/>
            <a:ext cx="381000" cy="383224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5" name="Espace réservé pour une image  23">
            <a:extLst>
              <a:ext uri="{FF2B5EF4-FFF2-40B4-BE49-F238E27FC236}">
                <a16:creationId xmlns="" xmlns:a16="http://schemas.microsoft.com/office/drawing/2014/main" id="{29270FF8-66A0-47BD-F024-26F2240518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834" y="4120506"/>
            <a:ext cx="381000" cy="383224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6" name="Espace réservé pour une image  23">
            <a:extLst>
              <a:ext uri="{FF2B5EF4-FFF2-40B4-BE49-F238E27FC236}">
                <a16:creationId xmlns="" xmlns:a16="http://schemas.microsoft.com/office/drawing/2014/main" id="{1C459344-6E99-A602-3AD6-7DC4AD73887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30834" y="4801523"/>
            <a:ext cx="381000" cy="383224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="" xmlns:a16="http://schemas.microsoft.com/office/drawing/2014/main" id="{4A9F7800-FD37-279D-3D2A-2AB82D28B9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8554" y="3511435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4D4DFF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="" xmlns:a16="http://schemas.microsoft.com/office/drawing/2014/main" id="{DC2A7A68-F6DD-D13B-DD2F-E3658F6C73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68554" y="4150368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4D4DFF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="" xmlns:a16="http://schemas.microsoft.com/office/drawing/2014/main" id="{7FA5EE71-18A0-9477-9084-D22C7B83A4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68554" y="4846689"/>
            <a:ext cx="343280" cy="3398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4D4DFF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3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="" xmlns:a16="http://schemas.microsoft.com/office/drawing/2014/main" id="{90275C9F-EDB2-FD68-C7C3-87BE4F34A6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083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0213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Photo 3"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F9995A86-04B2-E656-1B70-44EE228A4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C883E1D-F21D-D121-A508-AB3390DE9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pour une image  30">
            <a:extLst>
              <a:ext uri="{FF2B5EF4-FFF2-40B4-BE49-F238E27FC236}">
                <a16:creationId xmlns="" xmlns:a16="http://schemas.microsoft.com/office/drawing/2014/main" id="{97A253B9-07E8-5858-3051-AAF49255C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="" xmlns:a16="http://schemas.microsoft.com/office/drawing/2014/main" id="{5382661B-C868-81A4-6755-79020EE0A4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B347E49D-7B16-C840-7018-9B5971FD05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dolor sit amet, consectetuer adipiscing elit. </a:t>
            </a:r>
          </a:p>
          <a:p>
            <a:pPr lvl="0"/>
            <a:r>
              <a:rPr lang="fr-FR" dirty="0" err="1"/>
              <a:t>Maecenas</a:t>
            </a:r>
            <a:r>
              <a:rPr lang="fr-FR" dirty="0"/>
              <a:t> porttitor congue massa. Fusce posuere, magna sed pulvinar </a:t>
            </a:r>
            <a:r>
              <a:rPr lang="fr-FR" dirty="0" err="1"/>
              <a:t>ultricies</a:t>
            </a:r>
            <a:r>
              <a:rPr lang="fr-FR" dirty="0"/>
              <a:t>.</a:t>
            </a:r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="" xmlns:a16="http://schemas.microsoft.com/office/drawing/2014/main" id="{7EED5E17-0E91-13F9-41E8-AA1DE37FBC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5400000">
            <a:off x="6647805" y="594673"/>
            <a:ext cx="6138863" cy="4949517"/>
          </a:xfrm>
          <a:custGeom>
            <a:avLst/>
            <a:gdLst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4920343 w 4920343"/>
              <a:gd name="connsiteY2" fmla="*/ 61388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4920343"/>
              <a:gd name="connsiteY0" fmla="*/ 0 h 6138863"/>
              <a:gd name="connsiteX1" fmla="*/ 4920343 w 4920343"/>
              <a:gd name="connsiteY1" fmla="*/ 0 h 6138863"/>
              <a:gd name="connsiteX2" fmla="*/ 3962400 w 4920343"/>
              <a:gd name="connsiteY2" fmla="*/ 4970463 h 6138863"/>
              <a:gd name="connsiteX3" fmla="*/ 0 w 4920343"/>
              <a:gd name="connsiteY3" fmla="*/ 6138863 h 6138863"/>
              <a:gd name="connsiteX4" fmla="*/ 0 w 4920343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5049480"/>
              <a:gd name="connsiteY0" fmla="*/ 0 h 6141657"/>
              <a:gd name="connsiteX1" fmla="*/ 4920343 w 5049480"/>
              <a:gd name="connsiteY1" fmla="*/ 0 h 6141657"/>
              <a:gd name="connsiteX2" fmla="*/ 3962400 w 5049480"/>
              <a:gd name="connsiteY2" fmla="*/ 4970463 h 6141657"/>
              <a:gd name="connsiteX3" fmla="*/ 0 w 5049480"/>
              <a:gd name="connsiteY3" fmla="*/ 6138863 h 6141657"/>
              <a:gd name="connsiteX4" fmla="*/ 0 w 5049480"/>
              <a:gd name="connsiteY4" fmla="*/ 0 h 6141657"/>
              <a:gd name="connsiteX0" fmla="*/ 0 w 5049480"/>
              <a:gd name="connsiteY0" fmla="*/ 0 h 6138863"/>
              <a:gd name="connsiteX1" fmla="*/ 4920343 w 5049480"/>
              <a:gd name="connsiteY1" fmla="*/ 0 h 6138863"/>
              <a:gd name="connsiteX2" fmla="*/ 3962400 w 5049480"/>
              <a:gd name="connsiteY2" fmla="*/ 4970463 h 6138863"/>
              <a:gd name="connsiteX3" fmla="*/ 0 w 5049480"/>
              <a:gd name="connsiteY3" fmla="*/ 6138863 h 6138863"/>
              <a:gd name="connsiteX4" fmla="*/ 0 w 5049480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4336"/>
              <a:gd name="connsiteY0" fmla="*/ 0 h 6138863"/>
              <a:gd name="connsiteX1" fmla="*/ 4920343 w 4954336"/>
              <a:gd name="connsiteY1" fmla="*/ 0 h 6138863"/>
              <a:gd name="connsiteX2" fmla="*/ 3962400 w 4954336"/>
              <a:gd name="connsiteY2" fmla="*/ 4970463 h 6138863"/>
              <a:gd name="connsiteX3" fmla="*/ 0 w 4954336"/>
              <a:gd name="connsiteY3" fmla="*/ 6138863 h 6138863"/>
              <a:gd name="connsiteX4" fmla="*/ 0 w 4954336"/>
              <a:gd name="connsiteY4" fmla="*/ 0 h 6138863"/>
              <a:gd name="connsiteX0" fmla="*/ 0 w 4935003"/>
              <a:gd name="connsiteY0" fmla="*/ 0 h 6138863"/>
              <a:gd name="connsiteX1" fmla="*/ 4920343 w 4935003"/>
              <a:gd name="connsiteY1" fmla="*/ 0 h 6138863"/>
              <a:gd name="connsiteX2" fmla="*/ 3962400 w 4935003"/>
              <a:gd name="connsiteY2" fmla="*/ 4970463 h 6138863"/>
              <a:gd name="connsiteX3" fmla="*/ 0 w 4935003"/>
              <a:gd name="connsiteY3" fmla="*/ 6138863 h 6138863"/>
              <a:gd name="connsiteX4" fmla="*/ 0 w 4935003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64004"/>
              <a:gd name="connsiteY0" fmla="*/ 0 h 6138863"/>
              <a:gd name="connsiteX1" fmla="*/ 4920343 w 4964004"/>
              <a:gd name="connsiteY1" fmla="*/ 0 h 6138863"/>
              <a:gd name="connsiteX2" fmla="*/ 3962400 w 4964004"/>
              <a:gd name="connsiteY2" fmla="*/ 4970463 h 6138863"/>
              <a:gd name="connsiteX3" fmla="*/ 0 w 4964004"/>
              <a:gd name="connsiteY3" fmla="*/ 6138863 h 6138863"/>
              <a:gd name="connsiteX4" fmla="*/ 0 w 4964004"/>
              <a:gd name="connsiteY4" fmla="*/ 0 h 6138863"/>
              <a:gd name="connsiteX0" fmla="*/ 0 w 4952930"/>
              <a:gd name="connsiteY0" fmla="*/ 0 h 6138863"/>
              <a:gd name="connsiteX1" fmla="*/ 4920343 w 4952930"/>
              <a:gd name="connsiteY1" fmla="*/ 0 h 6138863"/>
              <a:gd name="connsiteX2" fmla="*/ 3918857 w 4952930"/>
              <a:gd name="connsiteY2" fmla="*/ 4999492 h 6138863"/>
              <a:gd name="connsiteX3" fmla="*/ 0 w 4952930"/>
              <a:gd name="connsiteY3" fmla="*/ 6138863 h 6138863"/>
              <a:gd name="connsiteX4" fmla="*/ 0 w 4952930"/>
              <a:gd name="connsiteY4" fmla="*/ 0 h 6138863"/>
              <a:gd name="connsiteX0" fmla="*/ 0 w 4976155"/>
              <a:gd name="connsiteY0" fmla="*/ 0 h 6138863"/>
              <a:gd name="connsiteX1" fmla="*/ 4920343 w 4976155"/>
              <a:gd name="connsiteY1" fmla="*/ 0 h 6138863"/>
              <a:gd name="connsiteX2" fmla="*/ 3918857 w 4976155"/>
              <a:gd name="connsiteY2" fmla="*/ 4999492 h 6138863"/>
              <a:gd name="connsiteX3" fmla="*/ 0 w 4976155"/>
              <a:gd name="connsiteY3" fmla="*/ 6138863 h 6138863"/>
              <a:gd name="connsiteX4" fmla="*/ 0 w 4976155"/>
              <a:gd name="connsiteY4" fmla="*/ 0 h 6138863"/>
              <a:gd name="connsiteX0" fmla="*/ 0 w 4928358"/>
              <a:gd name="connsiteY0" fmla="*/ 0 h 6138863"/>
              <a:gd name="connsiteX1" fmla="*/ 4920343 w 4928358"/>
              <a:gd name="connsiteY1" fmla="*/ 0 h 6138863"/>
              <a:gd name="connsiteX2" fmla="*/ 3918857 w 4928358"/>
              <a:gd name="connsiteY2" fmla="*/ 4999492 h 6138863"/>
              <a:gd name="connsiteX3" fmla="*/ 0 w 4928358"/>
              <a:gd name="connsiteY3" fmla="*/ 6138863 h 6138863"/>
              <a:gd name="connsiteX4" fmla="*/ 0 w 4928358"/>
              <a:gd name="connsiteY4" fmla="*/ 0 h 6138863"/>
              <a:gd name="connsiteX0" fmla="*/ 0 w 5016381"/>
              <a:gd name="connsiteY0" fmla="*/ 0 h 6138863"/>
              <a:gd name="connsiteX1" fmla="*/ 4920343 w 5016381"/>
              <a:gd name="connsiteY1" fmla="*/ 0 h 6138863"/>
              <a:gd name="connsiteX2" fmla="*/ 3918857 w 5016381"/>
              <a:gd name="connsiteY2" fmla="*/ 4999492 h 6138863"/>
              <a:gd name="connsiteX3" fmla="*/ 0 w 5016381"/>
              <a:gd name="connsiteY3" fmla="*/ 6138863 h 6138863"/>
              <a:gd name="connsiteX4" fmla="*/ 0 w 5016381"/>
              <a:gd name="connsiteY4" fmla="*/ 0 h 6138863"/>
              <a:gd name="connsiteX0" fmla="*/ 0 w 5033082"/>
              <a:gd name="connsiteY0" fmla="*/ 0 h 6144315"/>
              <a:gd name="connsiteX1" fmla="*/ 4920343 w 5033082"/>
              <a:gd name="connsiteY1" fmla="*/ 0 h 6144315"/>
              <a:gd name="connsiteX2" fmla="*/ 3962400 w 5033082"/>
              <a:gd name="connsiteY2" fmla="*/ 5122863 h 6144315"/>
              <a:gd name="connsiteX3" fmla="*/ 0 w 5033082"/>
              <a:gd name="connsiteY3" fmla="*/ 6138863 h 6144315"/>
              <a:gd name="connsiteX4" fmla="*/ 0 w 5033082"/>
              <a:gd name="connsiteY4" fmla="*/ 0 h 6144315"/>
              <a:gd name="connsiteX0" fmla="*/ 0 w 4941805"/>
              <a:gd name="connsiteY0" fmla="*/ 0 h 6138863"/>
              <a:gd name="connsiteX1" fmla="*/ 4920343 w 4941805"/>
              <a:gd name="connsiteY1" fmla="*/ 0 h 6138863"/>
              <a:gd name="connsiteX2" fmla="*/ 3962400 w 4941805"/>
              <a:gd name="connsiteY2" fmla="*/ 5122863 h 6138863"/>
              <a:gd name="connsiteX3" fmla="*/ 0 w 4941805"/>
              <a:gd name="connsiteY3" fmla="*/ 6138863 h 6138863"/>
              <a:gd name="connsiteX4" fmla="*/ 0 w 4941805"/>
              <a:gd name="connsiteY4" fmla="*/ 0 h 6138863"/>
              <a:gd name="connsiteX0" fmla="*/ 0 w 4949516"/>
              <a:gd name="connsiteY0" fmla="*/ 0 h 6138863"/>
              <a:gd name="connsiteX1" fmla="*/ 4920343 w 4949516"/>
              <a:gd name="connsiteY1" fmla="*/ 0 h 6138863"/>
              <a:gd name="connsiteX2" fmla="*/ 3998686 w 4949516"/>
              <a:gd name="connsiteY2" fmla="*/ 4897892 h 6138863"/>
              <a:gd name="connsiteX3" fmla="*/ 0 w 4949516"/>
              <a:gd name="connsiteY3" fmla="*/ 6138863 h 6138863"/>
              <a:gd name="connsiteX4" fmla="*/ 0 w 4949516"/>
              <a:gd name="connsiteY4" fmla="*/ 0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516" h="6138863">
                <a:moveTo>
                  <a:pt x="0" y="0"/>
                </a:moveTo>
                <a:lnTo>
                  <a:pt x="4920343" y="0"/>
                </a:lnTo>
                <a:cubicBezTo>
                  <a:pt x="4927601" y="1199620"/>
                  <a:pt x="5188858" y="3760938"/>
                  <a:pt x="3998686" y="4897892"/>
                </a:cubicBezTo>
                <a:cubicBezTo>
                  <a:pt x="2808514" y="6034846"/>
                  <a:pt x="1582057" y="6126767"/>
                  <a:pt x="0" y="6138863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7807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-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1974" y="940216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01974" y="272828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1974" y="43805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1974" y="3297435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01973" y="4882549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="" xmlns:a16="http://schemas.microsoft.com/office/drawing/2014/main" id="{88E5F2E9-3AB0-DC73-1658-62F726FA39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9596" y="535979"/>
            <a:ext cx="4947221" cy="5522912"/>
          </a:xfrm>
          <a:prstGeom prst="roundRect">
            <a:avLst/>
          </a:prstGeom>
          <a:pattFill prst="pct5">
            <a:fgClr>
              <a:srgbClr val="4D4DFF"/>
            </a:fgClr>
            <a:bgClr>
              <a:srgbClr val="C4FDF3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ADC4437A-FD49-9A88-C147-7013448B21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047256"/>
            <a:ext cx="2860213" cy="281074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Espace réservé pour une image  30">
            <a:extLst>
              <a:ext uri="{FF2B5EF4-FFF2-40B4-BE49-F238E27FC236}">
                <a16:creationId xmlns="" xmlns:a16="http://schemas.microsoft.com/office/drawing/2014/main" id="{DE5A46ED-B444-A07D-9244-C2027C2665A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855027" y="813162"/>
            <a:ext cx="1974179" cy="7597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90164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ouleur - Libre"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F9995A86-04B2-E656-1B70-44EE228A4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C883E1D-F21D-D121-A508-AB3390DE9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pour une image  30">
            <a:extLst>
              <a:ext uri="{FF2B5EF4-FFF2-40B4-BE49-F238E27FC236}">
                <a16:creationId xmlns="" xmlns:a16="http://schemas.microsoft.com/office/drawing/2014/main" id="{97A253B9-07E8-5858-3051-AAF49255C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977814" y="747035"/>
            <a:ext cx="2620839" cy="100861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="" xmlns:a16="http://schemas.microsoft.com/office/drawing/2014/main" id="{5382661B-C868-81A4-6755-79020EE0A4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B347E49D-7B16-C840-7018-9B5971FD05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dolor sit amet, consectetuer adipiscing elit. </a:t>
            </a:r>
          </a:p>
          <a:p>
            <a:pPr lvl="0"/>
            <a:r>
              <a:rPr lang="fr-FR" dirty="0" err="1"/>
              <a:t>Maecenas</a:t>
            </a:r>
            <a:r>
              <a:rPr lang="fr-FR" dirty="0"/>
              <a:t> porttitor congue massa. Fusce posuere, magna sed pulvinar </a:t>
            </a:r>
            <a:r>
              <a:rPr lang="fr-FR" dirty="0" err="1"/>
              <a:t>ultricies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14217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ouleur - Motif"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F9995A86-04B2-E656-1B70-44EE228A4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C883E1D-F21D-D121-A508-AB3390DE9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pour une image  30">
            <a:extLst>
              <a:ext uri="{FF2B5EF4-FFF2-40B4-BE49-F238E27FC236}">
                <a16:creationId xmlns="" xmlns:a16="http://schemas.microsoft.com/office/drawing/2014/main" id="{97A253B9-07E8-5858-3051-AAF49255C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0533" y="567817"/>
            <a:ext cx="3367241" cy="129586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="" xmlns:a16="http://schemas.microsoft.com/office/drawing/2014/main" id="{5382661B-C868-81A4-6755-79020EE0A4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471" y="975470"/>
            <a:ext cx="3367241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B347E49D-7B16-C840-7018-9B5971FD05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471" y="2499245"/>
            <a:ext cx="4532715" cy="2613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Lorem ipsum dolor sit amet, consectetuer adipiscing elit.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dolor sit amet, consectetuer adipiscing elit. </a:t>
            </a:r>
          </a:p>
          <a:p>
            <a:pPr lvl="0"/>
            <a:r>
              <a:rPr lang="fr-FR" dirty="0" err="1"/>
              <a:t>Maecenas</a:t>
            </a:r>
            <a:r>
              <a:rPr lang="fr-FR" dirty="0"/>
              <a:t> porttitor congue massa. Fusce posuere, magna sed pulvinar </a:t>
            </a:r>
            <a:r>
              <a:rPr lang="fr-FR" dirty="0" err="1"/>
              <a:t>ultricies</a:t>
            </a:r>
            <a:r>
              <a:rPr lang="fr-FR" dirty="0"/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77F543BB-D256-1BE3-D7E0-B19ACCDCAB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8540495" y="-15305"/>
            <a:ext cx="3810459" cy="37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32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ouleur - Moti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379C534-DF6B-4522-DF95-82F30B1DC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1441F6A3-8488-B083-878E-7A368E4FC8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="" xmlns:a16="http://schemas.microsoft.com/office/drawing/2014/main" id="{84D909E4-31DC-532C-3742-6953FCFE0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7494" y="606951"/>
            <a:ext cx="4348761" cy="1265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consectuer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="" xmlns:a16="http://schemas.microsoft.com/office/drawing/2014/main" id="{AF32B30E-AB6C-9E2A-F5DD-959FD2D732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7494" y="2395021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1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047EC2CD-A96B-CC17-693C-618E323076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7494" y="4047256"/>
            <a:ext cx="1457844" cy="271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Sujet 2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="" xmlns:a16="http://schemas.microsoft.com/office/drawing/2014/main" id="{719FFD49-1BA6-3523-4D61-1A84E1DDD4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7494" y="2964170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73A842C0-9FF4-3E7A-B523-331B29323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7493" y="4549284"/>
            <a:ext cx="4230861" cy="583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consectetuer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</a:p>
          <a:p>
            <a:pPr lvl="0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86761BF-A07B-0526-F622-AD99DD275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4306" y="2889504"/>
            <a:ext cx="4052933" cy="3968496"/>
          </a:xfrm>
          <a:prstGeom prst="rect">
            <a:avLst/>
          </a:prstGeom>
        </p:spPr>
      </p:pic>
      <p:sp>
        <p:nvSpPr>
          <p:cNvPr id="8" name="Espace réservé pour une image  30">
            <a:extLst>
              <a:ext uri="{FF2B5EF4-FFF2-40B4-BE49-F238E27FC236}">
                <a16:creationId xmlns="" xmlns:a16="http://schemas.microsoft.com/office/drawing/2014/main" id="{F8BF10D7-F02C-2121-83E0-BBF9DF4B043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57805" y="926930"/>
            <a:ext cx="2391190" cy="92023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01895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AED18B75-B92F-21E0-13E5-FB4FC14A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45506" y="1179259"/>
            <a:ext cx="7900988" cy="4206875"/>
          </a:xfrm>
          <a:prstGeom prst="roundRect">
            <a:avLst/>
          </a:prstGeom>
          <a:pattFill prst="pct10">
            <a:fgClr>
              <a:schemeClr val="bg1"/>
            </a:fgClr>
            <a:bgClr>
              <a:srgbClr val="4D4DFF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="" xmlns:a16="http://schemas.microsoft.com/office/drawing/2014/main" id="{E5A55BF7-15D7-7206-2FD1-5E0AF0674F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737868" y="4247644"/>
            <a:ext cx="1588147" cy="155911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="" xmlns:a16="http://schemas.microsoft.com/office/drawing/2014/main" id="{3BE49877-0D99-EFF6-6E4B-365D0469277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7537" y="758636"/>
            <a:ext cx="1932691" cy="14175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="" xmlns:a16="http://schemas.microsoft.com/office/drawing/2014/main" id="{F9DA5FBB-0695-F969-9C54-1FC14ECF2B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0296" y="5750078"/>
            <a:ext cx="3636232" cy="488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C4FDF3"/>
                </a:solidFill>
                <a:latin typeface="New Hero Bold" panose="02000500000000000000" pitchFamily="2" charset="0"/>
              </a:defRPr>
            </a:lvl1pPr>
          </a:lstStyle>
          <a:p>
            <a:pPr lvl="0"/>
            <a:r>
              <a:rPr lang="fr-FR" dirty="0"/>
              <a:t>Une question ?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B8655812-6BCB-821B-CF0C-7FA480AEF1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65903" y="5674377"/>
            <a:ext cx="1815457" cy="3057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/>
              <a:t>+32 0 472 22 22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9BABFBD3-CB7E-3712-DC9C-2871002E92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65903" y="6021849"/>
            <a:ext cx="2236081" cy="3057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New Hero" panose="02000500000000000000" pitchFamily="2" charset="0"/>
              </a:defRPr>
            </a:lvl1pPr>
          </a:lstStyle>
          <a:p>
            <a:pPr lvl="0"/>
            <a:r>
              <a:rPr lang="fr-FR" dirty="0" err="1"/>
              <a:t>hello@references.be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689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7.emf"/><Relationship Id="rId7" Type="http://schemas.openxmlformats.org/officeDocument/2006/relationships/image" Target="../media/image18.emf"/><Relationship Id="rId2" Type="http://schemas.openxmlformats.org/officeDocument/2006/relationships/image" Target="../media/image21.emf"/><Relationship Id="rId1" Type="http://schemas.openxmlformats.org/officeDocument/2006/relationships/theme" Target="../theme/theme7.xml"/><Relationship Id="rId6" Type="http://schemas.openxmlformats.org/officeDocument/2006/relationships/image" Target="../media/image22.emf"/><Relationship Id="rId11" Type="http://schemas.openxmlformats.org/officeDocument/2006/relationships/image" Target="../media/image12.emf"/><Relationship Id="rId5" Type="http://schemas.openxmlformats.org/officeDocument/2006/relationships/image" Target="../media/image15.emf"/><Relationship Id="rId10" Type="http://schemas.openxmlformats.org/officeDocument/2006/relationships/image" Target="../media/image23.emf"/><Relationship Id="rId4" Type="http://schemas.openxmlformats.org/officeDocument/2006/relationships/image" Target="../media/image4.emf"/><Relationship Id="rId9" Type="http://schemas.openxmlformats.org/officeDocument/2006/relationships/image" Target="../media/image1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3">
            <a:extLst>
              <a:ext uri="{FF2B5EF4-FFF2-40B4-BE49-F238E27FC236}">
                <a16:creationId xmlns="" xmlns:a16="http://schemas.microsoft.com/office/drawing/2014/main" id="{4F6CF065-A8C8-D667-6956-C880610375BC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8" name="Espace réservé du texte 25">
            <a:extLst>
              <a:ext uri="{FF2B5EF4-FFF2-40B4-BE49-F238E27FC236}">
                <a16:creationId xmlns="" xmlns:a16="http://schemas.microsoft.com/office/drawing/2014/main" id="{EA9FABD4-91C8-6464-C500-6F9206EFC58D}"/>
              </a:ext>
            </a:extLst>
          </p:cNvPr>
          <p:cNvSpPr txBox="1">
            <a:spLocks/>
          </p:cNvSpPr>
          <p:nvPr userDrawn="1"/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2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69" r:id="rId3"/>
    <p:sldLayoutId id="2147483656" r:id="rId4"/>
    <p:sldLayoutId id="214748369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3">
            <a:extLst>
              <a:ext uri="{FF2B5EF4-FFF2-40B4-BE49-F238E27FC236}">
                <a16:creationId xmlns="" xmlns:a16="http://schemas.microsoft.com/office/drawing/2014/main" id="{4F6CF065-A8C8-D667-6956-C880610375BC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4545013" cy="68580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8" name="Espace réservé du texte 25">
            <a:extLst>
              <a:ext uri="{FF2B5EF4-FFF2-40B4-BE49-F238E27FC236}">
                <a16:creationId xmlns="" xmlns:a16="http://schemas.microsoft.com/office/drawing/2014/main" id="{EA9FABD4-91C8-6464-C500-6F9206EFC58D}"/>
              </a:ext>
            </a:extLst>
          </p:cNvPr>
          <p:cNvSpPr txBox="1">
            <a:spLocks/>
          </p:cNvSpPr>
          <p:nvPr userDrawn="1"/>
        </p:nvSpPr>
        <p:spPr>
          <a:xfrm>
            <a:off x="9909175" y="902830"/>
            <a:ext cx="1962150" cy="30003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704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7BE36E8-52A0-2A64-192B-B02DB0789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58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16436E2-AF43-B76F-8544-800AFF03F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7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25">
            <a:extLst>
              <a:ext uri="{FF2B5EF4-FFF2-40B4-BE49-F238E27FC236}">
                <a16:creationId xmlns="" xmlns:a16="http://schemas.microsoft.com/office/drawing/2014/main" id="{68E4ACEC-85F3-DF5B-51CA-0A036023B23C}"/>
              </a:ext>
            </a:extLst>
          </p:cNvPr>
          <p:cNvSpPr txBox="1">
            <a:spLocks/>
          </p:cNvSpPr>
          <p:nvPr userDrawn="1"/>
        </p:nvSpPr>
        <p:spPr>
          <a:xfrm>
            <a:off x="444680" y="6483808"/>
            <a:ext cx="720725" cy="110208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2" name="Espace réservé du texte 23">
            <a:extLst>
              <a:ext uri="{FF2B5EF4-FFF2-40B4-BE49-F238E27FC236}">
                <a16:creationId xmlns="" xmlns:a16="http://schemas.microsoft.com/office/drawing/2014/main" id="{8F606DFD-0B9D-A91F-9081-9C2DB10F01A5}"/>
              </a:ext>
            </a:extLst>
          </p:cNvPr>
          <p:cNvSpPr txBox="1">
            <a:spLocks/>
          </p:cNvSpPr>
          <p:nvPr userDrawn="1"/>
        </p:nvSpPr>
        <p:spPr>
          <a:xfrm>
            <a:off x="207337" y="6419834"/>
            <a:ext cx="157186" cy="237179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56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58" r:id="rId2"/>
    <p:sldLayoutId id="2147483661" r:id="rId3"/>
    <p:sldLayoutId id="2147483665" r:id="rId4"/>
    <p:sldLayoutId id="2147483689" r:id="rId5"/>
    <p:sldLayoutId id="2147483666" r:id="rId6"/>
    <p:sldLayoutId id="2147483667" r:id="rId7"/>
    <p:sldLayoutId id="2147483668" r:id="rId8"/>
    <p:sldLayoutId id="214748369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4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7BE36E8-52A0-2A64-192B-B02DB0789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58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r>
              <a:rPr lang="fr-FR" dirty="0"/>
              <a:t>Information utiles, sources, … (optionnel)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16436E2-AF43-B76F-8544-800AFF03F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7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rgbClr val="0C0052"/>
                </a:solidFill>
                <a:latin typeface="New Hero" panose="02000500000000000000" pitchFamily="2" charset="0"/>
              </a:defRPr>
            </a:lvl1pPr>
          </a:lstStyle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texte 25">
            <a:extLst>
              <a:ext uri="{FF2B5EF4-FFF2-40B4-BE49-F238E27FC236}">
                <a16:creationId xmlns="" xmlns:a16="http://schemas.microsoft.com/office/drawing/2014/main" id="{D016FAF6-59DA-5DFD-748B-2A6DB8F847F4}"/>
              </a:ext>
            </a:extLst>
          </p:cNvPr>
          <p:cNvSpPr txBox="1">
            <a:spLocks/>
          </p:cNvSpPr>
          <p:nvPr userDrawn="1"/>
        </p:nvSpPr>
        <p:spPr>
          <a:xfrm>
            <a:off x="444680" y="6483808"/>
            <a:ext cx="720725" cy="110208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3" name="Espace réservé du texte 23">
            <a:extLst>
              <a:ext uri="{FF2B5EF4-FFF2-40B4-BE49-F238E27FC236}">
                <a16:creationId xmlns="" xmlns:a16="http://schemas.microsoft.com/office/drawing/2014/main" id="{A39A75DE-0D95-57AB-BB05-8A21FCEFC201}"/>
              </a:ext>
            </a:extLst>
          </p:cNvPr>
          <p:cNvSpPr txBox="1">
            <a:spLocks/>
          </p:cNvSpPr>
          <p:nvPr userDrawn="1"/>
        </p:nvSpPr>
        <p:spPr>
          <a:xfrm>
            <a:off x="207337" y="6419834"/>
            <a:ext cx="157186" cy="237179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739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3" r:id="rId2"/>
    <p:sldLayoutId id="2147483684" r:id="rId3"/>
    <p:sldLayoutId id="2147483685" r:id="rId4"/>
    <p:sldLayoutId id="2147483690" r:id="rId5"/>
    <p:sldLayoutId id="2147483686" r:id="rId6"/>
    <p:sldLayoutId id="2147483687" r:id="rId7"/>
    <p:sldLayoutId id="214748368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45528CEC-B518-195E-2E31-F3A1DFF864B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64008" y="-67750"/>
            <a:ext cx="12336494" cy="6925750"/>
          </a:xfrm>
          <a:prstGeom prst="rect">
            <a:avLst/>
          </a:prstGeom>
        </p:spPr>
      </p:pic>
      <p:sp>
        <p:nvSpPr>
          <p:cNvPr id="3" name="Espace réservé du pied de page 4">
            <a:extLst>
              <a:ext uri="{FF2B5EF4-FFF2-40B4-BE49-F238E27FC236}">
                <a16:creationId xmlns="" xmlns:a16="http://schemas.microsoft.com/office/drawing/2014/main" id="{1834ABA0-380D-A7C6-11FE-3BA13E516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58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rgbClr val="C4FDF3"/>
                </a:solidFill>
                <a:latin typeface="New Hero" panose="02000500000000000000" pitchFamily="2" charset="0"/>
              </a:defRPr>
            </a:lvl1pPr>
          </a:lstStyle>
          <a:p>
            <a:r>
              <a:rPr lang="fr-FR"/>
              <a:t>Information utiles, sources, … (optionnel)</a:t>
            </a:r>
            <a:endParaRPr lang="fr-FR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="" xmlns:a16="http://schemas.microsoft.com/office/drawing/2014/main" id="{E4525275-C4A3-8233-97E9-D974FCA2E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7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rgbClr val="C4FDF3"/>
                </a:solidFill>
                <a:latin typeface="New Hero" panose="02000500000000000000" pitchFamily="2" charset="0"/>
              </a:defRPr>
            </a:lvl1pPr>
          </a:lstStyle>
          <a:p>
            <a:fld id="{DC76FE26-BE45-F74B-A879-0E78237BC0D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5">
            <a:extLst>
              <a:ext uri="{FF2B5EF4-FFF2-40B4-BE49-F238E27FC236}">
                <a16:creationId xmlns="" xmlns:a16="http://schemas.microsoft.com/office/drawing/2014/main" id="{B511006D-02E9-B32B-A1F9-71BF3F071332}"/>
              </a:ext>
            </a:extLst>
          </p:cNvPr>
          <p:cNvSpPr txBox="1">
            <a:spLocks/>
          </p:cNvSpPr>
          <p:nvPr userDrawn="1"/>
        </p:nvSpPr>
        <p:spPr>
          <a:xfrm>
            <a:off x="444679" y="6483808"/>
            <a:ext cx="720725" cy="110208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AB51A908-5736-AA51-8F55-B05DD9ADBCA4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07337" y="6419835"/>
            <a:ext cx="157186" cy="23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1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9" r:id="rId2"/>
    <p:sldLayoutId id="2147483680" r:id="rId3"/>
    <p:sldLayoutId id="2147483681" r:id="rId4"/>
    <p:sldLayoutId id="2147483691" r:id="rId5"/>
    <p:sldLayoutId id="2147483664" r:id="rId6"/>
    <p:sldLayoutId id="2147483662" r:id="rId7"/>
    <p:sldLayoutId id="214748367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D4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B0035897-E8D8-F094-4778-98F2D6CB98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4008" y="-67750"/>
            <a:ext cx="12336494" cy="6925750"/>
          </a:xfrm>
          <a:prstGeom prst="rect">
            <a:avLst/>
          </a:prstGeom>
        </p:spPr>
      </p:pic>
      <p:sp>
        <p:nvSpPr>
          <p:cNvPr id="2" name="Espace réservé du texte 25">
            <a:extLst>
              <a:ext uri="{FF2B5EF4-FFF2-40B4-BE49-F238E27FC236}">
                <a16:creationId xmlns="" xmlns:a16="http://schemas.microsoft.com/office/drawing/2014/main" id="{B02A1AEB-82DD-5D27-3D4C-162D8B8A754D}"/>
              </a:ext>
            </a:extLst>
          </p:cNvPr>
          <p:cNvSpPr txBox="1">
            <a:spLocks/>
          </p:cNvSpPr>
          <p:nvPr userDrawn="1"/>
        </p:nvSpPr>
        <p:spPr>
          <a:xfrm>
            <a:off x="444679" y="6483808"/>
            <a:ext cx="720725" cy="11020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4422D0F1-7AFC-774E-1F8E-0A248B7E6C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7337" y="6419835"/>
            <a:ext cx="157186" cy="23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87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9E5D6EB8-6D8A-B213-FCED-41CCFEB9F8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07107" y="239494"/>
            <a:ext cx="2803469" cy="10522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CAF25ACF-DF18-5AC1-C7A9-B463B86412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8823" y="4838516"/>
            <a:ext cx="605805" cy="47992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6AD3D76F-BA76-A88B-0E03-6879EDC46F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92676" y="3139870"/>
            <a:ext cx="4539608" cy="4091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B8A89432-A33F-1938-D1F9-C736955ED4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"/>
            <a:ext cx="1865368" cy="28197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02EB57B2-5D6F-BF98-B6BE-FB35114ADA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3685032"/>
            <a:ext cx="2099322" cy="31733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0F277F8A-4874-D4B4-DC1A-B8667469E61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98900" y="1651060"/>
            <a:ext cx="3006922" cy="11686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124F5BE8-827F-6FD3-3FE7-E4D798ACAF5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811883" y="214524"/>
            <a:ext cx="2803470" cy="10522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B7358BE4-3B3F-B68A-6D76-065DB7BEC4C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811884" y="1591398"/>
            <a:ext cx="3006922" cy="11686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36DD94EA-EE22-7685-440F-FBDCEC9BB2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333365" y="4038259"/>
            <a:ext cx="2858635" cy="27990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BC22989D-349D-D81A-0A57-0886BC930AE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832059" y="4097921"/>
            <a:ext cx="2797703" cy="273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4122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emf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A64337A5-B47A-7589-7825-5BB6A4BD88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3"/>
          <a:stretch/>
        </p:blipFill>
        <p:spPr>
          <a:xfrm>
            <a:off x="-153305" y="-103025"/>
            <a:ext cx="12744593" cy="7180234"/>
          </a:xfrm>
          <a:prstGeom prst="rect">
            <a:avLst/>
          </a:prstGeom>
        </p:spPr>
      </p:pic>
      <p:sp>
        <p:nvSpPr>
          <p:cNvPr id="32" name="Titre 4">
            <a:extLst>
              <a:ext uri="{FF2B5EF4-FFF2-40B4-BE49-F238E27FC236}">
                <a16:creationId xmlns="" xmlns:a16="http://schemas.microsoft.com/office/drawing/2014/main" id="{2321102D-9AE9-0E24-7C43-02F786248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6600" dirty="0" smtClean="0">
                <a:solidFill>
                  <a:schemeClr val="bg1"/>
                </a:solidFill>
              </a:rPr>
              <a:t>Salons 2024</a:t>
            </a:r>
            <a:endParaRPr lang="fr-FR" sz="6600" dirty="0">
              <a:solidFill>
                <a:schemeClr val="bg1"/>
              </a:solidFill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="" xmlns:a16="http://schemas.microsoft.com/office/drawing/2014/main" id="{A27CD8E2-9C8E-2015-CEFB-BD5258608017}"/>
              </a:ext>
            </a:extLst>
          </p:cNvPr>
          <p:cNvSpPr txBox="1">
            <a:spLocks/>
          </p:cNvSpPr>
          <p:nvPr/>
        </p:nvSpPr>
        <p:spPr>
          <a:xfrm>
            <a:off x="6578825" y="3928552"/>
            <a:ext cx="5301537" cy="300037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Le </a:t>
            </a:r>
            <a:r>
              <a:rPr lang="fr-FR" dirty="0">
                <a:solidFill>
                  <a:schemeClr val="bg1"/>
                </a:solidFill>
              </a:rPr>
              <a:t>Soir | </a:t>
            </a:r>
            <a:r>
              <a:rPr lang="fr-FR" dirty="0" err="1">
                <a:solidFill>
                  <a:schemeClr val="bg1"/>
                </a:solidFill>
              </a:rPr>
              <a:t>Sudinfo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| 7Dimanche </a:t>
            </a:r>
            <a:r>
              <a:rPr lang="fr-FR" dirty="0">
                <a:solidFill>
                  <a:schemeClr val="bg1"/>
                </a:solidFill>
              </a:rPr>
              <a:t>| Vlan</a:t>
            </a:r>
          </a:p>
        </p:txBody>
      </p:sp>
      <p:sp>
        <p:nvSpPr>
          <p:cNvPr id="34" name="Espace réservé du texte 6">
            <a:extLst>
              <a:ext uri="{FF2B5EF4-FFF2-40B4-BE49-F238E27FC236}">
                <a16:creationId xmlns="" xmlns:a16="http://schemas.microsoft.com/office/drawing/2014/main" id="{282D9C70-7E0E-B710-2C20-C657926DA965}"/>
              </a:ext>
            </a:extLst>
          </p:cNvPr>
          <p:cNvSpPr txBox="1">
            <a:spLocks/>
          </p:cNvSpPr>
          <p:nvPr/>
        </p:nvSpPr>
        <p:spPr>
          <a:xfrm>
            <a:off x="6675120" y="5321044"/>
            <a:ext cx="5196205" cy="444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rgbClr val="0C0052"/>
                </a:solidFill>
                <a:latin typeface="New Hero Semi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 smtClean="0">
                <a:solidFill>
                  <a:schemeClr val="bg1"/>
                </a:solidFill>
              </a:rPr>
              <a:t>Le rendez-vous local </a:t>
            </a:r>
            <a:r>
              <a:rPr lang="fr-FR" dirty="0" smtClean="0">
                <a:solidFill>
                  <a:schemeClr val="bg1"/>
                </a:solidFill>
              </a:rPr>
              <a:t/>
            </a:r>
            <a:br>
              <a:rPr lang="fr-FR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de la vie professionnelle  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="" xmlns:a16="http://schemas.microsoft.com/office/drawing/2014/main" id="{E25F55CF-9915-A1C7-97D7-793F2888B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440" y="0"/>
            <a:ext cx="4545013" cy="691313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="" xmlns:a16="http://schemas.microsoft.com/office/drawing/2014/main" id="{33015C50-0A6C-4E9C-7CBD-7A6689648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9175" y="912526"/>
            <a:ext cx="1971187" cy="28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xmlns="" id="{7162DE88-FE42-C04A-8138-3BE8F8CF13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6856" y="878440"/>
            <a:ext cx="3358896" cy="422327"/>
          </a:xfrm>
        </p:spPr>
      </p:sp>
      <p:pic>
        <p:nvPicPr>
          <p:cNvPr id="36" name="Espace réservé pour une image  35">
            <a:extLst>
              <a:ext uri="{FF2B5EF4-FFF2-40B4-BE49-F238E27FC236}">
                <a16:creationId xmlns:a16="http://schemas.microsoft.com/office/drawing/2014/main" xmlns="" id="{7A8EBEE0-A734-3C4C-8AB6-5A7AC2D61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24581" cy="6138863"/>
          </a:xfr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78D9A6D9-D661-E142-ACB2-7E6B017413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1121" y="2505046"/>
            <a:ext cx="1929014" cy="197956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fr-BE" sz="8800" dirty="0" smtClean="0"/>
              <a:t>15.000+</a:t>
            </a:r>
            <a:endParaRPr lang="fr-BE" sz="8800" dirty="0"/>
          </a:p>
          <a:p>
            <a:pPr algn="ctr"/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08113384-9FDF-2C4D-BDE2-9EACD6D444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44619" y="2770110"/>
            <a:ext cx="2197663" cy="583855"/>
          </a:xfrm>
        </p:spPr>
        <p:txBody>
          <a:bodyPr>
            <a:normAutofit/>
          </a:bodyPr>
          <a:lstStyle/>
          <a:p>
            <a:pPr algn="r"/>
            <a:r>
              <a:rPr lang="fr-BE" sz="1200" b="0" dirty="0" smtClean="0">
                <a:latin typeface="New Hero" panose="02000500000000000000" pitchFamily="50" charset="0"/>
              </a:rPr>
              <a:t>Candidats inscrits en 2023</a:t>
            </a:r>
            <a:endParaRPr lang="fr-BE" sz="1200" b="0" dirty="0">
              <a:latin typeface="New Hero" panose="02000500000000000000" pitchFamily="50" charset="0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xmlns="" id="{9E3FD13C-172C-4549-ABB9-60DFCD2D01DC}"/>
              </a:ext>
            </a:extLst>
          </p:cNvPr>
          <p:cNvCxnSpPr/>
          <p:nvPr/>
        </p:nvCxnSpPr>
        <p:spPr>
          <a:xfrm flipV="1">
            <a:off x="8358826" y="2817302"/>
            <a:ext cx="3345" cy="3348150"/>
          </a:xfrm>
          <a:prstGeom prst="line">
            <a:avLst/>
          </a:prstGeom>
          <a:ln w="38100">
            <a:solidFill>
              <a:srgbClr val="4D4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xmlns="" id="{07A4F09D-06B6-7740-8BB2-C43317CDCA0B}"/>
              </a:ext>
            </a:extLst>
          </p:cNvPr>
          <p:cNvSpPr txBox="1">
            <a:spLocks/>
          </p:cNvSpPr>
          <p:nvPr/>
        </p:nvSpPr>
        <p:spPr>
          <a:xfrm>
            <a:off x="8810014" y="3172720"/>
            <a:ext cx="2456181" cy="27127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C0052"/>
                </a:solidFill>
                <a:latin typeface="New Hero 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200" dirty="0" smtClean="0"/>
              <a:t>250+</a:t>
            </a:r>
            <a:endParaRPr lang="fr-BE" sz="2200" dirty="0"/>
          </a:p>
          <a:p>
            <a:pPr algn="ctr"/>
            <a:endParaRPr lang="fr-FR" dirty="0"/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xmlns="" id="{D489A9B8-E584-A64D-8CD9-60265B114E3B}"/>
              </a:ext>
            </a:extLst>
          </p:cNvPr>
          <p:cNvSpPr txBox="1">
            <a:spLocks/>
          </p:cNvSpPr>
          <p:nvPr/>
        </p:nvSpPr>
        <p:spPr>
          <a:xfrm>
            <a:off x="8785860" y="3481955"/>
            <a:ext cx="1627462" cy="5838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BE" dirty="0" smtClean="0"/>
              <a:t>Exposants </a:t>
            </a:r>
            <a:r>
              <a:rPr lang="fr-BE" dirty="0"/>
              <a:t>e</a:t>
            </a:r>
            <a:r>
              <a:rPr lang="fr-BE" dirty="0" smtClean="0"/>
              <a:t>n 2023</a:t>
            </a:r>
            <a:endParaRPr lang="fr-BE" dirty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xmlns="" id="{FE69E559-898B-D443-86B8-AA8787807C87}"/>
              </a:ext>
            </a:extLst>
          </p:cNvPr>
          <p:cNvSpPr txBox="1">
            <a:spLocks/>
          </p:cNvSpPr>
          <p:nvPr/>
        </p:nvSpPr>
        <p:spPr>
          <a:xfrm>
            <a:off x="8782623" y="4543747"/>
            <a:ext cx="3341775" cy="2848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C0052"/>
                </a:solidFill>
                <a:latin typeface="New Hero 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000" dirty="0" smtClean="0"/>
              <a:t>Un encrage </a:t>
            </a:r>
            <a:br>
              <a:rPr lang="fr-BE" sz="2000" dirty="0" smtClean="0"/>
            </a:br>
            <a:r>
              <a:rPr lang="fr-BE" sz="2000" dirty="0" smtClean="0"/>
              <a:t>local fort</a:t>
            </a:r>
            <a:endParaRPr lang="fr-BE" sz="2000" dirty="0"/>
          </a:p>
          <a:p>
            <a:pPr algn="ctr"/>
            <a:endParaRPr lang="fr-FR" dirty="0"/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xmlns="" id="{3BD3DAFF-1FEB-674C-AF01-08A04E039163}"/>
              </a:ext>
            </a:extLst>
          </p:cNvPr>
          <p:cNvSpPr txBox="1">
            <a:spLocks/>
          </p:cNvSpPr>
          <p:nvPr/>
        </p:nvSpPr>
        <p:spPr>
          <a:xfrm>
            <a:off x="4914338" y="5184333"/>
            <a:ext cx="3065797" cy="8719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C0052"/>
                </a:solidFill>
                <a:latin typeface="New Hero 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2000" dirty="0" smtClean="0"/>
              <a:t>Une expérience candidats unique </a:t>
            </a:r>
            <a:endParaRPr lang="fr-FR" sz="2000" dirty="0"/>
          </a:p>
        </p:txBody>
      </p:sp>
      <p:sp>
        <p:nvSpPr>
          <p:cNvPr id="28" name="Espace réservé du texte 1">
            <a:extLst>
              <a:ext uri="{FF2B5EF4-FFF2-40B4-BE49-F238E27FC236}">
                <a16:creationId xmlns:a16="http://schemas.microsoft.com/office/drawing/2014/main" xmlns="" id="{34DBDA3E-0FBA-AE40-823B-D32254DE4D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850700"/>
            <a:ext cx="5398008" cy="1339005"/>
          </a:xfrm>
        </p:spPr>
        <p:txBody>
          <a:bodyPr>
            <a:normAutofit fontScale="92500"/>
          </a:bodyPr>
          <a:lstStyle/>
          <a:p>
            <a:r>
              <a:rPr lang="fr-BE" dirty="0" smtClean="0"/>
              <a:t>LE rendez-vous local </a:t>
            </a:r>
            <a:br>
              <a:rPr lang="fr-BE" dirty="0" smtClean="0"/>
            </a:br>
            <a:r>
              <a:rPr lang="fr-BE" dirty="0" smtClean="0"/>
              <a:t>de la vie professionnelle</a:t>
            </a:r>
            <a:endParaRPr lang="fr-BE" dirty="0"/>
          </a:p>
        </p:txBody>
      </p:sp>
      <p:sp>
        <p:nvSpPr>
          <p:cNvPr id="4" name="Organigramme : Connecteur 3"/>
          <p:cNvSpPr/>
          <p:nvPr/>
        </p:nvSpPr>
        <p:spPr>
          <a:xfrm>
            <a:off x="8247595" y="2588702"/>
            <a:ext cx="228600" cy="228600"/>
          </a:xfrm>
          <a:prstGeom prst="flowChartConnector">
            <a:avLst/>
          </a:prstGeom>
          <a:solidFill>
            <a:srgbClr val="4D4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Organigramme : Connecteur 21"/>
          <p:cNvSpPr/>
          <p:nvPr/>
        </p:nvSpPr>
        <p:spPr>
          <a:xfrm>
            <a:off x="8247595" y="3289451"/>
            <a:ext cx="228600" cy="228600"/>
          </a:xfrm>
          <a:prstGeom prst="flowChartConnector">
            <a:avLst/>
          </a:prstGeom>
          <a:solidFill>
            <a:srgbClr val="4D4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Organigramme : Connecteur 24"/>
          <p:cNvSpPr/>
          <p:nvPr/>
        </p:nvSpPr>
        <p:spPr>
          <a:xfrm>
            <a:off x="8247595" y="6092447"/>
            <a:ext cx="228600" cy="228600"/>
          </a:xfrm>
          <a:prstGeom prst="flowChartConnector">
            <a:avLst/>
          </a:prstGeom>
          <a:solidFill>
            <a:srgbClr val="4D4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7" name="Organigramme : Connecteur 26"/>
          <p:cNvSpPr/>
          <p:nvPr/>
        </p:nvSpPr>
        <p:spPr>
          <a:xfrm>
            <a:off x="8247595" y="5391698"/>
            <a:ext cx="228600" cy="228600"/>
          </a:xfrm>
          <a:prstGeom prst="flowChartConnector">
            <a:avLst/>
          </a:prstGeom>
          <a:solidFill>
            <a:srgbClr val="4D4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0" name="Organigramme : Connecteur 29"/>
          <p:cNvSpPr/>
          <p:nvPr/>
        </p:nvSpPr>
        <p:spPr>
          <a:xfrm>
            <a:off x="8247595" y="4690949"/>
            <a:ext cx="228600" cy="228600"/>
          </a:xfrm>
          <a:prstGeom prst="flowChartConnector">
            <a:avLst/>
          </a:prstGeom>
          <a:solidFill>
            <a:srgbClr val="4D4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1" name="Organigramme : Connecteur 30"/>
          <p:cNvSpPr/>
          <p:nvPr/>
        </p:nvSpPr>
        <p:spPr>
          <a:xfrm>
            <a:off x="8247595" y="3990200"/>
            <a:ext cx="228600" cy="228600"/>
          </a:xfrm>
          <a:prstGeom prst="flowChartConnector">
            <a:avLst/>
          </a:prstGeom>
          <a:solidFill>
            <a:srgbClr val="4D4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xmlns="" id="{3BD3DAFF-1FEB-674C-AF01-08A04E039163}"/>
              </a:ext>
            </a:extLst>
          </p:cNvPr>
          <p:cNvSpPr txBox="1">
            <a:spLocks/>
          </p:cNvSpPr>
          <p:nvPr/>
        </p:nvSpPr>
        <p:spPr>
          <a:xfrm>
            <a:off x="8782623" y="5903370"/>
            <a:ext cx="3065797" cy="8719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C0052"/>
                </a:solidFill>
                <a:latin typeface="New Hero 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000" dirty="0" smtClean="0"/>
              <a:t>Une journée remplie de recrutements</a:t>
            </a:r>
            <a:endParaRPr lang="fr-FR" sz="2000" dirty="0"/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xmlns="" id="{3BD3DAFF-1FEB-674C-AF01-08A04E039163}"/>
              </a:ext>
            </a:extLst>
          </p:cNvPr>
          <p:cNvSpPr txBox="1">
            <a:spLocks/>
          </p:cNvSpPr>
          <p:nvPr/>
        </p:nvSpPr>
        <p:spPr>
          <a:xfrm>
            <a:off x="5226635" y="3819019"/>
            <a:ext cx="2753500" cy="8719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C0052"/>
                </a:solidFill>
                <a:latin typeface="New Hero Bold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2000" dirty="0" smtClean="0"/>
              <a:t>Communication massive en amont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84354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2" b="22186"/>
          <a:stretch/>
        </p:blipFill>
        <p:spPr>
          <a:xfrm>
            <a:off x="4850095" y="2085304"/>
            <a:ext cx="2608936" cy="1627633"/>
          </a:xfrm>
          <a:prstGeom prst="rect">
            <a:avLst/>
          </a:prstGeom>
        </p:spPr>
      </p:pic>
      <p:pic>
        <p:nvPicPr>
          <p:cNvPr id="20" name="Image 19" descr="Une image contenant habits, homme, personne, costume&#10;&#10;Description générée automatiquement">
            <a:extLst>
              <a:ext uri="{FF2B5EF4-FFF2-40B4-BE49-F238E27FC236}">
                <a16:creationId xmlns:a16="http://schemas.microsoft.com/office/drawing/2014/main" xmlns="" id="{00219141-F4CF-B1F5-939C-98B341FD34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0" t="8801" r="24944" b="16894"/>
          <a:stretch/>
        </p:blipFill>
        <p:spPr>
          <a:xfrm>
            <a:off x="8504036" y="2085304"/>
            <a:ext cx="2577617" cy="163873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xmlns="" id="{FA54855B-20CA-DF43-9EC9-B71FCD90564C}"/>
              </a:ext>
            </a:extLst>
          </p:cNvPr>
          <p:cNvSpPr txBox="1">
            <a:spLocks/>
          </p:cNvSpPr>
          <p:nvPr/>
        </p:nvSpPr>
        <p:spPr>
          <a:xfrm>
            <a:off x="7598260" y="4814887"/>
            <a:ext cx="4014931" cy="17779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/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Rencontre des pouvoirs locaux, sponsors de l’événement</a:t>
            </a:r>
            <a:endParaRPr lang="fr-BE" sz="1400" dirty="0">
              <a:solidFill>
                <a:srgbClr val="0C0052"/>
              </a:solidFill>
              <a:latin typeface="New Hero" panose="02000500000000000000" pitchFamily="2" charset="0"/>
            </a:endParaRPr>
          </a:p>
          <a:p>
            <a:pPr marL="971550" lvl="1" indent="-285750"/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Échange avec vos </a:t>
            </a: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pairs </a:t>
            </a: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autour d’un lunch convivial avant l’ouverture du salon</a:t>
            </a:r>
            <a:r>
              <a:rPr lang="fr-BE" sz="1600" dirty="0">
                <a:solidFill>
                  <a:srgbClr val="0C0052"/>
                </a:solidFill>
                <a:latin typeface="New Hero" panose="02000500000000000000" pitchFamily="2" charset="0"/>
              </a:rPr>
              <a:t>	 </a:t>
            </a:r>
          </a:p>
          <a:p>
            <a:endParaRPr lang="fr-FR" sz="16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7297B095-3001-464F-B5D3-73B94CC16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8979" y="821654"/>
            <a:ext cx="1678360" cy="6435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01493" y="4062854"/>
            <a:ext cx="2795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4D4DFF"/>
                </a:solidFill>
                <a:latin typeface="New Hero" panose="02000500000000000000" pitchFamily="2" charset="0"/>
              </a:rPr>
              <a:t>Organisation</a:t>
            </a:r>
            <a:r>
              <a:rPr lang="fr-FR" sz="1600" b="1" dirty="0" smtClean="0">
                <a:solidFill>
                  <a:srgbClr val="4D4DFF"/>
                </a:solidFill>
                <a:latin typeface="New Hero" panose="02000500000000000000" pitchFamily="50" charset="0"/>
              </a:rPr>
              <a:t> </a:t>
            </a:r>
            <a:r>
              <a:rPr lang="fr-FR" sz="1600" b="1" dirty="0">
                <a:solidFill>
                  <a:srgbClr val="4D4DFF"/>
                </a:solidFill>
                <a:latin typeface="New Hero" panose="02000500000000000000" pitchFamily="2" charset="0"/>
              </a:rPr>
              <a:t>du salon </a:t>
            </a:r>
            <a:br>
              <a:rPr lang="fr-FR" sz="1600" b="1" dirty="0">
                <a:solidFill>
                  <a:srgbClr val="4D4DFF"/>
                </a:solidFill>
                <a:latin typeface="New Hero" panose="02000500000000000000" pitchFamily="2" charset="0"/>
              </a:rPr>
            </a:br>
            <a:r>
              <a:rPr lang="fr-FR" sz="1600" b="1" dirty="0">
                <a:solidFill>
                  <a:srgbClr val="4D4DFF"/>
                </a:solidFill>
                <a:latin typeface="New Hero" panose="02000500000000000000" pitchFamily="2" charset="0"/>
              </a:rPr>
              <a:t>en 4 </a:t>
            </a:r>
            <a:r>
              <a:rPr lang="fr-FR" sz="1600" b="1" dirty="0" smtClean="0">
                <a:solidFill>
                  <a:srgbClr val="4D4DFF"/>
                </a:solidFill>
                <a:latin typeface="New Hero" panose="02000500000000000000" pitchFamily="2" charset="0"/>
              </a:rPr>
              <a:t>pôles</a:t>
            </a:r>
            <a:endParaRPr lang="fr-FR" sz="1600" b="1" dirty="0">
              <a:solidFill>
                <a:srgbClr val="4D4DFF"/>
              </a:solidFill>
              <a:latin typeface="New Hero" panose="020005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1130" y="4062854"/>
            <a:ext cx="2571538" cy="319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lvl="1">
              <a:lnSpc>
                <a:spcPct val="90000"/>
              </a:lnSpc>
              <a:spcBef>
                <a:spcPts val="500"/>
              </a:spcBef>
            </a:pPr>
            <a:r>
              <a:rPr lang="fr-BE" sz="1600" b="1" dirty="0">
                <a:solidFill>
                  <a:srgbClr val="4D4DFF"/>
                </a:solidFill>
                <a:latin typeface="New Hero" panose="02000500000000000000" pitchFamily="2" charset="0"/>
              </a:rPr>
              <a:t>Networking B2B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88963" y="4820108"/>
            <a:ext cx="37311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Entretien avec des </a:t>
            </a:r>
            <a:b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</a:br>
            <a:r>
              <a:rPr lang="fr-BE" sz="1400" dirty="0" err="1" smtClean="0">
                <a:solidFill>
                  <a:srgbClr val="0C0052"/>
                </a:solidFill>
                <a:latin typeface="New Hero" panose="02000500000000000000" pitchFamily="2" charset="0"/>
              </a:rPr>
              <a:t>coachs</a:t>
            </a: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 carrière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Accompagnement </a:t>
            </a:r>
            <a:r>
              <a:rPr lang="fr-BE" sz="1400" dirty="0">
                <a:solidFill>
                  <a:srgbClr val="0C0052"/>
                </a:solidFill>
                <a:latin typeface="New Hero" panose="02000500000000000000" pitchFamily="2" charset="0"/>
              </a:rPr>
              <a:t/>
            </a:r>
            <a:br>
              <a:rPr lang="fr-BE" sz="1400" dirty="0">
                <a:solidFill>
                  <a:srgbClr val="0C0052"/>
                </a:solidFill>
                <a:latin typeface="New Hero" panose="02000500000000000000" pitchFamily="2" charset="0"/>
              </a:rPr>
            </a:b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cv </a:t>
            </a:r>
            <a:r>
              <a:rPr lang="fr-BE" sz="1400" dirty="0">
                <a:solidFill>
                  <a:srgbClr val="0C0052"/>
                </a:solidFill>
                <a:latin typeface="New Hero" panose="02000500000000000000" pitchFamily="2" charset="0"/>
              </a:rPr>
              <a:t>+ </a:t>
            </a: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photos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fr-BE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Conférences</a:t>
            </a:r>
            <a:endParaRPr lang="fr-BE" sz="1400" dirty="0">
              <a:solidFill>
                <a:srgbClr val="0C0052"/>
              </a:solidFill>
              <a:latin typeface="New Hero" panose="020005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63031" y="481488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Emploi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Entrepreneuriat</a:t>
            </a:r>
            <a:endParaRPr lang="fr-FR" sz="1400" dirty="0" smtClean="0">
              <a:solidFill>
                <a:srgbClr val="0C0052"/>
              </a:solidFill>
              <a:latin typeface="New Hero" panose="02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C0052"/>
                </a:solidFill>
                <a:latin typeface="New Hero" panose="02000500000000000000" pitchFamily="2" charset="0"/>
              </a:rPr>
              <a:t>C</a:t>
            </a:r>
            <a:r>
              <a:rPr lang="fr-FR" sz="1400" dirty="0" smtClean="0">
                <a:solidFill>
                  <a:srgbClr val="0C0052"/>
                </a:solidFill>
                <a:latin typeface="New Hero" panose="02000500000000000000" pitchFamily="2" charset="0"/>
              </a:rPr>
              <a:t>oaching </a:t>
            </a:r>
            <a:r>
              <a:rPr lang="fr-FR" sz="1400" dirty="0">
                <a:solidFill>
                  <a:srgbClr val="0C0052"/>
                </a:solidFill>
                <a:latin typeface="New Hero" panose="02000500000000000000" pitchFamily="2" charset="0"/>
              </a:rPr>
              <a:t>carrière</a:t>
            </a:r>
            <a:endParaRPr lang="fr-BE" sz="1400" dirty="0">
              <a:solidFill>
                <a:srgbClr val="0C0052"/>
              </a:solidFill>
              <a:latin typeface="New Hero" panose="02000500000000000000" pitchFamily="2" charset="0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811" y="2085304"/>
            <a:ext cx="2588279" cy="163232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34"/>
          <p:cNvSpPr/>
          <p:nvPr/>
        </p:nvSpPr>
        <p:spPr>
          <a:xfrm>
            <a:off x="4172830" y="4062854"/>
            <a:ext cx="33092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171450" algn="ctr"/>
            <a:r>
              <a:rPr lang="fr-FR" sz="1600" b="1" dirty="0" smtClean="0">
                <a:solidFill>
                  <a:srgbClr val="4D4DFF"/>
                </a:solidFill>
                <a:latin typeface="New Hero" panose="02000500000000000000" pitchFamily="2" charset="0"/>
              </a:rPr>
              <a:t>Expérience visiteurs </a:t>
            </a:r>
            <a:br>
              <a:rPr lang="fr-FR" sz="1600" b="1" dirty="0" smtClean="0">
                <a:solidFill>
                  <a:srgbClr val="4D4DFF"/>
                </a:solidFill>
                <a:latin typeface="New Hero" panose="02000500000000000000" pitchFamily="2" charset="0"/>
              </a:rPr>
            </a:br>
            <a:r>
              <a:rPr lang="fr-FR" sz="1600" b="1" dirty="0" smtClean="0">
                <a:solidFill>
                  <a:srgbClr val="4D4DFF"/>
                </a:solidFill>
                <a:latin typeface="New Hero" panose="02000500000000000000" pitchFamily="2" charset="0"/>
              </a:rPr>
              <a:t>améliorée</a:t>
            </a:r>
          </a:p>
          <a:p>
            <a:endParaRPr lang="fr-BE" sz="1600" dirty="0"/>
          </a:p>
        </p:txBody>
      </p:sp>
      <p:sp>
        <p:nvSpPr>
          <p:cNvPr id="39" name="Espace réservé du texte 6">
            <a:extLst>
              <a:ext uri="{FF2B5EF4-FFF2-40B4-BE49-F238E27FC236}">
                <a16:creationId xmlns="" xmlns:a16="http://schemas.microsoft.com/office/drawing/2014/main" id="{B66719A4-120C-5084-1927-4B2EA6D840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634" y="1079349"/>
            <a:ext cx="4348761" cy="1265392"/>
          </a:xfrm>
        </p:spPr>
        <p:txBody>
          <a:bodyPr/>
          <a:lstStyle/>
          <a:p>
            <a:pPr>
              <a:lnSpc>
                <a:spcPts val="2620"/>
              </a:lnSpc>
            </a:pPr>
            <a:r>
              <a:rPr lang="fr-FR" dirty="0" smtClean="0"/>
              <a:t>Nouveautés 2024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t="9674" r="56487" b="66326"/>
          <a:stretch/>
        </p:blipFill>
        <p:spPr>
          <a:xfrm>
            <a:off x="3349886" y="1986946"/>
            <a:ext cx="574076" cy="41835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9" t="35187" r="56440" b="40680"/>
          <a:stretch/>
        </p:blipFill>
        <p:spPr>
          <a:xfrm rot="10800000">
            <a:off x="1101493" y="3395067"/>
            <a:ext cx="429976" cy="420679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t="9674" r="56487" b="66326"/>
          <a:stretch/>
        </p:blipFill>
        <p:spPr>
          <a:xfrm>
            <a:off x="6993784" y="1976197"/>
            <a:ext cx="574076" cy="418355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9" t="35187" r="56440" b="40680"/>
          <a:stretch/>
        </p:blipFill>
        <p:spPr>
          <a:xfrm rot="10800000">
            <a:off x="4745391" y="3384318"/>
            <a:ext cx="429976" cy="420679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t="9674" r="56487" b="66326"/>
          <a:stretch/>
        </p:blipFill>
        <p:spPr>
          <a:xfrm>
            <a:off x="10633557" y="1977787"/>
            <a:ext cx="574076" cy="418355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9" t="35187" r="56440" b="40680"/>
          <a:stretch/>
        </p:blipFill>
        <p:spPr>
          <a:xfrm rot="10800000">
            <a:off x="8385164" y="3385908"/>
            <a:ext cx="429976" cy="4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0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0D241302-408C-353C-E669-8F002953F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911" y="706726"/>
            <a:ext cx="6481892" cy="5280989"/>
          </a:xfrm>
          <a:prstGeom prst="rect">
            <a:avLst/>
          </a:prstGeom>
        </p:spPr>
      </p:pic>
      <p:sp>
        <p:nvSpPr>
          <p:cNvPr id="12" name="Espace réservé pour une image  7">
            <a:extLst>
              <a:ext uri="{FF2B5EF4-FFF2-40B4-BE49-F238E27FC236}">
                <a16:creationId xmlns="" xmlns:a16="http://schemas.microsoft.com/office/drawing/2014/main" id="{DF907FDF-E8C3-DEAF-EF99-02755535AC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10800000">
            <a:off x="-591648" y="854966"/>
            <a:ext cx="4721688" cy="72280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B66719A4-120C-5084-1927-4B2EA6D840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634" y="1079349"/>
            <a:ext cx="4348761" cy="1265392"/>
          </a:xfrm>
        </p:spPr>
        <p:txBody>
          <a:bodyPr/>
          <a:lstStyle/>
          <a:p>
            <a:pPr>
              <a:lnSpc>
                <a:spcPts val="2620"/>
              </a:lnSpc>
            </a:pPr>
            <a:r>
              <a:rPr lang="fr-FR" dirty="0"/>
              <a:t>Agenda 2024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="" xmlns:a16="http://schemas.microsoft.com/office/drawing/2014/main" id="{A60F341B-5FDC-6C2F-4833-5F3675CF6500}"/>
              </a:ext>
            </a:extLst>
          </p:cNvPr>
          <p:cNvSpPr/>
          <p:nvPr/>
        </p:nvSpPr>
        <p:spPr>
          <a:xfrm>
            <a:off x="8620694" y="2376271"/>
            <a:ext cx="156721" cy="15672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="" xmlns:a16="http://schemas.microsoft.com/office/drawing/2014/main" id="{67C268EA-09BE-9482-A5FE-3ACA94A8B4D0}"/>
              </a:ext>
            </a:extLst>
          </p:cNvPr>
          <p:cNvSpPr/>
          <p:nvPr/>
        </p:nvSpPr>
        <p:spPr>
          <a:xfrm>
            <a:off x="773225" y="3476399"/>
            <a:ext cx="221403" cy="22140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Espace réservé du texte 9">
            <a:extLst>
              <a:ext uri="{FF2B5EF4-FFF2-40B4-BE49-F238E27FC236}">
                <a16:creationId xmlns="" xmlns:a16="http://schemas.microsoft.com/office/drawing/2014/main" id="{52CE2A50-5DE1-C9C8-E797-4459F85CB9C2}"/>
              </a:ext>
            </a:extLst>
          </p:cNvPr>
          <p:cNvSpPr txBox="1">
            <a:spLocks/>
          </p:cNvSpPr>
          <p:nvPr/>
        </p:nvSpPr>
        <p:spPr>
          <a:xfrm>
            <a:off x="1007950" y="3135924"/>
            <a:ext cx="4285239" cy="235785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400" dirty="0">
                <a:effectLst/>
              </a:rPr>
              <a:t>4 avril : </a:t>
            </a:r>
            <a:r>
              <a:rPr lang="fr-BE" sz="1400" dirty="0" err="1">
                <a:effectLst/>
              </a:rPr>
              <a:t>Talentum</a:t>
            </a:r>
            <a:r>
              <a:rPr lang="fr-BE" sz="1400" dirty="0">
                <a:effectLst/>
              </a:rPr>
              <a:t> Namur</a:t>
            </a:r>
          </a:p>
          <a:p>
            <a:r>
              <a:rPr lang="fr-BE" sz="1400" dirty="0">
                <a:effectLst/>
              </a:rPr>
              <a:t>25 avril : </a:t>
            </a:r>
            <a:r>
              <a:rPr lang="fr-BE" sz="1400" dirty="0" err="1">
                <a:effectLst/>
              </a:rPr>
              <a:t>Jobfair</a:t>
            </a:r>
            <a:r>
              <a:rPr lang="fr-BE" sz="1400" dirty="0">
                <a:effectLst/>
              </a:rPr>
              <a:t> Brussels 1</a:t>
            </a:r>
          </a:p>
          <a:p>
            <a:r>
              <a:rPr lang="fr-BE" sz="1400" dirty="0">
                <a:effectLst/>
              </a:rPr>
              <a:t>30 mai : </a:t>
            </a:r>
            <a:r>
              <a:rPr lang="fr-BE" sz="1400" dirty="0" err="1">
                <a:effectLst/>
              </a:rPr>
              <a:t>Talentum</a:t>
            </a:r>
            <a:r>
              <a:rPr lang="fr-BE" sz="1400" dirty="0">
                <a:effectLst/>
              </a:rPr>
              <a:t> Arlon</a:t>
            </a:r>
          </a:p>
          <a:p>
            <a:r>
              <a:rPr lang="fr-BE" sz="1400" dirty="0">
                <a:effectLst/>
              </a:rPr>
              <a:t>19 septembre : </a:t>
            </a:r>
            <a:r>
              <a:rPr lang="fr-BE" sz="1400" dirty="0" err="1">
                <a:effectLst/>
              </a:rPr>
              <a:t>Talentum</a:t>
            </a:r>
            <a:r>
              <a:rPr lang="fr-BE" sz="1400" dirty="0">
                <a:effectLst/>
              </a:rPr>
              <a:t> </a:t>
            </a:r>
            <a:r>
              <a:rPr lang="fr-BE" sz="1400" dirty="0" smtClean="0"/>
              <a:t>Hainaut</a:t>
            </a:r>
            <a:endParaRPr lang="fr-BE" sz="1400" dirty="0">
              <a:effectLst/>
            </a:endParaRPr>
          </a:p>
          <a:p>
            <a:r>
              <a:rPr lang="fr-BE" sz="1400" dirty="0">
                <a:effectLst/>
              </a:rPr>
              <a:t>17 octobre : </a:t>
            </a:r>
            <a:r>
              <a:rPr lang="fr-BE" sz="1400" dirty="0" err="1">
                <a:effectLst/>
              </a:rPr>
              <a:t>Jobfair</a:t>
            </a:r>
            <a:r>
              <a:rPr lang="fr-BE" sz="1400" dirty="0">
                <a:effectLst/>
              </a:rPr>
              <a:t> Brussels 2</a:t>
            </a:r>
          </a:p>
          <a:p>
            <a:r>
              <a:rPr lang="fr-BE" sz="1400" dirty="0">
                <a:effectLst/>
              </a:rPr>
              <a:t>14 novembre : </a:t>
            </a:r>
            <a:r>
              <a:rPr lang="fr-BE" sz="1400" dirty="0" err="1">
                <a:effectLst/>
              </a:rPr>
              <a:t>Talentum</a:t>
            </a:r>
            <a:r>
              <a:rPr lang="fr-BE" sz="1400" dirty="0">
                <a:effectLst/>
              </a:rPr>
              <a:t> Liège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="" xmlns:a16="http://schemas.microsoft.com/office/drawing/2014/main" id="{A3432F62-C453-ADE3-7446-AD4D0BE69312}"/>
              </a:ext>
            </a:extLst>
          </p:cNvPr>
          <p:cNvSpPr/>
          <p:nvPr/>
        </p:nvSpPr>
        <p:spPr>
          <a:xfrm>
            <a:off x="774948" y="3163824"/>
            <a:ext cx="221403" cy="22140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llipse 32">
            <a:extLst>
              <a:ext uri="{FF2B5EF4-FFF2-40B4-BE49-F238E27FC236}">
                <a16:creationId xmlns="" xmlns:a16="http://schemas.microsoft.com/office/drawing/2014/main" id="{42A56A65-DD7E-833F-484C-947FFA4661F1}"/>
              </a:ext>
            </a:extLst>
          </p:cNvPr>
          <p:cNvSpPr/>
          <p:nvPr/>
        </p:nvSpPr>
        <p:spPr>
          <a:xfrm>
            <a:off x="773225" y="4120882"/>
            <a:ext cx="221403" cy="22140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>
            <a:extLst>
              <a:ext uri="{FF2B5EF4-FFF2-40B4-BE49-F238E27FC236}">
                <a16:creationId xmlns="" xmlns:a16="http://schemas.microsoft.com/office/drawing/2014/main" id="{5486F72F-E2BD-4CCE-6EC0-44A80BB35DFA}"/>
              </a:ext>
            </a:extLst>
          </p:cNvPr>
          <p:cNvSpPr/>
          <p:nvPr/>
        </p:nvSpPr>
        <p:spPr>
          <a:xfrm>
            <a:off x="774948" y="3790019"/>
            <a:ext cx="221403" cy="22140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Ellipse 34">
            <a:extLst>
              <a:ext uri="{FF2B5EF4-FFF2-40B4-BE49-F238E27FC236}">
                <a16:creationId xmlns="" xmlns:a16="http://schemas.microsoft.com/office/drawing/2014/main" id="{64FC4DD4-FD98-986A-87E0-298126ADDFC2}"/>
              </a:ext>
            </a:extLst>
          </p:cNvPr>
          <p:cNvSpPr/>
          <p:nvPr/>
        </p:nvSpPr>
        <p:spPr>
          <a:xfrm>
            <a:off x="773225" y="4746398"/>
            <a:ext cx="221403" cy="22140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Ellipse 35">
            <a:extLst>
              <a:ext uri="{FF2B5EF4-FFF2-40B4-BE49-F238E27FC236}">
                <a16:creationId xmlns="" xmlns:a16="http://schemas.microsoft.com/office/drawing/2014/main" id="{C7AAA18E-F408-2C7E-19FF-B75D576690DF}"/>
              </a:ext>
            </a:extLst>
          </p:cNvPr>
          <p:cNvSpPr/>
          <p:nvPr/>
        </p:nvSpPr>
        <p:spPr>
          <a:xfrm>
            <a:off x="774948" y="4424679"/>
            <a:ext cx="221403" cy="22140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Ellipse 36">
            <a:extLst>
              <a:ext uri="{FF2B5EF4-FFF2-40B4-BE49-F238E27FC236}">
                <a16:creationId xmlns="" xmlns:a16="http://schemas.microsoft.com/office/drawing/2014/main" id="{40C841AA-E214-41F5-07AE-9EFB5877B8EC}"/>
              </a:ext>
            </a:extLst>
          </p:cNvPr>
          <p:cNvSpPr/>
          <p:nvPr/>
        </p:nvSpPr>
        <p:spPr>
          <a:xfrm>
            <a:off x="8715988" y="3473952"/>
            <a:ext cx="156721" cy="15672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Ellipse 37">
            <a:extLst>
              <a:ext uri="{FF2B5EF4-FFF2-40B4-BE49-F238E27FC236}">
                <a16:creationId xmlns="" xmlns:a16="http://schemas.microsoft.com/office/drawing/2014/main" id="{8F6B5986-6FAD-3F85-EBFB-61891797571B}"/>
              </a:ext>
            </a:extLst>
          </p:cNvPr>
          <p:cNvSpPr/>
          <p:nvPr/>
        </p:nvSpPr>
        <p:spPr>
          <a:xfrm>
            <a:off x="9513225" y="3385227"/>
            <a:ext cx="156721" cy="1567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Ellipse 38">
            <a:extLst>
              <a:ext uri="{FF2B5EF4-FFF2-40B4-BE49-F238E27FC236}">
                <a16:creationId xmlns="" xmlns:a16="http://schemas.microsoft.com/office/drawing/2014/main" id="{0C25C6CA-73A8-A49A-B408-F6D0F7D19952}"/>
              </a:ext>
            </a:extLst>
          </p:cNvPr>
          <p:cNvSpPr/>
          <p:nvPr/>
        </p:nvSpPr>
        <p:spPr>
          <a:xfrm>
            <a:off x="10714698" y="2887427"/>
            <a:ext cx="156721" cy="1567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Ellipse 39">
            <a:extLst>
              <a:ext uri="{FF2B5EF4-FFF2-40B4-BE49-F238E27FC236}">
                <a16:creationId xmlns="" xmlns:a16="http://schemas.microsoft.com/office/drawing/2014/main" id="{D4AABEF5-7486-0F28-0FA1-2D66ECA4A5C4}"/>
              </a:ext>
            </a:extLst>
          </p:cNvPr>
          <p:cNvSpPr/>
          <p:nvPr/>
        </p:nvSpPr>
        <p:spPr>
          <a:xfrm>
            <a:off x="10869850" y="5381570"/>
            <a:ext cx="156721" cy="15672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886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xmlns="" id="{7162DE88-FE42-C04A-8138-3BE8F8CF13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88591" y="1406388"/>
            <a:ext cx="2581656" cy="422327"/>
          </a:xfrm>
        </p:spPr>
      </p:sp>
      <p:sp>
        <p:nvSpPr>
          <p:cNvPr id="28" name="Espace réservé du texte 1">
            <a:extLst>
              <a:ext uri="{FF2B5EF4-FFF2-40B4-BE49-F238E27FC236}">
                <a16:creationId xmlns:a16="http://schemas.microsoft.com/office/drawing/2014/main" xmlns="" id="{34DBDA3E-0FBA-AE40-823B-D32254DE4D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850700"/>
            <a:ext cx="5398008" cy="1339005"/>
          </a:xfrm>
        </p:spPr>
        <p:txBody>
          <a:bodyPr>
            <a:normAutofit/>
          </a:bodyPr>
          <a:lstStyle/>
          <a:p>
            <a:r>
              <a:rPr lang="fr-BE" dirty="0" smtClean="0"/>
              <a:t>Ils nous ont fait confiance en 2023</a:t>
            </a:r>
            <a:endParaRPr lang="fr-BE" dirty="0"/>
          </a:p>
        </p:txBody>
      </p:sp>
      <p:sp>
        <p:nvSpPr>
          <p:cNvPr id="37" name="Rectangle 36"/>
          <p:cNvSpPr/>
          <p:nvPr/>
        </p:nvSpPr>
        <p:spPr>
          <a:xfrm>
            <a:off x="6404554" y="3275114"/>
            <a:ext cx="33387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dirty="0" smtClean="0">
                <a:solidFill>
                  <a:srgbClr val="4D4DFF"/>
                </a:solidFill>
                <a:latin typeface="New Hero" panose="02000500000000000000" pitchFamily="50" charset="0"/>
              </a:rPr>
              <a:t>4,1/5</a:t>
            </a:r>
            <a:endParaRPr lang="fr-BE" sz="9600" b="1" dirty="0">
              <a:solidFill>
                <a:srgbClr val="4D4DFF"/>
              </a:solidFill>
              <a:latin typeface="New Hero" panose="02000500000000000000" pitchFamily="50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4" t="35291" r="56660" b="40645"/>
          <a:stretch/>
        </p:blipFill>
        <p:spPr>
          <a:xfrm rot="16200000">
            <a:off x="6092371" y="3023464"/>
            <a:ext cx="624368" cy="617110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0" t="9592" r="56394" b="66261"/>
          <a:stretch/>
        </p:blipFill>
        <p:spPr>
          <a:xfrm rot="5400000">
            <a:off x="9425214" y="4179999"/>
            <a:ext cx="848472" cy="619013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6275548" y="5283789"/>
            <a:ext cx="35739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C0052"/>
                </a:solidFill>
                <a:latin typeface="New Hero" panose="02000500000000000000" pitchFamily="50" charset="0"/>
              </a:rPr>
              <a:t>C’est la note globale que nos partenaires ont donné à nos salons</a:t>
            </a:r>
            <a:endParaRPr lang="fr-BE" sz="1400" dirty="0">
              <a:latin typeface="New Hero" panose="02000500000000000000" pitchFamily="50" charset="0"/>
            </a:endParaRPr>
          </a:p>
        </p:txBody>
      </p:sp>
      <p:pic>
        <p:nvPicPr>
          <p:cNvPr id="43" name="Espace réservé pour une image  42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9" b="15119"/>
          <a:stretch>
            <a:fillRect/>
          </a:stretch>
        </p:blipFill>
        <p:spPr>
          <a:xfrm>
            <a:off x="-3772" y="0"/>
            <a:ext cx="4949516" cy="6138863"/>
          </a:xfrm>
        </p:spPr>
      </p:pic>
      <p:sp>
        <p:nvSpPr>
          <p:cNvPr id="3" name="Rectangle 2"/>
          <p:cNvSpPr/>
          <p:nvPr/>
        </p:nvSpPr>
        <p:spPr>
          <a:xfrm>
            <a:off x="292608" y="758952"/>
            <a:ext cx="1709928" cy="969264"/>
          </a:xfrm>
          <a:prstGeom prst="rect">
            <a:avLst/>
          </a:prstGeom>
          <a:solidFill>
            <a:srgbClr val="C4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026" name="Picture 2" descr="File:Colruyt Group Logo 2013.sv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5" y="641678"/>
            <a:ext cx="1241994" cy="11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3732255" y="6172291"/>
            <a:ext cx="21648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>
                <a:solidFill>
                  <a:srgbClr val="0C0052"/>
                </a:solidFill>
                <a:latin typeface="New Hero" panose="02000500000000000000" pitchFamily="50" charset="0"/>
              </a:rPr>
              <a:t>Et bien d’autres !</a:t>
            </a:r>
            <a:endParaRPr lang="fr-BE" sz="1200" dirty="0">
              <a:latin typeface="New Hero" panose="02000500000000000000" pitchFamily="50" charset="0"/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3" t="50653"/>
          <a:stretch/>
        </p:blipFill>
        <p:spPr>
          <a:xfrm rot="21178000">
            <a:off x="2609721" y="5626703"/>
            <a:ext cx="1588803" cy="9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5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138924"/>
            <a:ext cx="12335256" cy="82214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B77C469C-22F0-0EFE-8318-A7DD5578AA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Titre 7">
            <a:extLst>
              <a:ext uri="{FF2B5EF4-FFF2-40B4-BE49-F238E27FC236}">
                <a16:creationId xmlns="" xmlns:a16="http://schemas.microsoft.com/office/drawing/2014/main" id="{66E15A68-CEFE-79AC-505B-D0312DE2E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270" y="2869713"/>
            <a:ext cx="5295034" cy="1332833"/>
          </a:xfrm>
        </p:spPr>
        <p:txBody>
          <a:bodyPr/>
          <a:lstStyle/>
          <a:p>
            <a:r>
              <a:rPr lang="fr-FR" sz="8000" dirty="0"/>
              <a:t>Tarifs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="" xmlns:a16="http://schemas.microsoft.com/office/drawing/2014/main" id="{8E1869FD-3529-F7E1-C186-B63E23B342EC}"/>
              </a:ext>
            </a:extLst>
          </p:cNvPr>
          <p:cNvSpPr txBox="1">
            <a:spLocks/>
          </p:cNvSpPr>
          <p:nvPr/>
        </p:nvSpPr>
        <p:spPr>
          <a:xfrm>
            <a:off x="91557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8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76FE26-BE45-F74B-A879-0E78237BC0D4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3" name="Espace réservé du texte 25">
            <a:extLst>
              <a:ext uri="{FF2B5EF4-FFF2-40B4-BE49-F238E27FC236}">
                <a16:creationId xmlns="" xmlns:a16="http://schemas.microsoft.com/office/drawing/2014/main" id="{18DADAD1-447D-2351-ADF2-031BE8192A0A}"/>
              </a:ext>
            </a:extLst>
          </p:cNvPr>
          <p:cNvSpPr txBox="1">
            <a:spLocks/>
          </p:cNvSpPr>
          <p:nvPr/>
        </p:nvSpPr>
        <p:spPr>
          <a:xfrm>
            <a:off x="444680" y="6483808"/>
            <a:ext cx="720725" cy="11020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14" name="Espace réservé du texte 23">
            <a:extLst>
              <a:ext uri="{FF2B5EF4-FFF2-40B4-BE49-F238E27FC236}">
                <a16:creationId xmlns="" xmlns:a16="http://schemas.microsoft.com/office/drawing/2014/main" id="{5B8EBA4C-22F6-C2BD-E04A-9803639FF375}"/>
              </a:ext>
            </a:extLst>
          </p:cNvPr>
          <p:cNvSpPr txBox="1">
            <a:spLocks/>
          </p:cNvSpPr>
          <p:nvPr/>
        </p:nvSpPr>
        <p:spPr>
          <a:xfrm>
            <a:off x="207337" y="6419834"/>
            <a:ext cx="157186" cy="23717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7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EFF73380-0CC7-7093-FBE3-E530AEC72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err="1"/>
              <a:t>Talentum</a:t>
            </a:r>
            <a:endParaRPr lang="fr-FR" dirty="0"/>
          </a:p>
          <a:p>
            <a:r>
              <a:rPr lang="fr-FR" dirty="0"/>
              <a:t>Namur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="" xmlns:a16="http://schemas.microsoft.com/office/drawing/2014/main" id="{16AF5361-EA8A-F3AD-A971-115FC8BDC5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1633" y="3951052"/>
            <a:ext cx="3055967" cy="909131"/>
          </a:xfrm>
        </p:spPr>
        <p:txBody>
          <a:bodyPr/>
          <a:lstStyle/>
          <a:p>
            <a:r>
              <a:rPr lang="fr-BE" sz="1000" dirty="0">
                <a:effectLst/>
              </a:rPr>
              <a:t>Organisme de formation ? Bénéficiez de 15% de remise sur les prix affichés !</a:t>
            </a:r>
          </a:p>
          <a:p>
            <a:r>
              <a:rPr lang="fr-BE" sz="1000" dirty="0" smtClean="0"/>
              <a:t/>
            </a:r>
            <a:br>
              <a:rPr lang="fr-BE" sz="1000" dirty="0" smtClean="0"/>
            </a:br>
            <a:r>
              <a:rPr lang="fr-BE" sz="1000" dirty="0" err="1" smtClean="0"/>
              <a:t>Boost</a:t>
            </a:r>
            <a:r>
              <a:rPr lang="fr-BE" sz="1000" dirty="0" smtClean="0"/>
              <a:t> </a:t>
            </a:r>
            <a:r>
              <a:rPr lang="fr-BE" sz="1000" dirty="0" err="1"/>
              <a:t>print</a:t>
            </a:r>
            <a:r>
              <a:rPr lang="fr-BE" sz="1000" dirty="0"/>
              <a:t> local</a:t>
            </a:r>
          </a:p>
          <a:p>
            <a:r>
              <a:rPr lang="fr-BE" sz="1000" dirty="0"/>
              <a:t>                                     + </a:t>
            </a:r>
            <a:r>
              <a:rPr lang="fr-BE" sz="1000" dirty="0" smtClean="0"/>
              <a:t>1.000</a:t>
            </a:r>
            <a:r>
              <a:rPr lang="fr-BE" sz="1000" dirty="0"/>
              <a:t>€</a:t>
            </a:r>
            <a:endParaRPr lang="fr-FR" sz="1000" dirty="0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C58E084-E150-DB63-756F-9D615319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6" y="945546"/>
            <a:ext cx="2130526" cy="1052272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B1BC9A5F-7FFB-FD56-8DAA-C230F6C56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122593"/>
              </p:ext>
            </p:extLst>
          </p:nvPr>
        </p:nvGraphicFramePr>
        <p:xfrm>
          <a:off x="4072467" y="503181"/>
          <a:ext cx="6480000" cy="501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="" xmlns:a16="http://schemas.microsoft.com/office/drawing/2014/main" val="1649697805"/>
                    </a:ext>
                  </a:extLst>
                </a:gridCol>
                <a:gridCol w="1468578">
                  <a:extLst>
                    <a:ext uri="{9D8B030D-6E8A-4147-A177-3AD203B41FA5}">
                      <a16:colId xmlns="" xmlns:a16="http://schemas.microsoft.com/office/drawing/2014/main" val="2423346884"/>
                    </a:ext>
                  </a:extLst>
                </a:gridCol>
                <a:gridCol w="1398011">
                  <a:extLst>
                    <a:ext uri="{9D8B030D-6E8A-4147-A177-3AD203B41FA5}">
                      <a16:colId xmlns="" xmlns:a16="http://schemas.microsoft.com/office/drawing/2014/main" val="2538489676"/>
                    </a:ext>
                  </a:extLst>
                </a:gridCol>
                <a:gridCol w="1327192">
                  <a:extLst>
                    <a:ext uri="{9D8B030D-6E8A-4147-A177-3AD203B41FA5}">
                      <a16:colId xmlns="" xmlns:a16="http://schemas.microsoft.com/office/drawing/2014/main" val="3619408896"/>
                    </a:ext>
                  </a:extLst>
                </a:gridCol>
              </a:tblGrid>
              <a:tr h="804062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Bronze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 err="1">
                          <a:latin typeface="New Hero Bold" panose="02000500000000000000" pitchFamily="2" charset="0"/>
                        </a:rPr>
                        <a:t>Silver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>
                          <a:latin typeface="New Hero Bold" panose="02000500000000000000" pitchFamily="2" charset="0"/>
                        </a:rPr>
                        <a:t>Gold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642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Logo dans la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com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générale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289804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Présentation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société/organisme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41224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Campagne digitale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dédiée et ciblée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50k impressions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100k impressions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200k impressions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064627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print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dans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1/8p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1/4p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75766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Target premium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 ou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Power formation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5x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529751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Accès à la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CV-thèque (2 mois)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980016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Article (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references.be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+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1/1p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318764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Stand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21m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9711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Prix 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8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htva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2.950€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4.950€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8.950€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129467"/>
                  </a:ext>
                </a:extLst>
              </a:tr>
            </a:tbl>
          </a:graphicData>
        </a:graphic>
      </p:graphicFrame>
      <p:sp>
        <p:nvSpPr>
          <p:cNvPr id="24" name="Espace réservé du numéro de diapositive 3">
            <a:extLst>
              <a:ext uri="{FF2B5EF4-FFF2-40B4-BE49-F238E27FC236}">
                <a16:creationId xmlns="" xmlns:a16="http://schemas.microsoft.com/office/drawing/2014/main" id="{9EE03AB7-9312-D2EC-B85A-C05FEE138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55723" y="6356350"/>
            <a:ext cx="2743200" cy="365125"/>
          </a:xfrm>
        </p:spPr>
        <p:txBody>
          <a:bodyPr/>
          <a:lstStyle/>
          <a:p>
            <a:fld id="{DC76FE26-BE45-F74B-A879-0E78237BC0D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="" xmlns:a16="http://schemas.microsoft.com/office/drawing/2014/main" id="{25B30E88-F0DD-D858-8292-14F229ED5E80}"/>
              </a:ext>
            </a:extLst>
          </p:cNvPr>
          <p:cNvSpPr txBox="1">
            <a:spLocks/>
          </p:cNvSpPr>
          <p:nvPr/>
        </p:nvSpPr>
        <p:spPr>
          <a:xfrm>
            <a:off x="601634" y="2356484"/>
            <a:ext cx="2919780" cy="1072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Date : 4 avril</a:t>
            </a:r>
          </a:p>
          <a:p>
            <a:r>
              <a:rPr lang="fr-BE" dirty="0"/>
              <a:t>Lieu : Namur Expo</a:t>
            </a:r>
          </a:p>
          <a:p>
            <a:r>
              <a:rPr lang="fr-BE" dirty="0"/>
              <a:t>Deadline réservation : 15 mars</a:t>
            </a:r>
            <a:endParaRPr lang="fr-FR" dirty="0"/>
          </a:p>
        </p:txBody>
      </p:sp>
      <p:pic>
        <p:nvPicPr>
          <p:cNvPr id="30" name="Image 29">
            <a:extLst>
              <a:ext uri="{FF2B5EF4-FFF2-40B4-BE49-F238E27FC236}">
                <a16:creationId xmlns="" xmlns:a16="http://schemas.microsoft.com/office/drawing/2014/main" id="{0B077D98-619B-E5C6-D70F-7147153A8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9" y="4785021"/>
            <a:ext cx="579659" cy="14391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="" xmlns:a16="http://schemas.microsoft.com/office/drawing/2014/main" id="{F79D00C8-DE98-1BAB-2EF8-7241C9D1B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786" y="4785021"/>
            <a:ext cx="579494" cy="14032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="" xmlns:a16="http://schemas.microsoft.com/office/drawing/2014/main" id="{FE6B5ACC-6187-6012-AF53-8A5C61E94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1480149"/>
            <a:ext cx="150444" cy="12005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="" xmlns:a16="http://schemas.microsoft.com/office/drawing/2014/main" id="{7E1DF6C8-E3FB-FB51-34A7-DC16A0947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1471682"/>
            <a:ext cx="150444" cy="12005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="" xmlns:a16="http://schemas.microsoft.com/office/drawing/2014/main" id="{DE04CE8F-22C2-99C1-F779-97DD68529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1471682"/>
            <a:ext cx="150444" cy="12005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="" xmlns:a16="http://schemas.microsoft.com/office/drawing/2014/main" id="{C2D92949-8409-8F62-32BE-685D9A52E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1962749"/>
            <a:ext cx="150444" cy="12005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="" xmlns:a16="http://schemas.microsoft.com/office/drawing/2014/main" id="{C4256F5C-19DB-E7A9-3DC1-7A89FBAA1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1954282"/>
            <a:ext cx="150444" cy="12005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C5D8F212-1F91-F5BC-C68E-5DB7EF7C5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1954282"/>
            <a:ext cx="150444" cy="12005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="" xmlns:a16="http://schemas.microsoft.com/office/drawing/2014/main" id="{A017E63B-3EB8-BDB9-6C22-BB4025A37E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3825416"/>
            <a:ext cx="150444" cy="120051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="" xmlns:a16="http://schemas.microsoft.com/office/drawing/2014/main" id="{53D08F50-C7CE-E2F3-94FD-A1BDD12EF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3816949"/>
            <a:ext cx="150444" cy="12005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C37D6389-1EA8-D064-23D5-EBD8F52AD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3816949"/>
            <a:ext cx="150444" cy="120051"/>
          </a:xfrm>
          <a:prstGeom prst="rect">
            <a:avLst/>
          </a:prstGeom>
        </p:spPr>
      </p:pic>
      <p:sp>
        <p:nvSpPr>
          <p:cNvPr id="20" name="Espace réservé du texte 9">
            <a:extLst>
              <a:ext uri="{FF2B5EF4-FFF2-40B4-BE49-F238E27FC236}">
                <a16:creationId xmlns="" xmlns:a16="http://schemas.microsoft.com/office/drawing/2014/main" id="{780C1E29-13E4-149A-4FA5-C6D5349569CA}"/>
              </a:ext>
            </a:extLst>
          </p:cNvPr>
          <p:cNvSpPr txBox="1">
            <a:spLocks/>
          </p:cNvSpPr>
          <p:nvPr/>
        </p:nvSpPr>
        <p:spPr>
          <a:xfrm>
            <a:off x="6153912" y="6034369"/>
            <a:ext cx="5801381" cy="921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1050" dirty="0"/>
              <a:t>Un besoin </a:t>
            </a:r>
            <a:r>
              <a:rPr lang="fr-BE" sz="1050" dirty="0" smtClean="0"/>
              <a:t>spécifique </a:t>
            </a:r>
            <a:r>
              <a:rPr lang="fr-BE" sz="1050" dirty="0"/>
              <a:t>? Construisons ensemble votre participation sur mesure.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13941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EFF73380-0CC7-7093-FBE3-E530AEC72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err="1"/>
              <a:t>Talentum</a:t>
            </a:r>
            <a:endParaRPr lang="fr-FR" dirty="0"/>
          </a:p>
          <a:p>
            <a:r>
              <a:rPr lang="fr-FR" dirty="0"/>
              <a:t>Arlon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C58E084-E150-DB63-756F-9D615319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6" y="945546"/>
            <a:ext cx="1809864" cy="1052272"/>
          </a:xfrm>
          <a:prstGeom prst="rect">
            <a:avLst/>
          </a:prstGeom>
        </p:spPr>
      </p:pic>
      <p:sp>
        <p:nvSpPr>
          <p:cNvPr id="24" name="Espace réservé du numéro de diapositive 3">
            <a:extLst>
              <a:ext uri="{FF2B5EF4-FFF2-40B4-BE49-F238E27FC236}">
                <a16:creationId xmlns="" xmlns:a16="http://schemas.microsoft.com/office/drawing/2014/main" id="{9EE03AB7-9312-D2EC-B85A-C05FEE138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55723" y="6356350"/>
            <a:ext cx="2743200" cy="365125"/>
          </a:xfrm>
        </p:spPr>
        <p:txBody>
          <a:bodyPr/>
          <a:lstStyle/>
          <a:p>
            <a:fld id="{DC76FE26-BE45-F74B-A879-0E78237BC0D4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="" xmlns:a16="http://schemas.microsoft.com/office/drawing/2014/main" id="{25B30E88-F0DD-D858-8292-14F229ED5E80}"/>
              </a:ext>
            </a:extLst>
          </p:cNvPr>
          <p:cNvSpPr txBox="1">
            <a:spLocks/>
          </p:cNvSpPr>
          <p:nvPr/>
        </p:nvSpPr>
        <p:spPr>
          <a:xfrm>
            <a:off x="601634" y="2356484"/>
            <a:ext cx="2919780" cy="1072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Date : 30 mai</a:t>
            </a:r>
          </a:p>
          <a:p>
            <a:r>
              <a:rPr lang="fr-BE" dirty="0"/>
              <a:t>Lieu : Hall polyvalent</a:t>
            </a:r>
          </a:p>
          <a:p>
            <a:r>
              <a:rPr lang="fr-BE" dirty="0"/>
              <a:t>Deadline réservation : 10 mai</a:t>
            </a:r>
            <a:endParaRPr lang="fr-FR" dirty="0"/>
          </a:p>
        </p:txBody>
      </p:sp>
      <p:sp>
        <p:nvSpPr>
          <p:cNvPr id="25" name="Espace réservé du texte 9">
            <a:extLst>
              <a:ext uri="{FF2B5EF4-FFF2-40B4-BE49-F238E27FC236}">
                <a16:creationId xmlns="" xmlns:a16="http://schemas.microsoft.com/office/drawing/2014/main" id="{16AF5361-EA8A-F3AD-A971-115FC8BDC5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1633" y="3951052"/>
            <a:ext cx="3055967" cy="909131"/>
          </a:xfrm>
        </p:spPr>
        <p:txBody>
          <a:bodyPr/>
          <a:lstStyle/>
          <a:p>
            <a:r>
              <a:rPr lang="fr-BE" sz="1000" dirty="0">
                <a:effectLst/>
              </a:rPr>
              <a:t>Organisme de formation ? Bénéficiez de 15% de remise sur les prix affichés !</a:t>
            </a:r>
          </a:p>
          <a:p>
            <a:r>
              <a:rPr lang="fr-BE" sz="1000" dirty="0" smtClean="0"/>
              <a:t/>
            </a:r>
            <a:br>
              <a:rPr lang="fr-BE" sz="1000" dirty="0" smtClean="0"/>
            </a:br>
            <a:r>
              <a:rPr lang="fr-BE" sz="1000" dirty="0" err="1" smtClean="0"/>
              <a:t>Boost</a:t>
            </a:r>
            <a:r>
              <a:rPr lang="fr-BE" sz="1000" dirty="0" smtClean="0"/>
              <a:t> </a:t>
            </a:r>
            <a:r>
              <a:rPr lang="fr-BE" sz="1000" dirty="0" err="1"/>
              <a:t>print</a:t>
            </a:r>
            <a:r>
              <a:rPr lang="fr-BE" sz="1000" dirty="0"/>
              <a:t> local</a:t>
            </a:r>
          </a:p>
          <a:p>
            <a:r>
              <a:rPr lang="fr-BE" sz="1000" dirty="0"/>
              <a:t>                                     + </a:t>
            </a:r>
            <a:r>
              <a:rPr lang="fr-BE" sz="1000" dirty="0" smtClean="0"/>
              <a:t>1.000</a:t>
            </a:r>
            <a:r>
              <a:rPr lang="fr-BE" sz="1000" dirty="0"/>
              <a:t>€</a:t>
            </a:r>
            <a:endParaRPr lang="fr-FR" sz="1000" dirty="0"/>
          </a:p>
        </p:txBody>
      </p:sp>
      <p:pic>
        <p:nvPicPr>
          <p:cNvPr id="26" name="Image 25">
            <a:extLst>
              <a:ext uri="{FF2B5EF4-FFF2-40B4-BE49-F238E27FC236}">
                <a16:creationId xmlns="" xmlns:a16="http://schemas.microsoft.com/office/drawing/2014/main" id="{0B077D98-619B-E5C6-D70F-7147153A8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9" y="4785021"/>
            <a:ext cx="579659" cy="14391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="" xmlns:a16="http://schemas.microsoft.com/office/drawing/2014/main" id="{F79D00C8-DE98-1BAB-2EF8-7241C9D1B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786" y="4785021"/>
            <a:ext cx="579494" cy="140326"/>
          </a:xfrm>
          <a:prstGeom prst="rect">
            <a:avLst/>
          </a:prstGeom>
        </p:spPr>
      </p:pic>
      <p:graphicFrame>
        <p:nvGraphicFramePr>
          <p:cNvPr id="51" name="Tableau 50">
            <a:extLst>
              <a:ext uri="{FF2B5EF4-FFF2-40B4-BE49-F238E27FC236}">
                <a16:creationId xmlns="" xmlns:a16="http://schemas.microsoft.com/office/drawing/2014/main" id="{B1BC9A5F-7FFB-FD56-8DAA-C230F6C56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344597"/>
              </p:ext>
            </p:extLst>
          </p:nvPr>
        </p:nvGraphicFramePr>
        <p:xfrm>
          <a:off x="4072467" y="503181"/>
          <a:ext cx="6480000" cy="501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="" xmlns:a16="http://schemas.microsoft.com/office/drawing/2014/main" val="1649697805"/>
                    </a:ext>
                  </a:extLst>
                </a:gridCol>
                <a:gridCol w="1468578">
                  <a:extLst>
                    <a:ext uri="{9D8B030D-6E8A-4147-A177-3AD203B41FA5}">
                      <a16:colId xmlns="" xmlns:a16="http://schemas.microsoft.com/office/drawing/2014/main" val="2423346884"/>
                    </a:ext>
                  </a:extLst>
                </a:gridCol>
                <a:gridCol w="1398011">
                  <a:extLst>
                    <a:ext uri="{9D8B030D-6E8A-4147-A177-3AD203B41FA5}">
                      <a16:colId xmlns="" xmlns:a16="http://schemas.microsoft.com/office/drawing/2014/main" val="2538489676"/>
                    </a:ext>
                  </a:extLst>
                </a:gridCol>
                <a:gridCol w="1327192">
                  <a:extLst>
                    <a:ext uri="{9D8B030D-6E8A-4147-A177-3AD203B41FA5}">
                      <a16:colId xmlns="" xmlns:a16="http://schemas.microsoft.com/office/drawing/2014/main" val="3619408896"/>
                    </a:ext>
                  </a:extLst>
                </a:gridCol>
              </a:tblGrid>
              <a:tr h="804062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Bronze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 err="1">
                          <a:latin typeface="New Hero Bold" panose="02000500000000000000" pitchFamily="2" charset="0"/>
                        </a:rPr>
                        <a:t>Silver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>
                          <a:latin typeface="New Hero Bold" panose="02000500000000000000" pitchFamily="2" charset="0"/>
                        </a:rPr>
                        <a:t>Gold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642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Logo dans la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com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générale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289804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Présentation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société/organisme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41224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Campagne digitale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dédiée et ciblée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50k impressions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064627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print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dans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1/8p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1/4p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75766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Target premium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 ou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Power formation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5x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529751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Accès à la CV-thèque (2 mois)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980016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Article (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references.be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+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1/1p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318764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Stand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21m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9711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Prix</a:t>
                      </a:r>
                      <a:r>
                        <a:rPr lang="fr-FR" sz="11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8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htva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2.950€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4.950€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8.950€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129467"/>
                  </a:ext>
                </a:extLst>
              </a:tr>
            </a:tbl>
          </a:graphicData>
        </a:graphic>
      </p:graphicFrame>
      <p:pic>
        <p:nvPicPr>
          <p:cNvPr id="52" name="Image 51">
            <a:extLst>
              <a:ext uri="{FF2B5EF4-FFF2-40B4-BE49-F238E27FC236}">
                <a16:creationId xmlns="" xmlns:a16="http://schemas.microsoft.com/office/drawing/2014/main" id="{FE6B5ACC-6187-6012-AF53-8A5C61E94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1480149"/>
            <a:ext cx="150444" cy="120051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="" xmlns:a16="http://schemas.microsoft.com/office/drawing/2014/main" id="{7E1DF6C8-E3FB-FB51-34A7-DC16A0947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1471682"/>
            <a:ext cx="150444" cy="120051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="" xmlns:a16="http://schemas.microsoft.com/office/drawing/2014/main" id="{DE04CE8F-22C2-99C1-F779-97DD68529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1471682"/>
            <a:ext cx="150444" cy="120051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="" xmlns:a16="http://schemas.microsoft.com/office/drawing/2014/main" id="{C2D92949-8409-8F62-32BE-685D9A52E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1962749"/>
            <a:ext cx="150444" cy="120051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="" xmlns:a16="http://schemas.microsoft.com/office/drawing/2014/main" id="{C4256F5C-19DB-E7A9-3DC1-7A89FBAA1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1954282"/>
            <a:ext cx="150444" cy="120051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="" xmlns:a16="http://schemas.microsoft.com/office/drawing/2014/main" id="{C5D8F212-1F91-F5BC-C68E-5DB7EF7C5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1954282"/>
            <a:ext cx="150444" cy="120051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="" xmlns:a16="http://schemas.microsoft.com/office/drawing/2014/main" id="{A017E63B-3EB8-BDB9-6C22-BB4025A37E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3825416"/>
            <a:ext cx="150444" cy="120051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="" xmlns:a16="http://schemas.microsoft.com/office/drawing/2014/main" id="{53D08F50-C7CE-E2F3-94FD-A1BDD12EF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3816949"/>
            <a:ext cx="150444" cy="120051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="" xmlns:a16="http://schemas.microsoft.com/office/drawing/2014/main" id="{C37D6389-1EA8-D064-23D5-EBD8F52AD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3816949"/>
            <a:ext cx="150444" cy="120051"/>
          </a:xfrm>
          <a:prstGeom prst="rect">
            <a:avLst/>
          </a:prstGeom>
        </p:spPr>
      </p:pic>
      <p:sp>
        <p:nvSpPr>
          <p:cNvPr id="20" name="Espace réservé du texte 9">
            <a:extLst>
              <a:ext uri="{FF2B5EF4-FFF2-40B4-BE49-F238E27FC236}">
                <a16:creationId xmlns="" xmlns:a16="http://schemas.microsoft.com/office/drawing/2014/main" id="{780C1E29-13E4-149A-4FA5-C6D5349569CA}"/>
              </a:ext>
            </a:extLst>
          </p:cNvPr>
          <p:cNvSpPr txBox="1">
            <a:spLocks/>
          </p:cNvSpPr>
          <p:nvPr/>
        </p:nvSpPr>
        <p:spPr>
          <a:xfrm>
            <a:off x="6153912" y="6034369"/>
            <a:ext cx="5801381" cy="921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1050" dirty="0"/>
              <a:t>Un </a:t>
            </a:r>
            <a:r>
              <a:rPr lang="fr-BE" sz="1050"/>
              <a:t>besoin </a:t>
            </a:r>
            <a:r>
              <a:rPr lang="fr-BE" sz="1050" smtClean="0"/>
              <a:t>spécifique </a:t>
            </a:r>
            <a:r>
              <a:rPr lang="fr-BE" sz="1050" dirty="0"/>
              <a:t>? Construisons ensemble votre participation sur mesure.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38286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EFF73380-0CC7-7093-FBE3-E530AEC72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err="1"/>
              <a:t>Talentum</a:t>
            </a:r>
            <a:endParaRPr lang="fr-FR" dirty="0"/>
          </a:p>
          <a:p>
            <a:r>
              <a:rPr lang="fr-FR" dirty="0"/>
              <a:t>Hainaut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C58E084-E150-DB63-756F-9D615319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5" y="945546"/>
            <a:ext cx="2453331" cy="1052272"/>
          </a:xfrm>
          <a:prstGeom prst="rect">
            <a:avLst/>
          </a:prstGeom>
        </p:spPr>
      </p:pic>
      <p:sp>
        <p:nvSpPr>
          <p:cNvPr id="24" name="Espace réservé du numéro de diapositive 3">
            <a:extLst>
              <a:ext uri="{FF2B5EF4-FFF2-40B4-BE49-F238E27FC236}">
                <a16:creationId xmlns="" xmlns:a16="http://schemas.microsoft.com/office/drawing/2014/main" id="{9EE03AB7-9312-D2EC-B85A-C05FEE138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55723" y="6356350"/>
            <a:ext cx="2743200" cy="365125"/>
          </a:xfrm>
        </p:spPr>
        <p:txBody>
          <a:bodyPr/>
          <a:lstStyle/>
          <a:p>
            <a:fld id="{DC76FE26-BE45-F74B-A879-0E78237BC0D4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="" xmlns:a16="http://schemas.microsoft.com/office/drawing/2014/main" id="{25B30E88-F0DD-D858-8292-14F229ED5E80}"/>
              </a:ext>
            </a:extLst>
          </p:cNvPr>
          <p:cNvSpPr txBox="1">
            <a:spLocks/>
          </p:cNvSpPr>
          <p:nvPr/>
        </p:nvSpPr>
        <p:spPr>
          <a:xfrm>
            <a:off x="601634" y="2356484"/>
            <a:ext cx="2919780" cy="1072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Date : 19 septembre</a:t>
            </a:r>
          </a:p>
          <a:p>
            <a:r>
              <a:rPr lang="fr-BE" dirty="0"/>
              <a:t>Lieu : </a:t>
            </a:r>
            <a:r>
              <a:rPr lang="fr-BE" dirty="0" err="1"/>
              <a:t>Ceme</a:t>
            </a:r>
            <a:endParaRPr lang="fr-BE" dirty="0"/>
          </a:p>
          <a:p>
            <a:r>
              <a:rPr lang="fr-BE" dirty="0"/>
              <a:t>Deadline réservation : 30 août</a:t>
            </a:r>
            <a:endParaRPr lang="fr-FR" dirty="0"/>
          </a:p>
        </p:txBody>
      </p:sp>
      <p:sp>
        <p:nvSpPr>
          <p:cNvPr id="25" name="Espace réservé du texte 9">
            <a:extLst>
              <a:ext uri="{FF2B5EF4-FFF2-40B4-BE49-F238E27FC236}">
                <a16:creationId xmlns="" xmlns:a16="http://schemas.microsoft.com/office/drawing/2014/main" id="{16AF5361-EA8A-F3AD-A971-115FC8BDC5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1633" y="3951052"/>
            <a:ext cx="3055967" cy="909131"/>
          </a:xfrm>
        </p:spPr>
        <p:txBody>
          <a:bodyPr/>
          <a:lstStyle/>
          <a:p>
            <a:r>
              <a:rPr lang="fr-BE" sz="1000" dirty="0">
                <a:effectLst/>
              </a:rPr>
              <a:t>Organisme de formation ? Bénéficiez de 15% de remise sur les prix affichés !</a:t>
            </a:r>
          </a:p>
          <a:p>
            <a:r>
              <a:rPr lang="fr-BE" sz="1000" dirty="0" smtClean="0"/>
              <a:t/>
            </a:r>
            <a:br>
              <a:rPr lang="fr-BE" sz="1000" dirty="0" smtClean="0"/>
            </a:br>
            <a:r>
              <a:rPr lang="fr-BE" sz="1000" dirty="0" err="1" smtClean="0"/>
              <a:t>Boost</a:t>
            </a:r>
            <a:r>
              <a:rPr lang="fr-BE" sz="1000" dirty="0" smtClean="0"/>
              <a:t> </a:t>
            </a:r>
            <a:r>
              <a:rPr lang="fr-BE" sz="1000" dirty="0" err="1"/>
              <a:t>print</a:t>
            </a:r>
            <a:r>
              <a:rPr lang="fr-BE" sz="1000" dirty="0"/>
              <a:t> local</a:t>
            </a:r>
          </a:p>
          <a:p>
            <a:r>
              <a:rPr lang="fr-BE" sz="1000" dirty="0"/>
              <a:t>                                     + </a:t>
            </a:r>
            <a:r>
              <a:rPr lang="fr-BE" sz="1000" dirty="0" smtClean="0"/>
              <a:t>1.000</a:t>
            </a:r>
            <a:r>
              <a:rPr lang="fr-BE" sz="1000" dirty="0"/>
              <a:t>€</a:t>
            </a:r>
            <a:endParaRPr lang="fr-FR" sz="1000" dirty="0"/>
          </a:p>
        </p:txBody>
      </p:sp>
      <p:pic>
        <p:nvPicPr>
          <p:cNvPr id="26" name="Image 25">
            <a:extLst>
              <a:ext uri="{FF2B5EF4-FFF2-40B4-BE49-F238E27FC236}">
                <a16:creationId xmlns="" xmlns:a16="http://schemas.microsoft.com/office/drawing/2014/main" id="{0B077D98-619B-E5C6-D70F-7147153A8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9" y="4785021"/>
            <a:ext cx="579659" cy="14391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="" xmlns:a16="http://schemas.microsoft.com/office/drawing/2014/main" id="{F79D00C8-DE98-1BAB-2EF8-7241C9D1B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786" y="4785021"/>
            <a:ext cx="579494" cy="140326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="" xmlns:a16="http://schemas.microsoft.com/office/drawing/2014/main" id="{B1BC9A5F-7FFB-FD56-8DAA-C230F6C56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507998"/>
              </p:ext>
            </p:extLst>
          </p:nvPr>
        </p:nvGraphicFramePr>
        <p:xfrm>
          <a:off x="4072467" y="503181"/>
          <a:ext cx="6480000" cy="501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="" xmlns:a16="http://schemas.microsoft.com/office/drawing/2014/main" val="1649697805"/>
                    </a:ext>
                  </a:extLst>
                </a:gridCol>
                <a:gridCol w="1468578">
                  <a:extLst>
                    <a:ext uri="{9D8B030D-6E8A-4147-A177-3AD203B41FA5}">
                      <a16:colId xmlns="" xmlns:a16="http://schemas.microsoft.com/office/drawing/2014/main" val="2423346884"/>
                    </a:ext>
                  </a:extLst>
                </a:gridCol>
                <a:gridCol w="1398011">
                  <a:extLst>
                    <a:ext uri="{9D8B030D-6E8A-4147-A177-3AD203B41FA5}">
                      <a16:colId xmlns="" xmlns:a16="http://schemas.microsoft.com/office/drawing/2014/main" val="2538489676"/>
                    </a:ext>
                  </a:extLst>
                </a:gridCol>
                <a:gridCol w="1327192">
                  <a:extLst>
                    <a:ext uri="{9D8B030D-6E8A-4147-A177-3AD203B41FA5}">
                      <a16:colId xmlns="" xmlns:a16="http://schemas.microsoft.com/office/drawing/2014/main" val="3619408896"/>
                    </a:ext>
                  </a:extLst>
                </a:gridCol>
              </a:tblGrid>
              <a:tr h="804062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Bronze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 err="1">
                          <a:latin typeface="New Hero Bold" panose="02000500000000000000" pitchFamily="2" charset="0"/>
                        </a:rPr>
                        <a:t>Silver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>
                          <a:latin typeface="New Hero Bold" panose="02000500000000000000" pitchFamily="2" charset="0"/>
                        </a:rPr>
                        <a:t>Gold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642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Logo dans la com </a:t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générale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289804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Présentation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société/organisme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41224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Campagne digitale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dédiée et ciblée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064627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print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dans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1/8p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1/4p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75766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Target premium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 ou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Power formation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5x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529751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Accès à la CV-thèque (2 mois)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980016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Article (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references.be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+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1/1p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318764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Stand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21m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9711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Prix</a:t>
                      </a:r>
                      <a:r>
                        <a:rPr lang="fr-FR" sz="11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8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htva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1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2.950€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4.950€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8.950€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129467"/>
                  </a:ext>
                </a:extLst>
              </a:tr>
            </a:tbl>
          </a:graphicData>
        </a:graphic>
      </p:graphicFrame>
      <p:pic>
        <p:nvPicPr>
          <p:cNvPr id="32" name="Image 31">
            <a:extLst>
              <a:ext uri="{FF2B5EF4-FFF2-40B4-BE49-F238E27FC236}">
                <a16:creationId xmlns="" xmlns:a16="http://schemas.microsoft.com/office/drawing/2014/main" id="{FE6B5ACC-6187-6012-AF53-8A5C61E94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1480149"/>
            <a:ext cx="150444" cy="12005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="" xmlns:a16="http://schemas.microsoft.com/office/drawing/2014/main" id="{7E1DF6C8-E3FB-FB51-34A7-DC16A0947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1471682"/>
            <a:ext cx="150444" cy="12005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="" xmlns:a16="http://schemas.microsoft.com/office/drawing/2014/main" id="{DE04CE8F-22C2-99C1-F779-97DD68529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1471682"/>
            <a:ext cx="150444" cy="12005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="" xmlns:a16="http://schemas.microsoft.com/office/drawing/2014/main" id="{C2D92949-8409-8F62-32BE-685D9A52E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1962749"/>
            <a:ext cx="150444" cy="12005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="" xmlns:a16="http://schemas.microsoft.com/office/drawing/2014/main" id="{C4256F5C-19DB-E7A9-3DC1-7A89FBAA1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1954282"/>
            <a:ext cx="150444" cy="12005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C5D8F212-1F91-F5BC-C68E-5DB7EF7C5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1954282"/>
            <a:ext cx="150444" cy="12005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="" xmlns:a16="http://schemas.microsoft.com/office/drawing/2014/main" id="{A017E63B-3EB8-BDB9-6C22-BB4025A37E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823" y="3825416"/>
            <a:ext cx="150444" cy="120051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="" xmlns:a16="http://schemas.microsoft.com/office/drawing/2014/main" id="{53D08F50-C7CE-E2F3-94FD-A1BDD12EF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18" y="3816949"/>
            <a:ext cx="150444" cy="12005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C37D6389-1EA8-D064-23D5-EBD8F52AD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356" y="3816949"/>
            <a:ext cx="150444" cy="120051"/>
          </a:xfrm>
          <a:prstGeom prst="rect">
            <a:avLst/>
          </a:prstGeom>
        </p:spPr>
      </p:pic>
      <p:sp>
        <p:nvSpPr>
          <p:cNvPr id="20" name="Espace réservé du texte 9">
            <a:extLst>
              <a:ext uri="{FF2B5EF4-FFF2-40B4-BE49-F238E27FC236}">
                <a16:creationId xmlns="" xmlns:a16="http://schemas.microsoft.com/office/drawing/2014/main" id="{780C1E29-13E4-149A-4FA5-C6D5349569CA}"/>
              </a:ext>
            </a:extLst>
          </p:cNvPr>
          <p:cNvSpPr txBox="1">
            <a:spLocks/>
          </p:cNvSpPr>
          <p:nvPr/>
        </p:nvSpPr>
        <p:spPr>
          <a:xfrm>
            <a:off x="6153912" y="6034369"/>
            <a:ext cx="5801381" cy="921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1050" dirty="0"/>
              <a:t>Un </a:t>
            </a:r>
            <a:r>
              <a:rPr lang="fr-BE" sz="1050"/>
              <a:t>besoin </a:t>
            </a:r>
            <a:r>
              <a:rPr lang="fr-BE" sz="1050" smtClean="0"/>
              <a:t>spécifique </a:t>
            </a:r>
            <a:r>
              <a:rPr lang="fr-BE" sz="1050" dirty="0"/>
              <a:t>? Construisons ensemble votre participation sur mesure.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41889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EFF73380-0CC7-7093-FBE3-E530AEC72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err="1"/>
              <a:t>Talentum</a:t>
            </a:r>
            <a:endParaRPr lang="fr-FR" dirty="0"/>
          </a:p>
          <a:p>
            <a:r>
              <a:rPr lang="fr-FR" dirty="0"/>
              <a:t>Liège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C58E084-E150-DB63-756F-9D615319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5" y="945546"/>
            <a:ext cx="1835265" cy="1052272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B1BC9A5F-7FFB-FD56-8DAA-C230F6C56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406102"/>
              </p:ext>
            </p:extLst>
          </p:nvPr>
        </p:nvGraphicFramePr>
        <p:xfrm>
          <a:off x="4072467" y="503181"/>
          <a:ext cx="6480000" cy="530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="" xmlns:a16="http://schemas.microsoft.com/office/drawing/2014/main" val="1649697805"/>
                    </a:ext>
                  </a:extLst>
                </a:gridCol>
                <a:gridCol w="1468578">
                  <a:extLst>
                    <a:ext uri="{9D8B030D-6E8A-4147-A177-3AD203B41FA5}">
                      <a16:colId xmlns="" xmlns:a16="http://schemas.microsoft.com/office/drawing/2014/main" val="2423346884"/>
                    </a:ext>
                  </a:extLst>
                </a:gridCol>
                <a:gridCol w="1398011">
                  <a:extLst>
                    <a:ext uri="{9D8B030D-6E8A-4147-A177-3AD203B41FA5}">
                      <a16:colId xmlns="" xmlns:a16="http://schemas.microsoft.com/office/drawing/2014/main" val="2538489676"/>
                    </a:ext>
                  </a:extLst>
                </a:gridCol>
                <a:gridCol w="1327192">
                  <a:extLst>
                    <a:ext uri="{9D8B030D-6E8A-4147-A177-3AD203B41FA5}">
                      <a16:colId xmlns="" xmlns:a16="http://schemas.microsoft.com/office/drawing/2014/main" val="3619408896"/>
                    </a:ext>
                  </a:extLst>
                </a:gridCol>
              </a:tblGrid>
              <a:tr h="804062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>
                          <a:latin typeface="New Hero Bold" panose="02000500000000000000" pitchFamily="2" charset="0"/>
                        </a:rPr>
                        <a:t>Bronze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>
                          <a:latin typeface="New Hero Bold" panose="02000500000000000000" pitchFamily="2" charset="0"/>
                        </a:rPr>
                        <a:t>Silver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>
                          <a:latin typeface="New Hero Bold" panose="02000500000000000000" pitchFamily="2" charset="0"/>
                        </a:rPr>
                        <a:t>Gold</a:t>
                      </a:r>
                      <a:endParaRPr lang="fr-FR" b="1" i="0" dirty="0">
                        <a:latin typeface="New Hero Bold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64200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Logo dans la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com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générale 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289804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Présentation société/organisme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digital+print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4122489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Campagne digitale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dédiée et ciblée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400k impressions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0646271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print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dans </a:t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Sudinfo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(La Meuse)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1/4p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7576663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</a:t>
                      </a:r>
                      <a:r>
                        <a:rPr lang="fr-FR" sz="1000" baseline="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1000" baseline="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print</a:t>
                      </a:r>
                      <a:r>
                        <a:rPr lang="fr-FR" sz="1000" baseline="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p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resse locale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(7dimanche/Vlan)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5297519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Target premium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 ou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Power formation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980016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Accès à la CV-thèque (2 mois)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150852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Article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references.be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+ La Meuse)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C0052"/>
                        </a:solidFill>
                        <a:effectLst/>
                        <a:uLnTx/>
                        <a:uFillTx/>
                        <a:latin typeface="New Hero ExtraBold" panose="02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1/1p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1/1p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1612278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Stand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21m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97111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Prix</a:t>
                      </a:r>
                      <a:r>
                        <a:rPr lang="fr-FR" sz="11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8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htva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1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4.950€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8.950€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14.950€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129467"/>
                  </a:ext>
                </a:extLst>
              </a:tr>
            </a:tbl>
          </a:graphicData>
        </a:graphic>
      </p:graphicFrame>
      <p:sp>
        <p:nvSpPr>
          <p:cNvPr id="24" name="Espace réservé du numéro de diapositive 3">
            <a:extLst>
              <a:ext uri="{FF2B5EF4-FFF2-40B4-BE49-F238E27FC236}">
                <a16:creationId xmlns="" xmlns:a16="http://schemas.microsoft.com/office/drawing/2014/main" id="{9EE03AB7-9312-D2EC-B85A-C05FEE138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55723" y="6356350"/>
            <a:ext cx="2743200" cy="365125"/>
          </a:xfrm>
        </p:spPr>
        <p:txBody>
          <a:bodyPr/>
          <a:lstStyle/>
          <a:p>
            <a:fld id="{DC76FE26-BE45-F74B-A879-0E78237BC0D4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="" xmlns:a16="http://schemas.microsoft.com/office/drawing/2014/main" id="{25B30E88-F0DD-D858-8292-14F229ED5E80}"/>
              </a:ext>
            </a:extLst>
          </p:cNvPr>
          <p:cNvSpPr txBox="1">
            <a:spLocks/>
          </p:cNvSpPr>
          <p:nvPr/>
        </p:nvSpPr>
        <p:spPr>
          <a:xfrm>
            <a:off x="601634" y="2356484"/>
            <a:ext cx="2919780" cy="1072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Date : 14 novembre</a:t>
            </a:r>
          </a:p>
          <a:p>
            <a:r>
              <a:rPr lang="fr-BE" dirty="0"/>
              <a:t>Lieu : Palais des Congrès</a:t>
            </a:r>
          </a:p>
          <a:p>
            <a:r>
              <a:rPr lang="fr-BE" dirty="0"/>
              <a:t>Deadline réservation : 25 octobre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0131FCA3-035C-3E64-7799-5ECA1E57A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823" y="1480149"/>
            <a:ext cx="150444" cy="12005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3B3242BD-BDE0-3135-8A69-09AD806B1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318" y="1471682"/>
            <a:ext cx="150444" cy="1200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5389270C-6DBE-6B97-A129-C98ACC8F0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823" y="1928881"/>
            <a:ext cx="150444" cy="1200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CCCB936-B1A2-B9AD-CEAF-781745BFC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318" y="1920414"/>
            <a:ext cx="150444" cy="1200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7D9C7706-227B-70F6-8128-2C43A8DB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644" y="1920414"/>
            <a:ext cx="150444" cy="1200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A9B9B508-946B-A8F1-3801-018B0C103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823" y="4181014"/>
            <a:ext cx="150444" cy="1200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59E0C361-942C-E057-86D9-F0474F0A6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318" y="4172547"/>
            <a:ext cx="150444" cy="1200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57D0EC97-71A9-88EB-5E64-36C23E454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56" y="4172547"/>
            <a:ext cx="150444" cy="120051"/>
          </a:xfrm>
          <a:prstGeom prst="rect">
            <a:avLst/>
          </a:prstGeom>
        </p:spPr>
      </p:pic>
      <p:sp>
        <p:nvSpPr>
          <p:cNvPr id="22" name="Espace réservé du texte 9">
            <a:extLst>
              <a:ext uri="{FF2B5EF4-FFF2-40B4-BE49-F238E27FC236}">
                <a16:creationId xmlns="" xmlns:a16="http://schemas.microsoft.com/office/drawing/2014/main" id="{16AF5361-EA8A-F3AD-A971-115FC8BDC5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1633" y="3951052"/>
            <a:ext cx="3055967" cy="909131"/>
          </a:xfrm>
        </p:spPr>
        <p:txBody>
          <a:bodyPr/>
          <a:lstStyle/>
          <a:p>
            <a:r>
              <a:rPr lang="fr-BE" sz="1000" dirty="0">
                <a:effectLst/>
              </a:rPr>
              <a:t>Organisme de formation ? Bénéficiez de 15% de remise sur les prix affichés !</a:t>
            </a:r>
          </a:p>
          <a:p>
            <a:r>
              <a:rPr lang="fr-BE" sz="1000" dirty="0" smtClean="0"/>
              <a:t/>
            </a:r>
            <a:br>
              <a:rPr lang="fr-BE" sz="1000" dirty="0" smtClean="0"/>
            </a:br>
            <a:r>
              <a:rPr lang="fr-BE" sz="1000" dirty="0" err="1" smtClean="0"/>
              <a:t>Boost</a:t>
            </a:r>
            <a:r>
              <a:rPr lang="fr-BE" sz="1000" dirty="0" smtClean="0"/>
              <a:t> </a:t>
            </a:r>
            <a:r>
              <a:rPr lang="fr-BE" sz="1000" dirty="0" err="1"/>
              <a:t>print</a:t>
            </a:r>
            <a:r>
              <a:rPr lang="fr-BE" sz="1000" dirty="0"/>
              <a:t> local</a:t>
            </a:r>
          </a:p>
          <a:p>
            <a:r>
              <a:rPr lang="fr-BE" sz="1000" dirty="0"/>
              <a:t>                                     + </a:t>
            </a:r>
            <a:r>
              <a:rPr lang="fr-BE" sz="1000" dirty="0" smtClean="0"/>
              <a:t>1.000</a:t>
            </a:r>
            <a:r>
              <a:rPr lang="fr-BE" sz="1000" dirty="0"/>
              <a:t>€</a:t>
            </a:r>
            <a:endParaRPr lang="fr-FR" sz="1000" dirty="0"/>
          </a:p>
        </p:txBody>
      </p:sp>
      <p:pic>
        <p:nvPicPr>
          <p:cNvPr id="25" name="Image 24">
            <a:extLst>
              <a:ext uri="{FF2B5EF4-FFF2-40B4-BE49-F238E27FC236}">
                <a16:creationId xmlns="" xmlns:a16="http://schemas.microsoft.com/office/drawing/2014/main" id="{0B077D98-619B-E5C6-D70F-7147153A8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49" y="4785021"/>
            <a:ext cx="579659" cy="14391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="" xmlns:a16="http://schemas.microsoft.com/office/drawing/2014/main" id="{F79D00C8-DE98-1BAB-2EF8-7241C9D1B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786" y="4785021"/>
            <a:ext cx="579494" cy="14032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="" xmlns:a16="http://schemas.microsoft.com/office/drawing/2014/main" id="{DE04CE8F-22C2-99C1-F779-97DD68529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56" y="1471682"/>
            <a:ext cx="150444" cy="120051"/>
          </a:xfrm>
          <a:prstGeom prst="rect">
            <a:avLst/>
          </a:prstGeom>
        </p:spPr>
      </p:pic>
      <p:sp>
        <p:nvSpPr>
          <p:cNvPr id="20" name="Espace réservé du texte 9">
            <a:extLst>
              <a:ext uri="{FF2B5EF4-FFF2-40B4-BE49-F238E27FC236}">
                <a16:creationId xmlns="" xmlns:a16="http://schemas.microsoft.com/office/drawing/2014/main" id="{780C1E29-13E4-149A-4FA5-C6D5349569CA}"/>
              </a:ext>
            </a:extLst>
          </p:cNvPr>
          <p:cNvSpPr txBox="1">
            <a:spLocks/>
          </p:cNvSpPr>
          <p:nvPr/>
        </p:nvSpPr>
        <p:spPr>
          <a:xfrm>
            <a:off x="6153912" y="6034369"/>
            <a:ext cx="5801381" cy="921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1050" dirty="0"/>
              <a:t>Un </a:t>
            </a:r>
            <a:r>
              <a:rPr lang="fr-BE" sz="1050"/>
              <a:t>besoin </a:t>
            </a:r>
            <a:r>
              <a:rPr lang="fr-BE" sz="1050" smtClean="0"/>
              <a:t>spécifique </a:t>
            </a:r>
            <a:r>
              <a:rPr lang="fr-BE" sz="1050" dirty="0"/>
              <a:t>? Construisons ensemble votre participation sur mesure.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334856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EFF73380-0CC7-7093-FBE3-E530AEC72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err="1"/>
              <a:t>Jobfair</a:t>
            </a:r>
            <a:r>
              <a:rPr lang="fr-FR" dirty="0"/>
              <a:t> </a:t>
            </a:r>
          </a:p>
          <a:p>
            <a:r>
              <a:rPr lang="fr-FR" dirty="0"/>
              <a:t>Brussels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C58E084-E150-DB63-756F-9D615319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5" y="945546"/>
            <a:ext cx="2436398" cy="1052272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B1BC9A5F-7FFB-FD56-8DAA-C230F6C56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43611"/>
              </p:ext>
            </p:extLst>
          </p:nvPr>
        </p:nvGraphicFramePr>
        <p:xfrm>
          <a:off x="4072467" y="503181"/>
          <a:ext cx="8046219" cy="4548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="" xmlns:a16="http://schemas.microsoft.com/office/drawing/2014/main" val="1649697805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423346884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538489676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3619408896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62029685"/>
                    </a:ext>
                  </a:extLst>
                </a:gridCol>
              </a:tblGrid>
              <a:tr h="804062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Bronze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Silver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Gold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Sponsor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642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Votre logo dans la campagne bilingue de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com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générale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289804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presse régionale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(La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Capitale &amp;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Nieuwsblad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1/4p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1/1p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41224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Article native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presse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régionale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(La Capitale &amp;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Nieuwsblad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064627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Boost digital de l’article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757666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Jobposting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sur </a:t>
                      </a:r>
                    </a:p>
                    <a:p>
                      <a:pPr algn="ctr"/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reference.be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et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jobat.be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3x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10x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529751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Accès à la CV-thèque (2 mois)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980016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Stand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21m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50m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9711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Prix</a:t>
                      </a:r>
                      <a:r>
                        <a:rPr lang="fr-FR" sz="11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8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htva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1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4.999€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9.999€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19.999€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29.999€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129467"/>
                  </a:ext>
                </a:extLst>
              </a:tr>
            </a:tbl>
          </a:graphicData>
        </a:graphic>
      </p:graphicFrame>
      <p:sp>
        <p:nvSpPr>
          <p:cNvPr id="24" name="Espace réservé du numéro de diapositive 3">
            <a:extLst>
              <a:ext uri="{FF2B5EF4-FFF2-40B4-BE49-F238E27FC236}">
                <a16:creationId xmlns="" xmlns:a16="http://schemas.microsoft.com/office/drawing/2014/main" id="{9EE03AB7-9312-D2EC-B85A-C05FEE138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55723" y="6356350"/>
            <a:ext cx="2743200" cy="365125"/>
          </a:xfrm>
        </p:spPr>
        <p:txBody>
          <a:bodyPr/>
          <a:lstStyle/>
          <a:p>
            <a:fld id="{DC76FE26-BE45-F74B-A879-0E78237BC0D4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="" xmlns:a16="http://schemas.microsoft.com/office/drawing/2014/main" id="{25B30E88-F0DD-D858-8292-14F229ED5E80}"/>
              </a:ext>
            </a:extLst>
          </p:cNvPr>
          <p:cNvSpPr txBox="1">
            <a:spLocks/>
          </p:cNvSpPr>
          <p:nvPr/>
        </p:nvSpPr>
        <p:spPr>
          <a:xfrm>
            <a:off x="601634" y="2356484"/>
            <a:ext cx="2919780" cy="1072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Date : 25 avril</a:t>
            </a:r>
          </a:p>
          <a:p>
            <a:r>
              <a:rPr lang="fr-BE" dirty="0"/>
              <a:t>Lieu : Tour &amp; Taxis</a:t>
            </a:r>
          </a:p>
          <a:p>
            <a:r>
              <a:rPr lang="fr-BE" dirty="0"/>
              <a:t>Deadline réservation : 5 avril</a:t>
            </a:r>
          </a:p>
          <a:p>
            <a:endParaRPr lang="fr-BE" dirty="0"/>
          </a:p>
          <a:p>
            <a:endParaRPr lang="fr-BE" dirty="0" smtClean="0"/>
          </a:p>
          <a:p>
            <a:r>
              <a:rPr lang="fr-BE" dirty="0" smtClean="0"/>
              <a:t>Date </a:t>
            </a:r>
            <a:r>
              <a:rPr lang="fr-BE" dirty="0"/>
              <a:t>: 17 octobre</a:t>
            </a:r>
          </a:p>
          <a:p>
            <a:r>
              <a:rPr lang="fr-BE" dirty="0"/>
              <a:t>Lieu : Tour &amp; Taxis</a:t>
            </a:r>
          </a:p>
          <a:p>
            <a:r>
              <a:rPr lang="fr-BE" dirty="0"/>
              <a:t>Deadline réservation : 27 septembre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E20920F-F1D3-BB3E-20C3-F9B335048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823" y="1480149"/>
            <a:ext cx="150444" cy="1200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D30F251A-A89F-A0FA-ECF1-191597D8B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318" y="1471682"/>
            <a:ext cx="150444" cy="1200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0BDBF33C-5742-C0A5-D45B-3DA9F6A3E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652" y="1471682"/>
            <a:ext cx="150444" cy="1200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F1FE5D3F-51E5-1086-1FBF-AB0875692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4919" y="1471682"/>
            <a:ext cx="150444" cy="1200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3573163-3660-5338-D333-559181557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823" y="3838285"/>
            <a:ext cx="150444" cy="1200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73BBA5CB-6D8C-C6FD-222D-9DE405A67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318" y="3829818"/>
            <a:ext cx="150444" cy="1200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19E84B08-A92F-9892-B744-D79A8C9C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652" y="3829818"/>
            <a:ext cx="150444" cy="1200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D2F53867-9001-3702-FDC8-D2D5A2930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4919" y="3829818"/>
            <a:ext cx="150444" cy="1200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D340B8A0-402E-9B05-C0EF-64F43BAD2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4919" y="2906952"/>
            <a:ext cx="150444" cy="120051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="" xmlns:a16="http://schemas.microsoft.com/office/drawing/2014/main" id="{780C1E29-13E4-149A-4FA5-C6D5349569CA}"/>
              </a:ext>
            </a:extLst>
          </p:cNvPr>
          <p:cNvSpPr txBox="1">
            <a:spLocks/>
          </p:cNvSpPr>
          <p:nvPr/>
        </p:nvSpPr>
        <p:spPr>
          <a:xfrm>
            <a:off x="6409944" y="6034368"/>
            <a:ext cx="5545349" cy="1535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1050" dirty="0"/>
              <a:t>Un besoin </a:t>
            </a:r>
            <a:r>
              <a:rPr lang="fr-BE" sz="1050" dirty="0" smtClean="0"/>
              <a:t>spécifique </a:t>
            </a:r>
            <a:r>
              <a:rPr lang="fr-BE" sz="1050" dirty="0"/>
              <a:t>? Construisons ensemble votre participation sur mesure.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422763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B1BC9A5F-7FFB-FD56-8DAA-C230F6C56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08121"/>
              </p:ext>
            </p:extLst>
          </p:nvPr>
        </p:nvGraphicFramePr>
        <p:xfrm>
          <a:off x="4072467" y="1146648"/>
          <a:ext cx="6606219" cy="314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19">
                  <a:extLst>
                    <a:ext uri="{9D8B030D-6E8A-4147-A177-3AD203B41FA5}">
                      <a16:colId xmlns="" xmlns:a16="http://schemas.microsoft.com/office/drawing/2014/main" val="1649697805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423346884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538489676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3619408896"/>
                    </a:ext>
                  </a:extLst>
                </a:gridCol>
              </a:tblGrid>
              <a:tr h="804062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New Hero" panose="02000500000000000000" pitchFamily="2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Bronze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Silver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i="0" dirty="0">
                          <a:latin typeface="New Hero Bold" panose="02000500000000000000" pitchFamily="2" charset="0"/>
                        </a:rPr>
                        <a:t>Gold</a:t>
                      </a:r>
                    </a:p>
                  </a:txBody>
                  <a:tcPr anchor="ctr"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00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642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Votre logo dans la campagne bilingue de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com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générale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289804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Annonce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presse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régionale 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/>
                      </a:r>
                      <a:b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(La 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Capitale &amp; </a:t>
                      </a:r>
                      <a:r>
                        <a:rPr lang="fr-FR" sz="10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Nieuwsblad</a:t>
                      </a: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1/8p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1/4p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1/2p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41224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Vos formations sur</a:t>
                      </a:r>
                      <a:b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</a:b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references.be</a:t>
                      </a: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et </a:t>
                      </a:r>
                      <a:r>
                        <a:rPr lang="fr-FR" sz="1000" dirty="0" err="1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jobat.be</a:t>
                      </a:r>
                      <a:endParaRPr lang="fr-FR" sz="10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3x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064627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Stand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9m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15m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21m</a:t>
                      </a:r>
                      <a:r>
                        <a:rPr lang="fr-FR" sz="1000" baseline="30000" dirty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E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9711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Prix</a:t>
                      </a:r>
                      <a:r>
                        <a:rPr lang="fr-FR" sz="11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(</a:t>
                      </a:r>
                      <a:r>
                        <a:rPr lang="fr-FR" sz="800" dirty="0" err="1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htva</a:t>
                      </a:r>
                      <a:r>
                        <a:rPr lang="fr-FR" sz="800" dirty="0" smtClean="0">
                          <a:solidFill>
                            <a:srgbClr val="0C0052"/>
                          </a:solidFill>
                          <a:latin typeface="New Hero" panose="02000500000000000000" pitchFamily="2" charset="0"/>
                        </a:rPr>
                        <a:t>)</a:t>
                      </a:r>
                      <a:endParaRPr lang="fr-FR" sz="1100" dirty="0">
                        <a:solidFill>
                          <a:srgbClr val="0C0052"/>
                        </a:solidFill>
                        <a:latin typeface="New Hero" panose="02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0" dirty="0">
                          <a:solidFill>
                            <a:srgbClr val="0C0052"/>
                          </a:solidFill>
                          <a:latin typeface="New Hero ExtraBold" panose="02000500000000000000" pitchFamily="2" charset="0"/>
                        </a:rPr>
                        <a:t>2.950€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4.950€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052"/>
                          </a:solidFill>
                          <a:effectLst/>
                          <a:uLnTx/>
                          <a:uFillTx/>
                          <a:latin typeface="New Hero ExtraBold" panose="02000500000000000000" pitchFamily="2" charset="0"/>
                          <a:ea typeface="+mn-ea"/>
                          <a:cs typeface="+mn-cs"/>
                        </a:rPr>
                        <a:t>7.950€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C00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FFE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129467"/>
                  </a:ext>
                </a:extLst>
              </a:tr>
            </a:tbl>
          </a:graphicData>
        </a:graphic>
      </p:graphicFrame>
      <p:sp>
        <p:nvSpPr>
          <p:cNvPr id="24" name="Espace réservé du numéro de diapositive 3">
            <a:extLst>
              <a:ext uri="{FF2B5EF4-FFF2-40B4-BE49-F238E27FC236}">
                <a16:creationId xmlns="" xmlns:a16="http://schemas.microsoft.com/office/drawing/2014/main" id="{9EE03AB7-9312-D2EC-B85A-C05FEE138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55723" y="6356350"/>
            <a:ext cx="2743200" cy="365125"/>
          </a:xfrm>
        </p:spPr>
        <p:txBody>
          <a:bodyPr/>
          <a:lstStyle/>
          <a:p>
            <a:fld id="{DC76FE26-BE45-F74B-A879-0E78237BC0D4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="" xmlns:a16="http://schemas.microsoft.com/office/drawing/2014/main" id="{25B30E88-F0DD-D858-8292-14F229ED5E80}"/>
              </a:ext>
            </a:extLst>
          </p:cNvPr>
          <p:cNvSpPr txBox="1">
            <a:spLocks/>
          </p:cNvSpPr>
          <p:nvPr/>
        </p:nvSpPr>
        <p:spPr>
          <a:xfrm>
            <a:off x="601634" y="2356484"/>
            <a:ext cx="2919780" cy="1072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Date : 25 avril</a:t>
            </a:r>
          </a:p>
          <a:p>
            <a:r>
              <a:rPr lang="fr-BE" dirty="0"/>
              <a:t>Lieu : Tour &amp; Taxis</a:t>
            </a:r>
          </a:p>
          <a:p>
            <a:r>
              <a:rPr lang="fr-BE" dirty="0"/>
              <a:t>Deadline réservation : 5 avril</a:t>
            </a:r>
          </a:p>
          <a:p>
            <a:endParaRPr lang="fr-BE" dirty="0"/>
          </a:p>
          <a:p>
            <a:r>
              <a:rPr lang="fr-BE" dirty="0"/>
              <a:t>Date : 17 octobre</a:t>
            </a:r>
          </a:p>
          <a:p>
            <a:r>
              <a:rPr lang="fr-BE" dirty="0"/>
              <a:t>Lieu : Tour &amp; Taxis</a:t>
            </a:r>
          </a:p>
          <a:p>
            <a:r>
              <a:rPr lang="fr-BE" dirty="0"/>
              <a:t>Deadline réservation : 27 septembre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E20920F-F1D3-BB3E-20C3-F9B335048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823" y="2123616"/>
            <a:ext cx="150444" cy="1200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D30F251A-A89F-A0FA-ECF1-191597D8B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9318" y="2115149"/>
            <a:ext cx="150444" cy="1200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0BDBF33C-5742-C0A5-D45B-3DA9F6A3E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652" y="2115149"/>
            <a:ext cx="150444" cy="120051"/>
          </a:xfrm>
          <a:prstGeom prst="rect">
            <a:avLst/>
          </a:prstGeom>
        </p:spPr>
      </p:pic>
      <p:sp>
        <p:nvSpPr>
          <p:cNvPr id="10" name="Espace réservé du texte 4">
            <a:extLst>
              <a:ext uri="{FF2B5EF4-FFF2-40B4-BE49-F238E27FC236}">
                <a16:creationId xmlns="" xmlns:a16="http://schemas.microsoft.com/office/drawing/2014/main" id="{6A3EF97C-77AE-CA7D-7C21-6550B20EBF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634" y="606951"/>
            <a:ext cx="4348761" cy="1265392"/>
          </a:xfrm>
        </p:spPr>
        <p:txBody>
          <a:bodyPr/>
          <a:lstStyle/>
          <a:p>
            <a:r>
              <a:rPr lang="fr-FR" dirty="0" err="1"/>
              <a:t>Jobfair</a:t>
            </a:r>
            <a:r>
              <a:rPr lang="fr-FR" dirty="0"/>
              <a:t> Brussels</a:t>
            </a:r>
            <a:br>
              <a:rPr lang="fr-FR" dirty="0"/>
            </a:br>
            <a:r>
              <a:rPr lang="fr-FR" b="0" dirty="0"/>
              <a:t>formation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22184DDE-DA80-B4B8-2189-6847BC369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814" y="251279"/>
            <a:ext cx="2147855" cy="1052272"/>
          </a:xfrm>
          <a:prstGeom prst="rect">
            <a:avLst/>
          </a:prstGeom>
        </p:spPr>
      </p:pic>
      <p:sp>
        <p:nvSpPr>
          <p:cNvPr id="11" name="Espace réservé du texte 9">
            <a:extLst>
              <a:ext uri="{FF2B5EF4-FFF2-40B4-BE49-F238E27FC236}">
                <a16:creationId xmlns="" xmlns:a16="http://schemas.microsoft.com/office/drawing/2014/main" id="{780C1E29-13E4-149A-4FA5-C6D5349569CA}"/>
              </a:ext>
            </a:extLst>
          </p:cNvPr>
          <p:cNvSpPr txBox="1">
            <a:spLocks/>
          </p:cNvSpPr>
          <p:nvPr/>
        </p:nvSpPr>
        <p:spPr>
          <a:xfrm>
            <a:off x="6236208" y="6034368"/>
            <a:ext cx="5719085" cy="1469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0C0052"/>
                </a:solidFill>
                <a:latin typeface="New Hero" panose="02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sz="1050" dirty="0"/>
              <a:t>Un besoin </a:t>
            </a:r>
            <a:r>
              <a:rPr lang="fr-BE" sz="1050" dirty="0" smtClean="0"/>
              <a:t>spécifique </a:t>
            </a:r>
            <a:r>
              <a:rPr lang="fr-BE" sz="1050" dirty="0"/>
              <a:t>? Construisons ensemble votre participation sur mesure.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231456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4" descr="Une image contenant habits, personne, homme, sourire&#10;&#10;Description générée automatiquement">
            <a:extLst>
              <a:ext uri="{FF2B5EF4-FFF2-40B4-BE49-F238E27FC236}">
                <a16:creationId xmlns:a16="http://schemas.microsoft.com/office/drawing/2014/main" xmlns="" id="{BFC8D228-A685-CC93-2417-A58DD9169B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2140" r="2140"/>
          <a:stretch>
            <a:fillRect/>
          </a:stretch>
        </p:blipFill>
        <p:spPr>
          <a:xfrm>
            <a:off x="1516063" y="1179513"/>
            <a:ext cx="9286875" cy="4206875"/>
          </a:xfrm>
          <a:prstGeom prst="roundRect">
            <a:avLst/>
          </a:prstGeom>
          <a:pattFill prst="pct10">
            <a:fgClr>
              <a:schemeClr val="bg1"/>
            </a:fgClr>
            <a:bgClr>
              <a:srgbClr val="4D4DFF"/>
            </a:bgClr>
          </a:pattFill>
        </p:spPr>
      </p:pic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xmlns="" id="{AD4762A9-AB06-1C9C-29DA-F63CE3AFCD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0601" y="4247644"/>
            <a:ext cx="1588147" cy="1559113"/>
          </a:xfrm>
        </p:spPr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xmlns="" id="{5FEBDE3B-0D6D-3D56-C560-7E4B447DE6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3713" y="758636"/>
            <a:ext cx="1932691" cy="1417574"/>
          </a:xfrm>
        </p:spPr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B51796AD-1009-E840-06DC-4066EF320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Une question ?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xmlns="" id="{F919B730-76E6-6CFD-F2DC-D0ABCBA693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65903" y="5674377"/>
            <a:ext cx="2236081" cy="305799"/>
          </a:xfrm>
        </p:spPr>
        <p:txBody>
          <a:bodyPr/>
          <a:lstStyle/>
          <a:p>
            <a:r>
              <a:rPr lang="fr-FR" dirty="0"/>
              <a:t>+32 2 225 56 45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xmlns="" id="{0B5452BC-00AF-814B-B27A-65429A45A3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hello@references.be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25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ion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ntroduction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lements graphiqu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6037</TotalTime>
  <Words>774</Words>
  <Application>Microsoft Office PowerPoint</Application>
  <PresentationFormat>Grand écran</PresentationFormat>
  <Paragraphs>278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13</vt:i4>
      </vt:variant>
    </vt:vector>
  </HeadingPairs>
  <TitlesOfParts>
    <vt:vector size="26" baseType="lpstr">
      <vt:lpstr>Arial</vt:lpstr>
      <vt:lpstr>Calibri</vt:lpstr>
      <vt:lpstr>New Hero</vt:lpstr>
      <vt:lpstr>New Hero Bold</vt:lpstr>
      <vt:lpstr>New Hero ExtraBold</vt:lpstr>
      <vt:lpstr>New Hero SemiBold</vt:lpstr>
      <vt:lpstr>Introduction blue</vt:lpstr>
      <vt:lpstr>1_Introduction blue</vt:lpstr>
      <vt:lpstr>Conception personnalisée</vt:lpstr>
      <vt:lpstr>1_Conception personnalisée</vt:lpstr>
      <vt:lpstr>2_Conception personnalisée</vt:lpstr>
      <vt:lpstr>3_Conception personnalisée</vt:lpstr>
      <vt:lpstr>Elements graphiques</vt:lpstr>
      <vt:lpstr>Salons 2024</vt:lpstr>
      <vt:lpstr>Présentation PowerPoint</vt:lpstr>
      <vt:lpstr>Présentation PowerPoint</vt:lpstr>
      <vt:lpstr>Présentation PowerPoint</vt:lpstr>
      <vt:lpstr>Présentation PowerPoint</vt:lpstr>
      <vt:lpstr>Tarifs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VANSTYVENDAEL Maxime</dc:creator>
  <cp:lastModifiedBy>HULIN Jerome</cp:lastModifiedBy>
  <cp:revision>79</cp:revision>
  <dcterms:created xsi:type="dcterms:W3CDTF">2023-10-04T12:50:01Z</dcterms:created>
  <dcterms:modified xsi:type="dcterms:W3CDTF">2023-12-01T14:58:53Z</dcterms:modified>
</cp:coreProperties>
</file>