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1" r:id="rId11"/>
    <p:sldId id="272" r:id="rId12"/>
    <p:sldId id="273" r:id="rId13"/>
    <p:sldId id="274" r:id="rId14"/>
    <p:sldId id="275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2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45013" y="4340244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Formation continue &amp; Alternance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smtClean="0">
                <a:solidFill>
                  <a:schemeClr val="bg1"/>
                </a:solidFill>
              </a:rPr>
              <a:t>12 avril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17827" y="-32918"/>
            <a:ext cx="6630920" cy="166174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5199" y="407291"/>
            <a:ext cx="5672672" cy="488678"/>
          </a:xfrm>
        </p:spPr>
        <p:txBody>
          <a:bodyPr/>
          <a:lstStyle/>
          <a:p>
            <a:pPr algn="l"/>
            <a:r>
              <a:rPr lang="fr-FR" dirty="0" smtClean="0"/>
              <a:t>Campagne Formation continue et Alternance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5972783" y="1831990"/>
            <a:ext cx="5832509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de 70% du marché de l’emploi. Mettez en avant vos formations et boostez l’employabilité des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Favorisez la rétention de vos employés en mettant en avant les parcours de formation continue que vous proposez.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51% des travailleurs suivent au moins 1 formation par an (STATBEL).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>
                <a:solidFill>
                  <a:srgbClr val="4D4DFF"/>
                </a:solidFill>
              </a:rPr>
              <a:t>1</a:t>
            </a:r>
            <a:r>
              <a:rPr lang="fr-FR" sz="2000" b="1" i="1" dirty="0" smtClean="0">
                <a:solidFill>
                  <a:srgbClr val="4D4DFF"/>
                </a:solidFill>
              </a:rPr>
              <a:t>2 avril.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Pénurie de talents.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Montée en compétences.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Formations </a:t>
            </a:r>
            <a:r>
              <a:rPr lang="fr-FR" dirty="0" err="1" smtClean="0">
                <a:solidFill>
                  <a:srgbClr val="0C0052"/>
                </a:solidFill>
                <a:latin typeface="New Hero" panose="02000500000000000000" pitchFamily="50" charset="0"/>
              </a:rPr>
              <a:t>professionnalisantes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Avantages carrières.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048212" y="2614619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048212" y="338802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051173" y="392796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r="25048"/>
          <a:stretch/>
        </p:blipFill>
        <p:spPr>
          <a:xfrm>
            <a:off x="-1692613" y="2480552"/>
            <a:ext cx="7538936" cy="49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1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1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12708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03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2136</TotalTime>
  <Words>424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69</cp:revision>
  <dcterms:created xsi:type="dcterms:W3CDTF">2023-11-23T16:54:30Z</dcterms:created>
  <dcterms:modified xsi:type="dcterms:W3CDTF">2023-12-20T15:36:17Z</dcterms:modified>
</cp:coreProperties>
</file>