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57" r:id="rId11"/>
    <p:sldId id="263" r:id="rId12"/>
    <p:sldId id="268" r:id="rId13"/>
    <p:sldId id="271" r:id="rId14"/>
    <p:sldId id="272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="" xmlns:a16="http://schemas.microsoft.com/office/drawing/2014/main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="" xmlns:a16="http://schemas.microsoft.com/office/drawing/2014/main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="" xmlns:a16="http://schemas.microsoft.com/office/drawing/2014/main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="" xmlns:a16="http://schemas.microsoft.com/office/drawing/2014/main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="" xmlns:a16="http://schemas.microsoft.com/office/drawing/2014/main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="" xmlns:a16="http://schemas.microsoft.com/office/drawing/2014/main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="" xmlns:a16="http://schemas.microsoft.com/office/drawing/2014/main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080294" y="5408762"/>
            <a:ext cx="7654476" cy="5191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2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Travailler en Wallonie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="" xmlns:a16="http://schemas.microsoft.com/office/drawing/2014/main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101837" y="592789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>
                <a:solidFill>
                  <a:schemeClr val="bg1"/>
                </a:solidFill>
              </a:rPr>
              <a:t>- 28 juin 2024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428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="" xmlns:a16="http://schemas.microsoft.com/office/drawing/2014/main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6786" y="406602"/>
            <a:ext cx="6142226" cy="488678"/>
          </a:xfrm>
        </p:spPr>
        <p:txBody>
          <a:bodyPr/>
          <a:lstStyle/>
          <a:p>
            <a:pPr algn="r"/>
            <a:r>
              <a:rPr lang="fr-FR" dirty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Travailler en Wallonie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</a:t>
            </a:r>
            <a:r>
              <a:rPr lang="fr-FR" sz="2000" dirty="0" smtClean="0"/>
              <a:t>thématique ?</a:t>
            </a: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79% des employés choisissent encore leur entreprise selon sa localisation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 smtClean="0"/>
              <a:t>).</a:t>
            </a:r>
            <a:endParaRPr lang="fr-FR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1 </a:t>
            </a:r>
            <a:r>
              <a:rPr lang="fr-FR" sz="1400" dirty="0"/>
              <a:t>candidat sur 2 ne postulerait à une offre que s’il a une bonne image de </a:t>
            </a:r>
            <a:r>
              <a:rPr lang="fr-FR" sz="1400" dirty="0" smtClean="0"/>
              <a:t>l’entreprise (</a:t>
            </a:r>
            <a:r>
              <a:rPr lang="fr-FR" sz="1400" i="1" dirty="0" smtClean="0"/>
              <a:t>Hello </a:t>
            </a:r>
            <a:r>
              <a:rPr lang="fr-FR" sz="1400" i="1" dirty="0" err="1" smtClean="0"/>
              <a:t>work</a:t>
            </a:r>
            <a:r>
              <a:rPr lang="fr-FR" sz="1400" dirty="0" smtClean="0"/>
              <a:t>).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Positionnez votre entreprise comme top of </a:t>
            </a:r>
            <a:r>
              <a:rPr lang="fr-FR" sz="1400" dirty="0" err="1"/>
              <a:t>mind</a:t>
            </a:r>
            <a:r>
              <a:rPr lang="fr-FR" sz="1400" dirty="0"/>
              <a:t> pour la </a:t>
            </a:r>
            <a:r>
              <a:rPr lang="fr-FR" sz="1400" dirty="0" smtClean="0"/>
              <a:t>région wallonne </a:t>
            </a:r>
            <a:r>
              <a:rPr lang="fr-FR" sz="1400" dirty="0"/>
              <a:t>et travaillez votre image de marque </a:t>
            </a:r>
            <a:r>
              <a:rPr lang="fr-FR" sz="1400" dirty="0" smtClean="0"/>
              <a:t>employeur.</a:t>
            </a:r>
            <a:endParaRPr lang="fr-FR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="" xmlns:a16="http://schemas.microsoft.com/office/drawing/2014/main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28 juin.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797595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97377" y="2143481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="" xmlns:a16="http://schemas.microsoft.com/office/drawing/2014/main" id="{7ACB2626-D13C-5FA3-500D-A4E12F98B930}"/>
              </a:ext>
            </a:extLst>
          </p:cNvPr>
          <p:cNvSpPr/>
          <p:nvPr/>
        </p:nvSpPr>
        <p:spPr>
          <a:xfrm>
            <a:off x="873236" y="613930"/>
            <a:ext cx="3598734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Opportunités clés.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Entreprises phares.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Large offre de formation.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Obstacles et 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défis. 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="" xmlns:a16="http://schemas.microsoft.com/office/drawing/2014/main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85339" y="723631"/>
            <a:ext cx="5933482" cy="780542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194050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3756517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5" r="40712"/>
          <a:stretch/>
        </p:blipFill>
        <p:spPr>
          <a:xfrm>
            <a:off x="-2178150" y="1468315"/>
            <a:ext cx="8467190" cy="60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9783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03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="" xmlns:a16="http://schemas.microsoft.com/office/drawing/2014/main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="" xmlns:a16="http://schemas.microsoft.com/office/drawing/2014/main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="" xmlns:a16="http://schemas.microsoft.com/office/drawing/2014/main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2188</TotalTime>
  <Words>420</Words>
  <Application>Microsoft Office PowerPoint</Application>
  <PresentationFormat>Grand écran</PresentationFormat>
  <Paragraphs>98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76</cp:revision>
  <dcterms:created xsi:type="dcterms:W3CDTF">2023-11-23T16:54:30Z</dcterms:created>
  <dcterms:modified xsi:type="dcterms:W3CDTF">2023-12-21T10:42:22Z</dcterms:modified>
</cp:coreProperties>
</file>