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3" r:id="rId9"/>
    <p:sldId id="274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Métiers du futur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22 novembre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9971" y="326178"/>
            <a:ext cx="7187607" cy="430332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Métiers du futur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Environ </a:t>
            </a:r>
            <a:r>
              <a:rPr lang="fr-FR" sz="1400" dirty="0"/>
              <a:t>23 % des emplois devraient changer d'ici 2027, ce qui inclut 69 millions </a:t>
            </a:r>
            <a:r>
              <a:rPr lang="fr-FR" sz="1400" dirty="0" smtClean="0"/>
              <a:t>d'emplois créés, principalement dans des secteurs émergeants et 83 millions </a:t>
            </a:r>
            <a:r>
              <a:rPr lang="fr-FR" sz="1400" smtClean="0"/>
              <a:t>d’emplois </a:t>
            </a:r>
            <a:r>
              <a:rPr lang="fr-FR" sz="1400" smtClean="0"/>
              <a:t>supprimés (</a:t>
            </a:r>
            <a:r>
              <a:rPr lang="fr-FR" sz="1400" dirty="0" smtClean="0"/>
              <a:t>Forum Economique Mondial).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 votre entreprise comme innovante et pérenne aux yeux des talents et attirez les perles rares.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22 novembre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56700" y="244539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385933" y="613930"/>
            <a:ext cx="4074038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Métiers technologiques de demain.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Économie verte et métiers durables.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Développement </a:t>
            </a: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de compétences.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39233" y="781981"/>
            <a:ext cx="3933645" cy="54567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497881" y="3619068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172826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r="31563"/>
          <a:stretch/>
        </p:blipFill>
        <p:spPr>
          <a:xfrm>
            <a:off x="-1494691" y="1679331"/>
            <a:ext cx="8062546" cy="51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xmlns="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xmlns="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xmlns="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xmlns="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xmlns="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xmlns="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xmlns="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xmlns="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2221</TotalTime>
  <Words>418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87</cp:revision>
  <dcterms:created xsi:type="dcterms:W3CDTF">2023-11-23T16:54:30Z</dcterms:created>
  <dcterms:modified xsi:type="dcterms:W3CDTF">2023-12-21T10:24:00Z</dcterms:modified>
</cp:coreProperties>
</file>