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2" r:id="rId11"/>
    <p:sldId id="273" r:id="rId12"/>
    <p:sldId id="274" r:id="rId13"/>
    <p:sldId id="275" r:id="rId14"/>
    <p:sldId id="276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err="1" smtClean="0">
                <a:solidFill>
                  <a:srgbClr val="E8FEFA"/>
                </a:solidFill>
                <a:latin typeface="New Hero Bold" panose="02000500000000000000" pitchFamily="2" charset="0"/>
              </a:rPr>
              <a:t>Infi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 &amp; Soins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10 mai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err="1" smtClean="0"/>
              <a:t>Infi</a:t>
            </a:r>
            <a:r>
              <a:rPr lang="fr-FR" dirty="0" smtClean="0"/>
              <a:t> &amp; Soins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Mettez en avant l’ensemble des métiers que vous recrutez auprès de candidats qui ne penseraient pas à votre secteur.</a:t>
            </a:r>
            <a:br>
              <a:rPr lang="fr-FR" sz="1400" dirty="0" smtClean="0"/>
            </a:b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Partagez votre culture d’entreprise, votre vision et vos valeurs pour vous démarquer. Donnez la parole à vos collaborateurs.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10 mai 2024.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656918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256700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385932" y="613930"/>
            <a:ext cx="4182315" cy="1946787"/>
          </a:xfrm>
          <a:prstGeom prst="roundRect">
            <a:avLst>
              <a:gd name="adj" fmla="val 397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Métiers </a:t>
            </a:r>
            <a:r>
              <a:rPr lang="fr-FR" dirty="0" err="1" smtClean="0">
                <a:solidFill>
                  <a:srgbClr val="0C0052"/>
                </a:solidFill>
                <a:latin typeface="New Hero" panose="02000500000000000000" pitchFamily="50" charset="0"/>
              </a:rPr>
              <a:t>pénuriques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Un secteur essentiel porteur de sens.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Reconversion professionnelle.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24810" y="207031"/>
            <a:ext cx="2929477" cy="74000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50459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426772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1453" r="28019"/>
          <a:stretch/>
        </p:blipFill>
        <p:spPr>
          <a:xfrm>
            <a:off x="2886459" y="2020696"/>
            <a:ext cx="3756773" cy="48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8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6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5467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50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1996</TotalTime>
  <Words>422</Words>
  <Application>Microsoft Office PowerPoint</Application>
  <PresentationFormat>Grand écran</PresentationFormat>
  <Paragraphs>96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65</cp:revision>
  <dcterms:created xsi:type="dcterms:W3CDTF">2023-11-23T16:54:30Z</dcterms:created>
  <dcterms:modified xsi:type="dcterms:W3CDTF">2023-12-22T09:37:35Z</dcterms:modified>
</cp:coreProperties>
</file>