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3" r:id="rId11"/>
    <p:sldId id="274" r:id="rId12"/>
    <p:sldId id="275" r:id="rId13"/>
    <p:sldId id="276" r:id="rId14"/>
    <p:sldId id="277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2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45013" y="4340244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Formation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101837" y="4904059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smtClean="0">
                <a:solidFill>
                  <a:schemeClr val="bg1"/>
                </a:solidFill>
              </a:rPr>
              <a:t>23 aout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2434" y="441290"/>
            <a:ext cx="5672672" cy="488678"/>
          </a:xfrm>
        </p:spPr>
        <p:txBody>
          <a:bodyPr/>
          <a:lstStyle/>
          <a:p>
            <a:r>
              <a:rPr lang="fr-FR" dirty="0" smtClean="0"/>
              <a:t>Campagne Formation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5972783" y="1831990"/>
            <a:ext cx="5832509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Positionnez-vous auprès de 70% du marché de l’emploi. Mettez en avant vos formations et boostez l’employabilité des talents.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51% des travailleurs suivent au moins 1 formation par an (STATBEL).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Inspirez et informez les </a:t>
            </a:r>
            <a:r>
              <a:rPr lang="fr-FR" sz="1400" dirty="0" smtClean="0"/>
              <a:t>étudiants </a:t>
            </a:r>
            <a:r>
              <a:rPr lang="fr-FR" sz="1400" dirty="0" smtClean="0"/>
              <a:t>et talents sur les différents types de formations existantes (initiale, continue et en alternance).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23 aout.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Pénurie de talents.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Montée en compétences.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Les différents types de formations.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78770" y="226986"/>
            <a:ext cx="2801969" cy="77388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048212" y="2614619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048212" y="3388023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051173" y="3927960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454" y="14799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8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0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219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91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2123</TotalTime>
  <Words>418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71</cp:revision>
  <dcterms:created xsi:type="dcterms:W3CDTF">2023-11-23T16:54:30Z</dcterms:created>
  <dcterms:modified xsi:type="dcterms:W3CDTF">2023-12-21T10:29:12Z</dcterms:modified>
</cp:coreProperties>
</file>