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2" r:id="rId11"/>
    <p:sldId id="273" r:id="rId12"/>
    <p:sldId id="274" r:id="rId13"/>
    <p:sldId id="275" r:id="rId14"/>
    <p:sldId id="276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417881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Chimie </a:t>
            </a:r>
            <a:b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</a:b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Pharma &amp; Labo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13 décembre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Chimie, Pharma &amp; Labo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</a:t>
            </a:r>
            <a:r>
              <a:rPr lang="fr-FR" sz="2000" dirty="0" smtClean="0"/>
              <a:t>thématique 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Mettez en avant l’ensemble des métiers que vous recrutez auprès de candidats qui ne penseraient pas à votre secteur.</a:t>
            </a:r>
            <a:br>
              <a:rPr lang="fr-FR" sz="1400" dirty="0" smtClean="0"/>
            </a:b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Partagez votre culture d’entreprise, votre vision et vos valeurs pour vous démarquer. Donnez la parole à vos collaborateurs.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13 décembre 2024.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656918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256700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385932" y="613930"/>
            <a:ext cx="4182315" cy="1946787"/>
          </a:xfrm>
          <a:prstGeom prst="roundRect">
            <a:avLst>
              <a:gd name="adj" fmla="val 397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Innovations et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recherche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Technologies émergeantes dans les laboratoires.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Durabilité et responsabilité sociétale.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94032" y="720970"/>
            <a:ext cx="6957910" cy="70441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50459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426772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3" r="32601"/>
          <a:stretch/>
        </p:blipFill>
        <p:spPr>
          <a:xfrm>
            <a:off x="-1409973" y="2224454"/>
            <a:ext cx="7916281" cy="53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8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1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22107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240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2006</TotalTime>
  <Words>419</Words>
  <Application>Microsoft Office PowerPoint</Application>
  <PresentationFormat>Grand écran</PresentationFormat>
  <Paragraphs>96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67</cp:revision>
  <dcterms:created xsi:type="dcterms:W3CDTF">2023-11-23T16:54:30Z</dcterms:created>
  <dcterms:modified xsi:type="dcterms:W3CDTF">2023-12-21T11:17:36Z</dcterms:modified>
</cp:coreProperties>
</file>