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3" r:id="rId11"/>
    <p:sldId id="274" r:id="rId12"/>
    <p:sldId id="275" r:id="rId13"/>
    <p:sldId id="276" r:id="rId14"/>
    <p:sldId id="277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4780190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Bien-être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05 juillet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2880" y="441290"/>
            <a:ext cx="6142226" cy="488678"/>
          </a:xfrm>
        </p:spPr>
        <p:txBody>
          <a:bodyPr/>
          <a:lstStyle/>
          <a:p>
            <a:r>
              <a:rPr lang="fr-FR" dirty="0" smtClean="0"/>
              <a:t>Campagne Bien-être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116553" y="1587324"/>
            <a:ext cx="5322075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Pourquoi parler de </a:t>
            </a:r>
            <a:r>
              <a:rPr lang="fr-FR" sz="2000" b="1" dirty="0" smtClean="0"/>
              <a:t>bien-être </a:t>
            </a:r>
            <a:r>
              <a:rPr lang="fr-FR" sz="2000" dirty="0" smtClean="0"/>
              <a:t>au travail ?</a:t>
            </a: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Les </a:t>
            </a:r>
            <a:r>
              <a:rPr lang="fr-FR" sz="1400" b="1" dirty="0"/>
              <a:t>valeurs</a:t>
            </a:r>
            <a:r>
              <a:rPr lang="fr-FR" sz="1400" dirty="0"/>
              <a:t> et la </a:t>
            </a:r>
            <a:r>
              <a:rPr lang="fr-FR" sz="1400" b="1" dirty="0"/>
              <a:t>responsabilité sociétale </a:t>
            </a:r>
            <a:r>
              <a:rPr lang="fr-FR" sz="1400" dirty="0"/>
              <a:t>d’une entreprise sont </a:t>
            </a:r>
            <a:r>
              <a:rPr lang="fr-FR" sz="1400" dirty="0" smtClean="0"/>
              <a:t>des </a:t>
            </a:r>
            <a:r>
              <a:rPr lang="fr-FR" sz="1400" dirty="0"/>
              <a:t>facteurs </a:t>
            </a:r>
            <a:r>
              <a:rPr lang="fr-FR" sz="1400" dirty="0" smtClean="0"/>
              <a:t>de </a:t>
            </a:r>
            <a:r>
              <a:rPr lang="fr-FR" sz="1400" dirty="0"/>
              <a:t>sélection de plus en </a:t>
            </a:r>
            <a:r>
              <a:rPr lang="fr-FR" sz="1400" dirty="0" smtClean="0"/>
              <a:t>plus importants </a:t>
            </a:r>
            <a:r>
              <a:rPr lang="fr-FR" sz="1400" dirty="0"/>
              <a:t>pour les talents.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Selon l’étude </a:t>
            </a:r>
            <a:r>
              <a:rPr lang="fr-FR" sz="1400" dirty="0" smtClean="0"/>
              <a:t>« </a:t>
            </a:r>
            <a:r>
              <a:rPr lang="fr-FR" sz="1400" dirty="0" err="1" smtClean="0"/>
              <a:t>Gen</a:t>
            </a:r>
            <a:r>
              <a:rPr lang="fr-FR" sz="1400" dirty="0" smtClean="0"/>
              <a:t> </a:t>
            </a:r>
            <a:r>
              <a:rPr lang="fr-FR" sz="1400" dirty="0"/>
              <a:t>Z at </a:t>
            </a:r>
            <a:r>
              <a:rPr lang="fr-FR" sz="1400" dirty="0" err="1" smtClean="0"/>
              <a:t>work</a:t>
            </a:r>
            <a:r>
              <a:rPr lang="fr-FR" sz="1400" dirty="0" smtClean="0"/>
              <a:t> »</a:t>
            </a:r>
            <a:r>
              <a:rPr lang="fr-FR" sz="1400" b="1" dirty="0" smtClean="0"/>
              <a:t>, 68</a:t>
            </a:r>
            <a:r>
              <a:rPr lang="fr-FR" sz="1400" b="1" dirty="0"/>
              <a:t> % des talents </a:t>
            </a:r>
            <a:r>
              <a:rPr lang="fr-FR" sz="1400" dirty="0"/>
              <a:t>issus de la génération Z quitteraient leur poste si leur entreprise ne poursuivait pas de politique </a:t>
            </a:r>
            <a:r>
              <a:rPr lang="fr-FR" sz="1400" dirty="0" smtClean="0"/>
              <a:t>durable.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En 2025, </a:t>
            </a:r>
            <a:r>
              <a:rPr lang="fr-FR" sz="1400" b="1" dirty="0"/>
              <a:t>75% des employés </a:t>
            </a:r>
            <a:r>
              <a:rPr lang="fr-FR" sz="1400" dirty="0"/>
              <a:t>seront issus </a:t>
            </a:r>
            <a:r>
              <a:rPr lang="fr-FR" sz="1400" dirty="0" smtClean="0"/>
              <a:t>des générations </a:t>
            </a:r>
            <a:r>
              <a:rPr lang="fr-FR" sz="1400" dirty="0"/>
              <a:t>Y et </a:t>
            </a:r>
            <a:r>
              <a:rPr lang="fr-FR" sz="1400" dirty="0" smtClean="0"/>
              <a:t>Z.</a:t>
            </a: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505064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smtClean="0">
                <a:solidFill>
                  <a:srgbClr val="4D4DFF"/>
                </a:solidFill>
              </a:rPr>
              <a:t>05 juillet.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352832" y="501828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53997" y="1982642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809662" y="515382"/>
            <a:ext cx="3445548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Flexibilité et équilibre.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Santé mentale.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Environnement de travail.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mtClean="0">
                <a:solidFill>
                  <a:srgbClr val="0C0052"/>
                </a:solidFill>
                <a:latin typeface="New Hero" panose="02000500000000000000" pitchFamily="50" charset="0"/>
              </a:rPr>
              <a:t>Développement personnel.</a:t>
            </a:r>
            <a:endParaRPr lang="fr-FR" dirty="0" smtClean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99269" y="156609"/>
            <a:ext cx="2339683" cy="91138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pic>
        <p:nvPicPr>
          <p:cNvPr id="44" name="Image 43" descr="Une image contenant habits, Visage humain, personne, sourire&#10;&#10;Description générée automatiquement">
            <a:extLst>
              <a:ext uri="{FF2B5EF4-FFF2-40B4-BE49-F238E27FC236}">
                <a16:creationId xmlns="" xmlns:a16="http://schemas.microsoft.com/office/drawing/2014/main" id="{937DDC70-754C-790C-0556-ABC99E2EAE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" r="22087"/>
          <a:stretch/>
        </p:blipFill>
        <p:spPr>
          <a:xfrm>
            <a:off x="0" y="2638625"/>
            <a:ext cx="6055756" cy="4798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205802" y="2100340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205802" y="2862172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205802" y="3624004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9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7314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712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1947</TotalTime>
  <Words>443</Words>
  <Application>Microsoft Office PowerPoint</Application>
  <PresentationFormat>Grand écran</PresentationFormat>
  <Paragraphs>98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58</cp:revision>
  <dcterms:created xsi:type="dcterms:W3CDTF">2023-11-23T16:54:30Z</dcterms:created>
  <dcterms:modified xsi:type="dcterms:W3CDTF">2023-12-21T10:55:10Z</dcterms:modified>
</cp:coreProperties>
</file>