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63" r:id="rId12"/>
    <p:sldId id="268" r:id="rId13"/>
    <p:sldId id="269" r:id="rId14"/>
    <p:sldId id="271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18-12-23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Travailler à Bruxelles</a:t>
            </a:r>
            <a:endParaRPr lang="fr-FR" sz="32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</a:rPr>
              <a:t>- </a:t>
            </a:r>
            <a:r>
              <a:rPr lang="fr-FR" sz="2000" dirty="0" smtClean="0">
                <a:solidFill>
                  <a:schemeClr val="bg1"/>
                </a:solidFill>
              </a:rPr>
              <a:t>09 février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428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Travailler à Bruxelles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79% des employés choisissent encore leur entreprise selon sa localisation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 smtClean="0"/>
              <a:t>).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</a:t>
            </a:r>
            <a:r>
              <a:rPr lang="fr-FR" sz="1400" dirty="0" smtClean="0"/>
              <a:t>l’entreprise (</a:t>
            </a:r>
            <a:r>
              <a:rPr lang="fr-FR" sz="1400" i="1" dirty="0" smtClean="0"/>
              <a:t>Hello </a:t>
            </a:r>
            <a:r>
              <a:rPr lang="fr-FR" sz="1400" i="1" dirty="0" err="1" smtClean="0"/>
              <a:t>work</a:t>
            </a:r>
            <a:r>
              <a:rPr lang="fr-FR" sz="1400" dirty="0" smtClean="0"/>
              <a:t>).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Positionnez votre entreprise comme top of </a:t>
            </a:r>
            <a:r>
              <a:rPr lang="fr-FR" sz="1400" dirty="0" err="1"/>
              <a:t>mind</a:t>
            </a:r>
            <a:r>
              <a:rPr lang="fr-FR" sz="1400" dirty="0"/>
              <a:t> pour la Région Bruxelloise et travaillez votre image de marque </a:t>
            </a:r>
            <a:r>
              <a:rPr lang="fr-FR" sz="1400" dirty="0" smtClean="0"/>
              <a:t>employeur.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smtClean="0">
                <a:solidFill>
                  <a:srgbClr val="4D4DFF"/>
                </a:solidFill>
              </a:rPr>
              <a:t>09 février.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143481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Tendances et actualités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Entreprises phares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Obstacles et défis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Solutions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innovantes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75485" y="703075"/>
            <a:ext cx="5607863" cy="86877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19405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756517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/>
          <a:stretch/>
        </p:blipFill>
        <p:spPr>
          <a:xfrm>
            <a:off x="-1231605" y="1414615"/>
            <a:ext cx="7588443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créée 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 </a:t>
            </a:r>
            <a:r>
              <a:rPr lang="fr-FR" sz="1100" dirty="0"/>
              <a:t>que 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sp>
        <p:nvSpPr>
          <p:cNvPr id="15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630834" y="2871242"/>
            <a:ext cx="381000" cy="383224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24"/>
          </p:nvPr>
        </p:nvSpPr>
        <p:spPr>
          <a:xfrm>
            <a:off x="5630834" y="3872602"/>
            <a:ext cx="381000" cy="383224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25"/>
          </p:nvPr>
        </p:nvSpPr>
        <p:spPr>
          <a:xfrm>
            <a:off x="5630834" y="4902913"/>
            <a:ext cx="381000" cy="383224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2"/>
          </p:nvPr>
        </p:nvSpPr>
        <p:spPr>
          <a:xfrm>
            <a:off x="5668554" y="2936014"/>
            <a:ext cx="343280" cy="339864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26"/>
          </p:nvPr>
        </p:nvSpPr>
        <p:spPr>
          <a:xfrm>
            <a:off x="5668554" y="3902464"/>
            <a:ext cx="343280" cy="339864"/>
          </a:xfrm>
        </p:spPr>
        <p:txBody>
          <a:bodyPr/>
          <a:lstStyle/>
          <a:p>
            <a:endParaRPr lang="fr-BE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27"/>
          </p:nvPr>
        </p:nvSpPr>
        <p:spPr>
          <a:xfrm>
            <a:off x="5668554" y="4948079"/>
            <a:ext cx="343280" cy="339864"/>
          </a:xfrm>
        </p:spPr>
        <p:txBody>
          <a:bodyPr/>
          <a:lstStyle/>
          <a:p>
            <a:endParaRPr lang="fr-BE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3">
            <a:extLst>
              <a:ext uri="{FF2B5EF4-FFF2-40B4-BE49-F238E27FC236}">
                <a16:creationId xmlns="" xmlns:a16="http://schemas.microsoft.com/office/drawing/2014/main" id="{F33EF74F-DC92-B187-8A8D-640305020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</p:spPr>
        <p:txBody>
          <a:bodyPr/>
          <a:lstStyle/>
          <a:p>
            <a:fld id="{DC76FE26-BE45-F74B-A879-0E78237BC0D4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368315"/>
              </p:ext>
            </p:extLst>
          </p:nvPr>
        </p:nvGraphicFramePr>
        <p:xfrm>
          <a:off x="2899810" y="1107115"/>
          <a:ext cx="8766219" cy="4633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7931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922974"/>
              </p:ext>
            </p:extLst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+ 3.750€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Parution dans Vlan et 7Dimanche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crées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2096</TotalTime>
  <Words>409</Words>
  <Application>Microsoft Office PowerPoint</Application>
  <PresentationFormat>Grand écran</PresentationFormat>
  <Paragraphs>99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64</cp:revision>
  <dcterms:created xsi:type="dcterms:W3CDTF">2023-11-23T16:54:30Z</dcterms:created>
  <dcterms:modified xsi:type="dcterms:W3CDTF">2023-12-18T16:58:06Z</dcterms:modified>
</cp:coreProperties>
</file>