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73" r:id="rId11"/>
    <p:sldId id="274" r:id="rId12"/>
    <p:sldId id="275" r:id="rId13"/>
    <p:sldId id="276" r:id="rId14"/>
    <p:sldId id="277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:a16="http://schemas.microsoft.com/office/drawing/2014/main" xmlns="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:a16="http://schemas.microsoft.com/office/drawing/2014/main" xmlns="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xmlns="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xmlns="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xmlns="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:a16="http://schemas.microsoft.com/office/drawing/2014/main" xmlns="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xmlns="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13721" y="5220132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Durabilité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783947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smtClean="0">
                <a:solidFill>
                  <a:schemeClr val="bg1"/>
                </a:solidFill>
              </a:rPr>
              <a:t>05 avril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xmlns="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2880" y="441290"/>
            <a:ext cx="6142226" cy="488678"/>
          </a:xfrm>
        </p:spPr>
        <p:txBody>
          <a:bodyPr/>
          <a:lstStyle/>
          <a:p>
            <a:r>
              <a:rPr lang="fr-FR" dirty="0" smtClean="0"/>
              <a:t>Campagne Durabilité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616883" y="1587324"/>
            <a:ext cx="5188409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Pourquoi parler de </a:t>
            </a:r>
            <a:r>
              <a:rPr lang="fr-FR" sz="2000" b="1" dirty="0" smtClean="0"/>
              <a:t>durabilité</a:t>
            </a:r>
            <a:r>
              <a:rPr lang="fr-FR" sz="2000" dirty="0" smtClean="0"/>
              <a:t> </a:t>
            </a:r>
            <a:r>
              <a:rPr lang="fr-FR" sz="2000" dirty="0"/>
              <a:t>?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Les </a:t>
            </a:r>
            <a:r>
              <a:rPr lang="fr-FR" sz="1400" b="1" dirty="0"/>
              <a:t>valeurs</a:t>
            </a:r>
            <a:r>
              <a:rPr lang="fr-FR" sz="1400" dirty="0"/>
              <a:t> et la </a:t>
            </a:r>
            <a:r>
              <a:rPr lang="fr-FR" sz="1400" b="1" dirty="0"/>
              <a:t>responsabilité sociétale </a:t>
            </a:r>
            <a:r>
              <a:rPr lang="fr-FR" sz="1400" dirty="0"/>
              <a:t>d’une entreprise sont </a:t>
            </a:r>
            <a:r>
              <a:rPr lang="fr-FR" sz="1400" dirty="0" smtClean="0"/>
              <a:t>des </a:t>
            </a:r>
            <a:r>
              <a:rPr lang="fr-FR" sz="1400" dirty="0"/>
              <a:t>facteurs </a:t>
            </a:r>
            <a:r>
              <a:rPr lang="fr-FR" sz="1400" dirty="0" smtClean="0"/>
              <a:t>de </a:t>
            </a:r>
            <a:r>
              <a:rPr lang="fr-FR" sz="1400" dirty="0"/>
              <a:t>sélection de plus en </a:t>
            </a:r>
            <a:r>
              <a:rPr lang="fr-FR" sz="1400" dirty="0" smtClean="0"/>
              <a:t>plus importants </a:t>
            </a:r>
            <a:r>
              <a:rPr lang="fr-FR" sz="1400" dirty="0"/>
              <a:t>pour les talents.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Selon l’étude </a:t>
            </a:r>
            <a:r>
              <a:rPr lang="fr-FR" sz="1400" dirty="0" smtClean="0"/>
              <a:t>« </a:t>
            </a:r>
            <a:r>
              <a:rPr lang="fr-FR" sz="1400" dirty="0" err="1" smtClean="0"/>
              <a:t>Gen</a:t>
            </a:r>
            <a:r>
              <a:rPr lang="fr-FR" sz="1400" dirty="0" smtClean="0"/>
              <a:t> </a:t>
            </a:r>
            <a:r>
              <a:rPr lang="fr-FR" sz="1400" dirty="0"/>
              <a:t>Z at </a:t>
            </a:r>
            <a:r>
              <a:rPr lang="fr-FR" sz="1400" dirty="0" err="1" smtClean="0"/>
              <a:t>work</a:t>
            </a:r>
            <a:r>
              <a:rPr lang="fr-FR" sz="1400" dirty="0" smtClean="0"/>
              <a:t> »</a:t>
            </a:r>
            <a:r>
              <a:rPr lang="fr-FR" sz="1400" b="1" dirty="0" smtClean="0"/>
              <a:t>, 68</a:t>
            </a:r>
            <a:r>
              <a:rPr lang="fr-FR" sz="1400" b="1" dirty="0"/>
              <a:t> % des talents </a:t>
            </a:r>
            <a:r>
              <a:rPr lang="fr-FR" sz="1400" dirty="0"/>
              <a:t>issus de la génération Z quitteraient leur poste si leur entreprise ne poursuivait pas de politique </a:t>
            </a:r>
            <a:r>
              <a:rPr lang="fr-FR" sz="1400" dirty="0" smtClean="0"/>
              <a:t>durable.</a:t>
            </a:r>
            <a:endParaRPr lang="fr-FR" sz="14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En 2025, </a:t>
            </a:r>
            <a:r>
              <a:rPr lang="fr-FR" sz="1400" b="1" dirty="0"/>
              <a:t>75% des employés </a:t>
            </a:r>
            <a:r>
              <a:rPr lang="fr-FR" sz="1400" dirty="0"/>
              <a:t>seront issus </a:t>
            </a:r>
            <a:br>
              <a:rPr lang="fr-FR" sz="1400" dirty="0"/>
            </a:br>
            <a:r>
              <a:rPr lang="fr-FR" sz="1400" dirty="0"/>
              <a:t>des générations Y et </a:t>
            </a:r>
            <a:r>
              <a:rPr lang="fr-FR" sz="1400" dirty="0" smtClean="0"/>
              <a:t>Z.</a:t>
            </a: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xmlns="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05 avril.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808497" y="478368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470888" y="2371895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:a16="http://schemas.microsoft.com/office/drawing/2014/main" xmlns="" id="{7ACB2626-D13C-5FA3-500D-A4E12F98B930}"/>
              </a:ext>
            </a:extLst>
          </p:cNvPr>
          <p:cNvSpPr/>
          <p:nvPr/>
        </p:nvSpPr>
        <p:spPr>
          <a:xfrm>
            <a:off x="865765" y="681070"/>
            <a:ext cx="3804329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Engagement environnemental.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Culture </a:t>
            </a: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d'entreprise 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durable.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Bien-être </a:t>
            </a: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des 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employés.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Innovation durable.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:a16="http://schemas.microsoft.com/office/drawing/2014/main" xmlns="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43993" y="149325"/>
            <a:ext cx="2714975" cy="91138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pic>
        <p:nvPicPr>
          <p:cNvPr id="44" name="Image 43" descr="Une image contenant habits, Visage humain, personne, sourire&#10;&#10;Description générée automatiquement">
            <a:extLst>
              <a:ext uri="{FF2B5EF4-FFF2-40B4-BE49-F238E27FC236}">
                <a16:creationId xmlns:a16="http://schemas.microsoft.com/office/drawing/2014/main" xmlns="" id="{937DDC70-754C-790C-0556-ABC99E2EAE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" r="22087"/>
          <a:stretch/>
        </p:blipFill>
        <p:spPr>
          <a:xfrm>
            <a:off x="926553" y="2378958"/>
            <a:ext cx="6055756" cy="4798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706132" y="2100340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706132" y="2862172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706132" y="3624004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1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14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41961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1240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xmlns="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:a16="http://schemas.microsoft.com/office/drawing/2014/main" xmlns="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xmlns="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xmlns="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1923</TotalTime>
  <Words>441</Words>
  <Application>Microsoft Office PowerPoint</Application>
  <PresentationFormat>Grand écran</PresentationFormat>
  <Paragraphs>98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55</cp:revision>
  <dcterms:created xsi:type="dcterms:W3CDTF">2023-11-23T16:54:30Z</dcterms:created>
  <dcterms:modified xsi:type="dcterms:W3CDTF">2023-12-21T10:52:32Z</dcterms:modified>
</cp:coreProperties>
</file>