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72" r:id="rId12"/>
    <p:sldId id="268" r:id="rId13"/>
    <p:sldId id="269" r:id="rId14"/>
    <p:sldId id="271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5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20-12-23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intérieur, meubles, habits, personne&#10;&#10;Description générée automatiquement">
            <a:extLst>
              <a:ext uri="{FF2B5EF4-FFF2-40B4-BE49-F238E27FC236}">
                <a16:creationId xmlns="" xmlns:a16="http://schemas.microsoft.com/office/drawing/2014/main" id="{BE006EA5-E711-9519-10FA-0CD12C507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44" y="-207088"/>
            <a:ext cx="12582144" cy="7077456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Mobilité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29 Septembre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2880" y="441290"/>
            <a:ext cx="6142226" cy="488678"/>
          </a:xfrm>
        </p:spPr>
        <p:txBody>
          <a:bodyPr/>
          <a:lstStyle/>
          <a:p>
            <a:r>
              <a:rPr lang="fr-FR" dirty="0"/>
              <a:t>Campagne Mobilité 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616883" y="1587324"/>
            <a:ext cx="5188409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Pourquoi parler de </a:t>
            </a:r>
            <a:r>
              <a:rPr lang="fr-FR" sz="2000" b="1" dirty="0"/>
              <a:t>mobilité</a:t>
            </a:r>
            <a:r>
              <a:rPr lang="fr-FR" sz="2000" dirty="0"/>
              <a:t> ?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Les </a:t>
            </a:r>
            <a:r>
              <a:rPr lang="fr-FR" sz="1400" b="1" dirty="0"/>
              <a:t>valeurs</a:t>
            </a:r>
            <a:r>
              <a:rPr lang="fr-FR" sz="1400" dirty="0"/>
              <a:t> et la </a:t>
            </a:r>
            <a:r>
              <a:rPr lang="fr-FR" sz="1400" b="1" dirty="0"/>
              <a:t>responsabilité sociétale </a:t>
            </a:r>
            <a:r>
              <a:rPr lang="fr-FR" sz="1400" dirty="0"/>
              <a:t>d’une entreprise sont </a:t>
            </a:r>
            <a:r>
              <a:rPr lang="fr-FR" sz="1400" dirty="0" smtClean="0"/>
              <a:t>des </a:t>
            </a:r>
            <a:r>
              <a:rPr lang="fr-FR" sz="1400" dirty="0"/>
              <a:t>facteurs </a:t>
            </a:r>
            <a:r>
              <a:rPr lang="fr-FR" sz="1400" dirty="0" smtClean="0"/>
              <a:t>de </a:t>
            </a:r>
            <a:r>
              <a:rPr lang="fr-FR" sz="1400" dirty="0"/>
              <a:t>sélection de plus en </a:t>
            </a:r>
            <a:r>
              <a:rPr lang="fr-FR" sz="1400" dirty="0" smtClean="0"/>
              <a:t>plus importants </a:t>
            </a:r>
            <a:r>
              <a:rPr lang="fr-FR" sz="1400" dirty="0"/>
              <a:t>pour les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Selon l’étude </a:t>
            </a:r>
            <a:r>
              <a:rPr lang="fr-FR" sz="1400" dirty="0" smtClean="0"/>
              <a:t>« </a:t>
            </a:r>
            <a:r>
              <a:rPr lang="fr-FR" sz="1400" dirty="0" err="1" smtClean="0"/>
              <a:t>Gen</a:t>
            </a:r>
            <a:r>
              <a:rPr lang="fr-FR" sz="1400" dirty="0" smtClean="0"/>
              <a:t> </a:t>
            </a:r>
            <a:r>
              <a:rPr lang="fr-FR" sz="1400" dirty="0"/>
              <a:t>Z at </a:t>
            </a:r>
            <a:r>
              <a:rPr lang="fr-FR" sz="1400" dirty="0" err="1" smtClean="0"/>
              <a:t>work</a:t>
            </a:r>
            <a:r>
              <a:rPr lang="fr-FR" sz="1400" dirty="0" smtClean="0"/>
              <a:t> »</a:t>
            </a:r>
            <a:r>
              <a:rPr lang="fr-FR" sz="1400" b="1" dirty="0" smtClean="0"/>
              <a:t>, 68</a:t>
            </a:r>
            <a:r>
              <a:rPr lang="fr-FR" sz="1400" b="1" dirty="0"/>
              <a:t> % des talents </a:t>
            </a:r>
            <a:r>
              <a:rPr lang="fr-FR" sz="1400" dirty="0"/>
              <a:t>issus de la génération Z quitteraient leur poste si leur entreprise ne poursuivait pas de politique </a:t>
            </a:r>
            <a:r>
              <a:rPr lang="fr-FR" sz="1400" dirty="0" smtClean="0"/>
              <a:t>durable.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 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</a:t>
            </a:r>
            <a:r>
              <a:rPr lang="fr-FR" sz="1400" dirty="0" smtClean="0"/>
              <a:t>Z.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29 septembre.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393371" y="545465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449656" y="1954921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905323" y="411099"/>
            <a:ext cx="3245502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Télétravail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Car </a:t>
            </a:r>
            <a:r>
              <a:rPr lang="fr-FR" dirty="0" err="1">
                <a:solidFill>
                  <a:srgbClr val="0C0052"/>
                </a:solidFill>
                <a:latin typeface="New Hero" panose="02000500000000000000" pitchFamily="50" charset="0"/>
              </a:rPr>
              <a:t>policy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Solution de mobilité verte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78506" y="163903"/>
            <a:ext cx="2216989" cy="911380"/>
          </a:xfrm>
        </p:spPr>
        <p:txBody>
          <a:bodyPr/>
          <a:lstStyle/>
          <a:p>
            <a:endParaRPr lang="fr-FR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pic>
        <p:nvPicPr>
          <p:cNvPr id="44" name="Image 43" descr="Une image contenant habits, Visage humain, personne, sourire&#10;&#10;Description générée automatiquement">
            <a:extLst>
              <a:ext uri="{FF2B5EF4-FFF2-40B4-BE49-F238E27FC236}">
                <a16:creationId xmlns="" xmlns:a16="http://schemas.microsoft.com/office/drawing/2014/main" id="{937DDC70-754C-790C-0556-ABC99E2EA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7"/>
          <a:stretch/>
        </p:blipFill>
        <p:spPr>
          <a:xfrm>
            <a:off x="-198966" y="1842847"/>
            <a:ext cx="6055756" cy="5181600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706132" y="2100340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706132" y="2862172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706132" y="3624004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0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693810"/>
              </p:ext>
            </p:extLst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7931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570573"/>
              </p:ext>
            </p:extLst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15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10704</TotalTime>
  <Words>434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58</cp:revision>
  <dcterms:created xsi:type="dcterms:W3CDTF">2023-11-23T16:54:30Z</dcterms:created>
  <dcterms:modified xsi:type="dcterms:W3CDTF">2023-12-20T00:40:46Z</dcterms:modified>
</cp:coreProperties>
</file>