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Travailler en ONG</a:t>
            </a:r>
            <a:endParaRPr lang="fr-FR" sz="32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chemeClr val="bg1"/>
                </a:solidFill>
              </a:rPr>
              <a:t>- 26 avril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153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Travailler en ONG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Les </a:t>
            </a:r>
            <a:r>
              <a:rPr lang="fr-FR" sz="1400" b="1" dirty="0"/>
              <a:t>valeurs</a:t>
            </a:r>
            <a:r>
              <a:rPr lang="fr-FR" sz="1400" dirty="0"/>
              <a:t> et la </a:t>
            </a:r>
            <a:r>
              <a:rPr lang="fr-FR" sz="1400" b="1" dirty="0"/>
              <a:t>responsabilité sociétale </a:t>
            </a:r>
            <a:r>
              <a:rPr lang="fr-FR" sz="1400" dirty="0"/>
              <a:t>d’une entreprise sont des facteurs de sélection de plus en plus importants pour les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Selon l’étude « </a:t>
            </a:r>
            <a:r>
              <a:rPr lang="fr-FR" sz="1400" dirty="0" err="1"/>
              <a:t>Gen</a:t>
            </a:r>
            <a:r>
              <a:rPr lang="fr-FR" sz="1400" dirty="0"/>
              <a:t> Z at </a:t>
            </a:r>
            <a:r>
              <a:rPr lang="fr-FR" sz="1400" dirty="0" err="1"/>
              <a:t>work</a:t>
            </a:r>
            <a:r>
              <a:rPr lang="fr-FR" sz="1400" dirty="0"/>
              <a:t> »</a:t>
            </a:r>
            <a:r>
              <a:rPr lang="fr-FR" sz="1400" b="1" dirty="0"/>
              <a:t>, 68 % des talents </a:t>
            </a:r>
            <a:r>
              <a:rPr lang="fr-FR" sz="1400" dirty="0"/>
              <a:t>issus de la génération Z quitteraient leur poste si leur entreprise ne poursuivait pas de politique durable.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Z.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26 avril.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143481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Responsabilité sociétale.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Développement personnel et professionnel.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Culture collaborative.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16883" y="764677"/>
            <a:ext cx="5607863" cy="78054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413858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169752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0"/>
          <a:stretch/>
        </p:blipFill>
        <p:spPr>
          <a:xfrm>
            <a:off x="-2602523" y="1740106"/>
            <a:ext cx="9038492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xmlns="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xmlns="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xmlns="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xmlns="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xmlns="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xmlns="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xmlns="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xmlns="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2177</TotalTime>
  <Words>416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78</cp:revision>
  <dcterms:created xsi:type="dcterms:W3CDTF">2023-11-23T16:54:30Z</dcterms:created>
  <dcterms:modified xsi:type="dcterms:W3CDTF">2023-12-21T10:32:12Z</dcterms:modified>
</cp:coreProperties>
</file>