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3" r:id="rId9"/>
    <p:sldId id="274" r:id="rId10"/>
    <p:sldId id="257" r:id="rId11"/>
    <p:sldId id="26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NUL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45013" y="4340244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/>
            </a:r>
            <a:b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</a:b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Construction </a:t>
            </a:r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&amp; Infrastructure 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31 mai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8925" y="441290"/>
            <a:ext cx="7306181" cy="488678"/>
          </a:xfrm>
        </p:spPr>
        <p:txBody>
          <a:bodyPr/>
          <a:lstStyle/>
          <a:p>
            <a:pPr algn="r"/>
            <a:r>
              <a:rPr lang="fr-FR" dirty="0" smtClean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Construction</a:t>
            </a:r>
            <a:r>
              <a:rPr lang="fr-FR" dirty="0"/>
              <a:t> </a:t>
            </a:r>
            <a:r>
              <a:rPr lang="fr-FR" dirty="0" smtClean="0"/>
              <a:t>&amp; </a:t>
            </a:r>
            <a:r>
              <a:rPr lang="fr-FR" dirty="0" smtClean="0"/>
              <a:t>Infrastructure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880630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</a:t>
            </a:r>
            <a:r>
              <a:rPr lang="fr-FR" sz="2000" dirty="0" smtClean="0"/>
              <a:t>participer à la thématique ?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Positionnez-vous auprès de métiers historiquement </a:t>
            </a:r>
            <a:r>
              <a:rPr lang="fr-FR" sz="1400" dirty="0" err="1" smtClean="0"/>
              <a:t>pénuriques</a:t>
            </a:r>
            <a:r>
              <a:rPr lang="fr-FR" sz="1400" dirty="0" smtClean="0"/>
              <a:t> et travaillez votre image de marque employeur.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1 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Mettez en avant vos innovations et vos EVP pour attirer les bons profils.</a:t>
            </a: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31 mai.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Pénurie de compétences.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Tendances technologiques</a:t>
            </a:r>
            <a:b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</a:b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 et innovation. 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Formation et développement de talents.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54506" y="736963"/>
            <a:ext cx="7403860" cy="80011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43805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40748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3946294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313" y="1206953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9783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2207</TotalTime>
  <Words>405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86</cp:revision>
  <dcterms:created xsi:type="dcterms:W3CDTF">2023-11-23T16:54:30Z</dcterms:created>
  <dcterms:modified xsi:type="dcterms:W3CDTF">2023-12-22T09:35:22Z</dcterms:modified>
</cp:coreProperties>
</file>