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ICT &amp; Digital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06 Septembre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2880" y="441290"/>
            <a:ext cx="6142226" cy="488678"/>
          </a:xfrm>
        </p:spPr>
        <p:txBody>
          <a:bodyPr/>
          <a:lstStyle/>
          <a:p>
            <a:r>
              <a:rPr lang="fr-FR" dirty="0"/>
              <a:t>Campagne </a:t>
            </a:r>
            <a:r>
              <a:rPr lang="fr-FR" dirty="0" smtClean="0"/>
              <a:t>ICT &amp; digital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</a:t>
            </a:r>
            <a:r>
              <a:rPr lang="fr-FR" sz="2000" dirty="0" smtClean="0"/>
              <a:t>participer à la thématique </a:t>
            </a:r>
            <a:r>
              <a:rPr lang="fr-FR" sz="2000" dirty="0" smtClean="0"/>
              <a:t>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La grande majorité (86,4%) des entreprises (plus de 250 employés) </a:t>
            </a:r>
            <a:r>
              <a:rPr lang="fr-FR" sz="1400" dirty="0" smtClean="0"/>
              <a:t>emploie </a:t>
            </a:r>
            <a:r>
              <a:rPr lang="fr-FR" sz="1400" dirty="0" smtClean="0"/>
              <a:t>des spécialistes ICT (STATBEL).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1 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Mettez en avant vos innovations pour attirer les bons profils.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06 septembre.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Pénurie de compétences.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Tendances technologiques</a:t>
            </a:r>
            <a:b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</a:b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 et innovation. 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Formation et développement </a:t>
            </a: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de talents.</a:t>
            </a:r>
            <a:endParaRPr lang="fr-FR" dirty="0" smtClean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09162" y="156609"/>
            <a:ext cx="3405944" cy="91138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350497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290714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445956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7" t="18116"/>
          <a:stretch/>
        </p:blipFill>
        <p:spPr>
          <a:xfrm flipH="1">
            <a:off x="473434" y="1984074"/>
            <a:ext cx="5737583" cy="504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1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40377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021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1947</TotalTime>
  <Words>411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59</cp:revision>
  <dcterms:created xsi:type="dcterms:W3CDTF">2023-11-23T16:54:30Z</dcterms:created>
  <dcterms:modified xsi:type="dcterms:W3CDTF">2023-12-21T11:08:41Z</dcterms:modified>
</cp:coreProperties>
</file>