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57" r:id="rId11"/>
    <p:sldId id="26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080294" y="5408762"/>
            <a:ext cx="7654476" cy="5191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2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Management alternatif</a:t>
            </a:r>
            <a:endParaRPr lang="fr-FR" sz="32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101837" y="592789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>
                <a:solidFill>
                  <a:schemeClr val="bg1"/>
                </a:solidFill>
              </a:rPr>
              <a:t>- 17 mai 2024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804" y="-12368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Management alternatif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Positionnez-vous auprès du marché de l’emploi, inspirez les talents et attirez les meilleurs profils grâce à vos méthodes de management innovantes.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En </a:t>
            </a:r>
            <a:r>
              <a:rPr lang="fr-FR" sz="1400" dirty="0"/>
              <a:t>2025, </a:t>
            </a:r>
            <a:r>
              <a:rPr lang="fr-FR" sz="1400" b="1" dirty="0"/>
              <a:t>75% des employés </a:t>
            </a:r>
            <a:r>
              <a:rPr lang="fr-FR" sz="1400" dirty="0"/>
              <a:t>seront issus </a:t>
            </a:r>
            <a:br>
              <a:rPr lang="fr-FR" sz="1400" dirty="0"/>
            </a:br>
            <a:r>
              <a:rPr lang="fr-FR" sz="1400" dirty="0"/>
              <a:t>des générations Y et Z.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1 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17 mai.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61660" y="323663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468796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</a:t>
            </a:r>
            <a:r>
              <a:rPr lang="fr-FR" b="1" dirty="0" smtClean="0">
                <a:solidFill>
                  <a:srgbClr val="4D4DFF"/>
                </a:solidFill>
                <a:latin typeface="New Hero Bold" panose="02000500000000000000" pitchFamily="50" charset="0"/>
              </a:rPr>
              <a:t>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Nouvelles méthodes de management.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Développement personnel et professionnel.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Culture d’entreprise collaborative.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56786" y="757831"/>
            <a:ext cx="6539206" cy="70421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413858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39763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9"/>
          <a:stretch/>
        </p:blipFill>
        <p:spPr>
          <a:xfrm>
            <a:off x="-3224046" y="1898668"/>
            <a:ext cx="14299944" cy="575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9783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2195</TotalTime>
  <Words>418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83</cp:revision>
  <dcterms:created xsi:type="dcterms:W3CDTF">2023-11-23T16:54:30Z</dcterms:created>
  <dcterms:modified xsi:type="dcterms:W3CDTF">2023-12-22T09:40:26Z</dcterms:modified>
</cp:coreProperties>
</file>