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3" r:id="rId9"/>
    <p:sldId id="274" r:id="rId10"/>
    <p:sldId id="257" r:id="rId11"/>
    <p:sldId id="263" r:id="rId12"/>
    <p:sldId id="268" r:id="rId13"/>
    <p:sldId id="271" r:id="rId14"/>
    <p:sldId id="272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2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="" xmlns:a16="http://schemas.microsoft.com/office/drawing/2014/main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="" xmlns:a16="http://schemas.microsoft.com/office/drawing/2014/main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="" xmlns:a16="http://schemas.microsoft.com/office/drawing/2014/main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="" xmlns:a16="http://schemas.microsoft.com/office/drawing/2014/main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="" xmlns:a16="http://schemas.microsoft.com/office/drawing/2014/main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="" xmlns:a16="http://schemas.microsoft.com/office/drawing/2014/main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="" xmlns:a16="http://schemas.microsoft.com/office/drawing/2014/main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513721" y="4780190"/>
            <a:ext cx="7212012" cy="563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Soins &amp; Santé</a:t>
            </a:r>
            <a:endParaRPr lang="fr-FR" sz="35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="" xmlns:a16="http://schemas.microsoft.com/office/drawing/2014/main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092800" y="534400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fr-FR" dirty="0" smtClean="0">
                <a:solidFill>
                  <a:schemeClr val="bg1"/>
                </a:solidFill>
              </a:rPr>
              <a:t>23 février 2024 / </a:t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dirty="0" smtClean="0">
                <a:solidFill>
                  <a:schemeClr val="bg1"/>
                </a:solidFill>
              </a:rPr>
              <a:t>4 octobre 2024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0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="" xmlns:a16="http://schemas.microsoft.com/office/drawing/2014/main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6786" y="406602"/>
            <a:ext cx="6142226" cy="488678"/>
          </a:xfrm>
        </p:spPr>
        <p:txBody>
          <a:bodyPr/>
          <a:lstStyle/>
          <a:p>
            <a:pPr algn="r"/>
            <a:r>
              <a:rPr lang="fr-FR" dirty="0"/>
              <a:t>Campagne </a:t>
            </a:r>
            <a:r>
              <a:rPr lang="fr-FR" dirty="0" smtClean="0"/>
              <a:t>Soins &amp; santé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="" xmlns:a16="http://schemas.microsoft.com/office/drawing/2014/main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426679" y="1587324"/>
            <a:ext cx="5378613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vous positionner sur la thématique?</a:t>
            </a:r>
            <a:br>
              <a:rPr lang="fr-FR" sz="2000" dirty="0" smtClean="0"/>
            </a:br>
            <a:endParaRPr lang="fr-FR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Mettez en avant l’ensemble des métiers que vous recrutez auprès de candidats qui ne penseraient pas à votre secteur.</a:t>
            </a:r>
            <a:br>
              <a:rPr lang="fr-FR" sz="1400" dirty="0" smtClean="0"/>
            </a:b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Partagez votre culture d’entreprise, votre vision et vos valeurs pour vous démarquer. Donnez la parole à vos collaborateurs.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1 </a:t>
            </a:r>
            <a:r>
              <a:rPr lang="fr-FR" sz="1400" dirty="0"/>
              <a:t>candidat sur 2 ne postulerait à une offre que s’il a une bonne image de l’entreprise (</a:t>
            </a:r>
            <a:r>
              <a:rPr lang="fr-FR" sz="1400" i="1" dirty="0"/>
              <a:t>Hello </a:t>
            </a:r>
            <a:r>
              <a:rPr lang="fr-FR" sz="1400" i="1" dirty="0" err="1"/>
              <a:t>work</a:t>
            </a:r>
            <a:r>
              <a:rPr lang="fr-FR" sz="1400" dirty="0"/>
              <a:t>). </a:t>
            </a:r>
          </a:p>
        </p:txBody>
      </p:sp>
      <p:sp>
        <p:nvSpPr>
          <p:cNvPr id="16" name="Espace réservé du texte 22">
            <a:extLst>
              <a:ext uri="{FF2B5EF4-FFF2-40B4-BE49-F238E27FC236}">
                <a16:creationId xmlns="" xmlns:a16="http://schemas.microsoft.com/office/drawing/2014/main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</a:t>
            </a:r>
            <a:r>
              <a:rPr lang="fr-FR" sz="2000" i="1" dirty="0" smtClean="0"/>
              <a:t>nos campagnes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23 </a:t>
            </a:r>
            <a:r>
              <a:rPr lang="fr-FR" sz="2000" b="1" i="1" dirty="0" smtClean="0">
                <a:solidFill>
                  <a:srgbClr val="4D4DFF"/>
                </a:solidFill>
              </a:rPr>
              <a:t>février</a:t>
            </a:r>
            <a:r>
              <a:rPr lang="fr-FR" sz="2000" b="1" i="1" dirty="0">
                <a:solidFill>
                  <a:srgbClr val="4D4DFF"/>
                </a:solidFill>
              </a:rPr>
              <a:t> </a:t>
            </a:r>
            <a:r>
              <a:rPr lang="fr-FR" sz="2000" i="1" dirty="0" smtClean="0"/>
              <a:t>et du</a:t>
            </a:r>
            <a:r>
              <a:rPr lang="fr-FR" sz="2000" b="1" i="1" dirty="0" smtClean="0">
                <a:solidFill>
                  <a:srgbClr val="4D4DFF"/>
                </a:solidFill>
              </a:rPr>
              <a:t/>
            </a:r>
            <a:br>
              <a:rPr lang="fr-FR" sz="2000" b="1" i="1" dirty="0" smtClean="0">
                <a:solidFill>
                  <a:srgbClr val="4D4DFF"/>
                </a:solidFill>
              </a:rPr>
            </a:br>
            <a:r>
              <a:rPr lang="fr-FR" sz="2000" b="1" i="1" dirty="0" smtClean="0">
                <a:solidFill>
                  <a:srgbClr val="4D4DFF"/>
                </a:solidFill>
              </a:rPr>
              <a:t>4 octobre.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656918" y="476456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256700" y="2307375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="" xmlns:a16="http://schemas.microsoft.com/office/drawing/2014/main" id="{7ACB2626-D13C-5FA3-500D-A4E12F98B930}"/>
              </a:ext>
            </a:extLst>
          </p:cNvPr>
          <p:cNvSpPr/>
          <p:nvPr/>
        </p:nvSpPr>
        <p:spPr>
          <a:xfrm>
            <a:off x="385933" y="613930"/>
            <a:ext cx="4117056" cy="1946787"/>
          </a:xfrm>
          <a:prstGeom prst="roundRect">
            <a:avLst>
              <a:gd name="adj" fmla="val 3974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Métiers </a:t>
            </a:r>
            <a:r>
              <a:rPr lang="fr-FR" dirty="0" err="1" smtClean="0">
                <a:solidFill>
                  <a:srgbClr val="0C0052"/>
                </a:solidFill>
                <a:latin typeface="New Hero" panose="02000500000000000000" pitchFamily="50" charset="0"/>
              </a:rPr>
              <a:t>pénuriques</a:t>
            </a: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Un secteur essentiel qui a du sens.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Reconversion professionnelle.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="" xmlns:a16="http://schemas.microsoft.com/office/drawing/2014/main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82951" y="185647"/>
            <a:ext cx="3545457" cy="76134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505412" y="2652421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505412" y="3504593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505412" y="4267720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5" t="1453" r="28019"/>
          <a:stretch/>
        </p:blipFill>
        <p:spPr>
          <a:xfrm>
            <a:off x="2886459" y="2020696"/>
            <a:ext cx="3756773" cy="481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9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xmlns="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xmlns="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397832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038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="" xmlns:a16="http://schemas.microsoft.com/office/drawing/2014/main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="" xmlns:a16="http://schemas.microsoft.com/office/drawing/2014/main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="" xmlns:a16="http://schemas.microsoft.com/office/drawing/2014/main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="" xmlns:a16="http://schemas.microsoft.com/office/drawing/2014/main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2187</TotalTime>
  <Words>424</Words>
  <Application>Microsoft Office PowerPoint</Application>
  <PresentationFormat>Grand écran</PresentationFormat>
  <Paragraphs>96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80</cp:revision>
  <dcterms:created xsi:type="dcterms:W3CDTF">2023-11-23T16:54:30Z</dcterms:created>
  <dcterms:modified xsi:type="dcterms:W3CDTF">2023-12-21T09:43:52Z</dcterms:modified>
</cp:coreProperties>
</file>