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5" r:id="rId2"/>
  </p:sldMasterIdLst>
  <p:notesMasterIdLst>
    <p:notesMasterId r:id="rId17"/>
  </p:notesMasterIdLst>
  <p:sldIdLst>
    <p:sldId id="256" r:id="rId3"/>
    <p:sldId id="259" r:id="rId4"/>
    <p:sldId id="260" r:id="rId5"/>
    <p:sldId id="261" r:id="rId6"/>
    <p:sldId id="265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305" r:id="rId15"/>
    <p:sldId id="306" r:id="rId16"/>
  </p:sldIdLst>
  <p:sldSz cx="12192000" cy="6858000"/>
  <p:notesSz cx="6858000" cy="9144000"/>
  <p:embeddedFontLst>
    <p:embeddedFont>
      <p:font typeface="Arial Black" panose="020B06040202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6" roundtripDataSignature="AMtx7milJ423PyoZ4YwCXkTL6CVx4A1i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66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6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c1413a6199_0_1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2c1413a619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c1413a6199_0_3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" name="Google Shape;269;g2c1413a6199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71" name="Google Shape;57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1e6f7d2a2c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3" name="Google Shape;583;g21e6f7d2a2c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g21e6f7d2a2c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1e6f7d2a2c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0" name="Google Shape;600;g21e6f7d2a2c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g21e6f7d2a2c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13" name="Google Shape;61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1e6f7d2a2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7" name="Google Shape;627;g21e6f7d2a2c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g21e6f7d2a2c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2c148797f9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2" name="Google Shape;642;g2c148797f9b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g2c148797f9b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1e6f7d2a2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g21e6f7d2a2c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g21e6f7d2a2c_0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21e6f7d2a2c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3" name="Google Shape;733;g21e6f7d2a2c_0_1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g21e6f7d2a2c_0_1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2c148797f9b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6" name="Google Shape;746;g2c148797f9b_0_1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g2c148797f9b_0_1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1">
  <p:cSld name="Titel 1">
    <p:bg>
      <p:bgPr>
        <a:solidFill>
          <a:srgbClr val="0000FF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/>
          <p:nvPr/>
        </p:nvSpPr>
        <p:spPr>
          <a:xfrm>
            <a:off x="-60385" y="-60713"/>
            <a:ext cx="12312771" cy="6933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el 6">
  <p:cSld name="2_Titel 6">
    <p:bg>
      <p:bgPr>
        <a:solidFill>
          <a:srgbClr val="E6E6F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>
            <a:spLocks noGrp="1"/>
          </p:cNvSpPr>
          <p:nvPr>
            <p:ph type="pic" idx="2"/>
          </p:nvPr>
        </p:nvSpPr>
        <p:spPr>
          <a:xfrm>
            <a:off x="0" y="0"/>
            <a:ext cx="12190413" cy="3429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8" name="Google Shape;38;p27"/>
          <p:cNvSpPr txBox="1">
            <a:spLocks noGrp="1"/>
          </p:cNvSpPr>
          <p:nvPr>
            <p:ph type="dt" idx="10"/>
          </p:nvPr>
        </p:nvSpPr>
        <p:spPr>
          <a:xfrm>
            <a:off x="10677939" y="6356350"/>
            <a:ext cx="1351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ftr" idx="11"/>
          </p:nvPr>
        </p:nvSpPr>
        <p:spPr>
          <a:xfrm>
            <a:off x="190046" y="6356350"/>
            <a:ext cx="10515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title"/>
          </p:nvPr>
        </p:nvSpPr>
        <p:spPr>
          <a:xfrm>
            <a:off x="190047" y="3785652"/>
            <a:ext cx="11867322" cy="62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body" idx="1"/>
          </p:nvPr>
        </p:nvSpPr>
        <p:spPr>
          <a:xfrm>
            <a:off x="189633" y="4429006"/>
            <a:ext cx="1186815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1925" y="-181720"/>
            <a:ext cx="1040022" cy="104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1/2 Bild u. Text">
  <p:cSld name="1_1/2 Bild u. Text">
    <p:bg>
      <p:bgPr>
        <a:solidFill>
          <a:srgbClr val="E6E6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8"/>
          <p:cNvSpPr>
            <a:spLocks noGrp="1"/>
          </p:cNvSpPr>
          <p:nvPr>
            <p:ph type="pic" idx="2"/>
          </p:nvPr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5" name="Google Shape;45;p28"/>
          <p:cNvSpPr txBox="1">
            <a:spLocks noGrp="1"/>
          </p:cNvSpPr>
          <p:nvPr>
            <p:ph type="sldNum" idx="12"/>
          </p:nvPr>
        </p:nvSpPr>
        <p:spPr>
          <a:xfrm>
            <a:off x="6470248" y="6336020"/>
            <a:ext cx="7392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1"/>
          </p:nvPr>
        </p:nvSpPr>
        <p:spPr>
          <a:xfrm>
            <a:off x="6470248" y="347241"/>
            <a:ext cx="5559410" cy="5829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47" name="Google Shape;47;p28"/>
          <p:cNvGrpSpPr/>
          <p:nvPr/>
        </p:nvGrpSpPr>
        <p:grpSpPr>
          <a:xfrm>
            <a:off x="162342" y="6176995"/>
            <a:ext cx="869546" cy="566225"/>
            <a:chOff x="1063108" y="1907501"/>
            <a:chExt cx="4588432" cy="2987863"/>
          </a:xfrm>
        </p:grpSpPr>
        <p:sp>
          <p:nvSpPr>
            <p:cNvPr id="48" name="Google Shape;48;p28"/>
            <p:cNvSpPr/>
            <p:nvPr/>
          </p:nvSpPr>
          <p:spPr>
            <a:xfrm>
              <a:off x="1063108" y="3949207"/>
              <a:ext cx="3958364" cy="946157"/>
            </a:xfrm>
            <a:custGeom>
              <a:avLst/>
              <a:gdLst/>
              <a:ahLst/>
              <a:cxnLst/>
              <a:rect l="l" t="t" r="r" b="b"/>
              <a:pathLst>
                <a:path w="2493" h="595" extrusionOk="0">
                  <a:moveTo>
                    <a:pt x="2228" y="266"/>
                  </a:moveTo>
                  <a:cubicBezTo>
                    <a:pt x="2228" y="198"/>
                    <a:pt x="2270" y="158"/>
                    <a:pt x="2341" y="158"/>
                  </a:cubicBezTo>
                  <a:cubicBezTo>
                    <a:pt x="2416" y="158"/>
                    <a:pt x="2439" y="211"/>
                    <a:pt x="2439" y="266"/>
                  </a:cubicBezTo>
                  <a:cubicBezTo>
                    <a:pt x="2439" y="485"/>
                    <a:pt x="2439" y="485"/>
                    <a:pt x="2439" y="485"/>
                  </a:cubicBezTo>
                  <a:cubicBezTo>
                    <a:pt x="2493" y="485"/>
                    <a:pt x="2493" y="485"/>
                    <a:pt x="2493" y="485"/>
                  </a:cubicBezTo>
                  <a:cubicBezTo>
                    <a:pt x="2493" y="254"/>
                    <a:pt x="2493" y="254"/>
                    <a:pt x="2493" y="254"/>
                  </a:cubicBezTo>
                  <a:cubicBezTo>
                    <a:pt x="2493" y="175"/>
                    <a:pt x="2461" y="109"/>
                    <a:pt x="2360" y="109"/>
                  </a:cubicBezTo>
                  <a:cubicBezTo>
                    <a:pt x="2293" y="109"/>
                    <a:pt x="2244" y="144"/>
                    <a:pt x="2228" y="216"/>
                  </a:cubicBezTo>
                  <a:cubicBezTo>
                    <a:pt x="2228" y="216"/>
                    <a:pt x="2228" y="216"/>
                    <a:pt x="2228" y="216"/>
                  </a:cubicBezTo>
                  <a:cubicBezTo>
                    <a:pt x="2228" y="0"/>
                    <a:pt x="2228" y="0"/>
                    <a:pt x="2228" y="0"/>
                  </a:cubicBezTo>
                  <a:cubicBezTo>
                    <a:pt x="2173" y="0"/>
                    <a:pt x="2173" y="0"/>
                    <a:pt x="2173" y="0"/>
                  </a:cubicBezTo>
                  <a:cubicBezTo>
                    <a:pt x="2173" y="485"/>
                    <a:pt x="2173" y="485"/>
                    <a:pt x="2173" y="485"/>
                  </a:cubicBezTo>
                  <a:cubicBezTo>
                    <a:pt x="2228" y="485"/>
                    <a:pt x="2228" y="485"/>
                    <a:pt x="2228" y="485"/>
                  </a:cubicBezTo>
                  <a:lnTo>
                    <a:pt x="2228" y="266"/>
                  </a:lnTo>
                  <a:close/>
                  <a:moveTo>
                    <a:pt x="2070" y="261"/>
                  </a:moveTo>
                  <a:cubicBezTo>
                    <a:pt x="2122" y="251"/>
                    <a:pt x="2122" y="251"/>
                    <a:pt x="2122" y="251"/>
                  </a:cubicBezTo>
                  <a:cubicBezTo>
                    <a:pt x="2105" y="162"/>
                    <a:pt x="2051" y="109"/>
                    <a:pt x="1948" y="109"/>
                  </a:cubicBezTo>
                  <a:cubicBezTo>
                    <a:pt x="1841" y="109"/>
                    <a:pt x="1761" y="180"/>
                    <a:pt x="1761" y="301"/>
                  </a:cubicBezTo>
                  <a:cubicBezTo>
                    <a:pt x="1761" y="422"/>
                    <a:pt x="1836" y="494"/>
                    <a:pt x="1951" y="494"/>
                  </a:cubicBezTo>
                  <a:cubicBezTo>
                    <a:pt x="2051" y="494"/>
                    <a:pt x="2105" y="440"/>
                    <a:pt x="2123" y="349"/>
                  </a:cubicBezTo>
                  <a:cubicBezTo>
                    <a:pt x="2071" y="337"/>
                    <a:pt x="2071" y="337"/>
                    <a:pt x="2071" y="337"/>
                  </a:cubicBezTo>
                  <a:cubicBezTo>
                    <a:pt x="2055" y="396"/>
                    <a:pt x="2031" y="443"/>
                    <a:pt x="1949" y="443"/>
                  </a:cubicBezTo>
                  <a:cubicBezTo>
                    <a:pt x="1869" y="443"/>
                    <a:pt x="1817" y="390"/>
                    <a:pt x="1817" y="302"/>
                  </a:cubicBezTo>
                  <a:cubicBezTo>
                    <a:pt x="1817" y="207"/>
                    <a:pt x="1870" y="159"/>
                    <a:pt x="1947" y="159"/>
                  </a:cubicBezTo>
                  <a:cubicBezTo>
                    <a:pt x="2019" y="159"/>
                    <a:pt x="2055" y="197"/>
                    <a:pt x="2070" y="261"/>
                  </a:cubicBezTo>
                  <a:moveTo>
                    <a:pt x="1662" y="485"/>
                  </a:moveTo>
                  <a:cubicBezTo>
                    <a:pt x="1715" y="485"/>
                    <a:pt x="1715" y="485"/>
                    <a:pt x="1715" y="485"/>
                  </a:cubicBezTo>
                  <a:cubicBezTo>
                    <a:pt x="1715" y="256"/>
                    <a:pt x="1715" y="256"/>
                    <a:pt x="1715" y="256"/>
                  </a:cubicBezTo>
                  <a:cubicBezTo>
                    <a:pt x="1715" y="162"/>
                    <a:pt x="1672" y="109"/>
                    <a:pt x="1573" y="109"/>
                  </a:cubicBezTo>
                  <a:cubicBezTo>
                    <a:pt x="1483" y="109"/>
                    <a:pt x="1431" y="155"/>
                    <a:pt x="1418" y="244"/>
                  </a:cubicBezTo>
                  <a:cubicBezTo>
                    <a:pt x="1470" y="253"/>
                    <a:pt x="1470" y="253"/>
                    <a:pt x="1470" y="253"/>
                  </a:cubicBezTo>
                  <a:cubicBezTo>
                    <a:pt x="1481" y="185"/>
                    <a:pt x="1513" y="157"/>
                    <a:pt x="1571" y="157"/>
                  </a:cubicBezTo>
                  <a:cubicBezTo>
                    <a:pt x="1638" y="157"/>
                    <a:pt x="1662" y="192"/>
                    <a:pt x="1662" y="257"/>
                  </a:cubicBezTo>
                  <a:cubicBezTo>
                    <a:pt x="1662" y="282"/>
                    <a:pt x="1662" y="282"/>
                    <a:pt x="1662" y="282"/>
                  </a:cubicBezTo>
                  <a:cubicBezTo>
                    <a:pt x="1534" y="282"/>
                    <a:pt x="1534" y="282"/>
                    <a:pt x="1534" y="282"/>
                  </a:cubicBezTo>
                  <a:cubicBezTo>
                    <a:pt x="1448" y="282"/>
                    <a:pt x="1406" y="329"/>
                    <a:pt x="1406" y="390"/>
                  </a:cubicBezTo>
                  <a:cubicBezTo>
                    <a:pt x="1406" y="459"/>
                    <a:pt x="1452" y="493"/>
                    <a:pt x="1526" y="493"/>
                  </a:cubicBezTo>
                  <a:cubicBezTo>
                    <a:pt x="1591" y="493"/>
                    <a:pt x="1643" y="460"/>
                    <a:pt x="1661" y="390"/>
                  </a:cubicBezTo>
                  <a:cubicBezTo>
                    <a:pt x="1662" y="390"/>
                    <a:pt x="1662" y="390"/>
                    <a:pt x="1662" y="390"/>
                  </a:cubicBezTo>
                  <a:lnTo>
                    <a:pt x="1662" y="485"/>
                  </a:lnTo>
                  <a:close/>
                  <a:moveTo>
                    <a:pt x="1538" y="446"/>
                  </a:moveTo>
                  <a:cubicBezTo>
                    <a:pt x="1481" y="446"/>
                    <a:pt x="1460" y="415"/>
                    <a:pt x="1460" y="385"/>
                  </a:cubicBezTo>
                  <a:cubicBezTo>
                    <a:pt x="1460" y="347"/>
                    <a:pt x="1488" y="326"/>
                    <a:pt x="1540" y="326"/>
                  </a:cubicBezTo>
                  <a:cubicBezTo>
                    <a:pt x="1662" y="326"/>
                    <a:pt x="1662" y="326"/>
                    <a:pt x="1662" y="326"/>
                  </a:cubicBezTo>
                  <a:cubicBezTo>
                    <a:pt x="1662" y="350"/>
                    <a:pt x="1662" y="350"/>
                    <a:pt x="1662" y="350"/>
                  </a:cubicBezTo>
                  <a:cubicBezTo>
                    <a:pt x="1662" y="405"/>
                    <a:pt x="1615" y="446"/>
                    <a:pt x="1538" y="446"/>
                  </a:cubicBezTo>
                  <a:moveTo>
                    <a:pt x="1069" y="0"/>
                  </a:moveTo>
                  <a:cubicBezTo>
                    <a:pt x="1014" y="0"/>
                    <a:pt x="1014" y="0"/>
                    <a:pt x="1014" y="0"/>
                  </a:cubicBezTo>
                  <a:cubicBezTo>
                    <a:pt x="1014" y="485"/>
                    <a:pt x="1014" y="485"/>
                    <a:pt x="1014" y="485"/>
                  </a:cubicBezTo>
                  <a:cubicBezTo>
                    <a:pt x="1069" y="485"/>
                    <a:pt x="1069" y="485"/>
                    <a:pt x="1069" y="485"/>
                  </a:cubicBezTo>
                  <a:cubicBezTo>
                    <a:pt x="1069" y="372"/>
                    <a:pt x="1069" y="372"/>
                    <a:pt x="1069" y="372"/>
                  </a:cubicBezTo>
                  <a:cubicBezTo>
                    <a:pt x="1069" y="372"/>
                    <a:pt x="1069" y="372"/>
                    <a:pt x="1069" y="372"/>
                  </a:cubicBezTo>
                  <a:cubicBezTo>
                    <a:pt x="1084" y="445"/>
                    <a:pt x="1127" y="494"/>
                    <a:pt x="1214" y="494"/>
                  </a:cubicBezTo>
                  <a:cubicBezTo>
                    <a:pt x="1311" y="494"/>
                    <a:pt x="1370" y="420"/>
                    <a:pt x="1370" y="301"/>
                  </a:cubicBezTo>
                  <a:cubicBezTo>
                    <a:pt x="1370" y="183"/>
                    <a:pt x="1315" y="109"/>
                    <a:pt x="1212" y="109"/>
                  </a:cubicBezTo>
                  <a:cubicBezTo>
                    <a:pt x="1129" y="109"/>
                    <a:pt x="1084" y="157"/>
                    <a:pt x="1069" y="229"/>
                  </a:cubicBezTo>
                  <a:cubicBezTo>
                    <a:pt x="1069" y="229"/>
                    <a:pt x="1069" y="229"/>
                    <a:pt x="1069" y="229"/>
                  </a:cubicBezTo>
                  <a:lnTo>
                    <a:pt x="1069" y="0"/>
                  </a:lnTo>
                  <a:close/>
                  <a:moveTo>
                    <a:pt x="1195" y="445"/>
                  </a:moveTo>
                  <a:cubicBezTo>
                    <a:pt x="1118" y="445"/>
                    <a:pt x="1069" y="389"/>
                    <a:pt x="1069" y="303"/>
                  </a:cubicBezTo>
                  <a:cubicBezTo>
                    <a:pt x="1069" y="298"/>
                    <a:pt x="1069" y="298"/>
                    <a:pt x="1069" y="298"/>
                  </a:cubicBezTo>
                  <a:cubicBezTo>
                    <a:pt x="1069" y="208"/>
                    <a:pt x="1118" y="158"/>
                    <a:pt x="1195" y="158"/>
                  </a:cubicBezTo>
                  <a:cubicBezTo>
                    <a:pt x="1277" y="158"/>
                    <a:pt x="1315" y="210"/>
                    <a:pt x="1315" y="301"/>
                  </a:cubicBezTo>
                  <a:cubicBezTo>
                    <a:pt x="1315" y="392"/>
                    <a:pt x="1274" y="445"/>
                    <a:pt x="1195" y="445"/>
                  </a:cubicBezTo>
                  <a:moveTo>
                    <a:pt x="965" y="301"/>
                  </a:moveTo>
                  <a:cubicBezTo>
                    <a:pt x="965" y="183"/>
                    <a:pt x="910" y="109"/>
                    <a:pt x="807" y="109"/>
                  </a:cubicBezTo>
                  <a:cubicBezTo>
                    <a:pt x="725" y="109"/>
                    <a:pt x="680" y="157"/>
                    <a:pt x="665" y="229"/>
                  </a:cubicBezTo>
                  <a:cubicBezTo>
                    <a:pt x="664" y="229"/>
                    <a:pt x="664" y="229"/>
                    <a:pt x="664" y="229"/>
                  </a:cubicBezTo>
                  <a:cubicBezTo>
                    <a:pt x="664" y="117"/>
                    <a:pt x="664" y="117"/>
                    <a:pt x="664" y="117"/>
                  </a:cubicBezTo>
                  <a:cubicBezTo>
                    <a:pt x="609" y="117"/>
                    <a:pt x="609" y="117"/>
                    <a:pt x="609" y="117"/>
                  </a:cubicBezTo>
                  <a:cubicBezTo>
                    <a:pt x="609" y="595"/>
                    <a:pt x="609" y="595"/>
                    <a:pt x="609" y="595"/>
                  </a:cubicBezTo>
                  <a:cubicBezTo>
                    <a:pt x="664" y="595"/>
                    <a:pt x="664" y="595"/>
                    <a:pt x="664" y="595"/>
                  </a:cubicBezTo>
                  <a:cubicBezTo>
                    <a:pt x="664" y="372"/>
                    <a:pt x="664" y="372"/>
                    <a:pt x="664" y="372"/>
                  </a:cubicBezTo>
                  <a:cubicBezTo>
                    <a:pt x="665" y="372"/>
                    <a:pt x="665" y="372"/>
                    <a:pt x="665" y="372"/>
                  </a:cubicBezTo>
                  <a:cubicBezTo>
                    <a:pt x="679" y="445"/>
                    <a:pt x="722" y="494"/>
                    <a:pt x="809" y="494"/>
                  </a:cubicBezTo>
                  <a:cubicBezTo>
                    <a:pt x="906" y="494"/>
                    <a:pt x="965" y="420"/>
                    <a:pt x="965" y="301"/>
                  </a:cubicBezTo>
                  <a:moveTo>
                    <a:pt x="790" y="445"/>
                  </a:moveTo>
                  <a:cubicBezTo>
                    <a:pt x="713" y="445"/>
                    <a:pt x="664" y="389"/>
                    <a:pt x="664" y="303"/>
                  </a:cubicBezTo>
                  <a:cubicBezTo>
                    <a:pt x="664" y="298"/>
                    <a:pt x="664" y="298"/>
                    <a:pt x="664" y="298"/>
                  </a:cubicBezTo>
                  <a:cubicBezTo>
                    <a:pt x="664" y="208"/>
                    <a:pt x="713" y="158"/>
                    <a:pt x="790" y="158"/>
                  </a:cubicBezTo>
                  <a:cubicBezTo>
                    <a:pt x="872" y="158"/>
                    <a:pt x="910" y="210"/>
                    <a:pt x="910" y="301"/>
                  </a:cubicBezTo>
                  <a:cubicBezTo>
                    <a:pt x="910" y="392"/>
                    <a:pt x="869" y="445"/>
                    <a:pt x="790" y="445"/>
                  </a:cubicBezTo>
                  <a:moveTo>
                    <a:pt x="536" y="0"/>
                  </a:moveTo>
                  <a:cubicBezTo>
                    <a:pt x="482" y="0"/>
                    <a:pt x="482" y="0"/>
                    <a:pt x="482" y="0"/>
                  </a:cubicBezTo>
                  <a:cubicBezTo>
                    <a:pt x="482" y="485"/>
                    <a:pt x="482" y="485"/>
                    <a:pt x="482" y="485"/>
                  </a:cubicBezTo>
                  <a:cubicBezTo>
                    <a:pt x="536" y="485"/>
                    <a:pt x="536" y="485"/>
                    <a:pt x="536" y="485"/>
                  </a:cubicBezTo>
                  <a:lnTo>
                    <a:pt x="536" y="0"/>
                  </a:lnTo>
                  <a:close/>
                  <a:moveTo>
                    <a:pt x="161" y="238"/>
                  </a:moveTo>
                  <a:cubicBezTo>
                    <a:pt x="183" y="183"/>
                    <a:pt x="208" y="118"/>
                    <a:pt x="227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49" y="117"/>
                    <a:pt x="276" y="183"/>
                    <a:pt x="298" y="238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140" y="290"/>
                    <a:pt x="140" y="290"/>
                    <a:pt x="140" y="290"/>
                  </a:cubicBezTo>
                  <a:lnTo>
                    <a:pt x="161" y="238"/>
                  </a:lnTo>
                  <a:close/>
                  <a:moveTo>
                    <a:pt x="397" y="485"/>
                  </a:moveTo>
                  <a:cubicBezTo>
                    <a:pt x="459" y="485"/>
                    <a:pt x="459" y="485"/>
                    <a:pt x="459" y="485"/>
                  </a:cubicBezTo>
                  <a:cubicBezTo>
                    <a:pt x="261" y="11"/>
                    <a:pt x="261" y="11"/>
                    <a:pt x="261" y="11"/>
                  </a:cubicBezTo>
                  <a:cubicBezTo>
                    <a:pt x="199" y="11"/>
                    <a:pt x="199" y="11"/>
                    <a:pt x="199" y="11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61" y="485"/>
                    <a:pt x="61" y="485"/>
                    <a:pt x="61" y="485"/>
                  </a:cubicBezTo>
                  <a:cubicBezTo>
                    <a:pt x="121" y="339"/>
                    <a:pt x="121" y="339"/>
                    <a:pt x="121" y="339"/>
                  </a:cubicBezTo>
                  <a:cubicBezTo>
                    <a:pt x="338" y="339"/>
                    <a:pt x="338" y="339"/>
                    <a:pt x="338" y="339"/>
                  </a:cubicBezTo>
                  <a:lnTo>
                    <a:pt x="397" y="4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8"/>
            <p:cNvSpPr/>
            <p:nvPr/>
          </p:nvSpPr>
          <p:spPr>
            <a:xfrm>
              <a:off x="1143270" y="2937189"/>
              <a:ext cx="3102242" cy="767849"/>
            </a:xfrm>
            <a:custGeom>
              <a:avLst/>
              <a:gdLst/>
              <a:ahLst/>
              <a:cxnLst/>
              <a:rect l="l" t="t" r="r" b="b"/>
              <a:pathLst>
                <a:path w="1953" h="483" extrusionOk="0">
                  <a:moveTo>
                    <a:pt x="1422" y="255"/>
                  </a:moveTo>
                  <a:cubicBezTo>
                    <a:pt x="1422" y="187"/>
                    <a:pt x="1464" y="148"/>
                    <a:pt x="1535" y="148"/>
                  </a:cubicBezTo>
                  <a:cubicBezTo>
                    <a:pt x="1610" y="148"/>
                    <a:pt x="1633" y="201"/>
                    <a:pt x="1633" y="255"/>
                  </a:cubicBezTo>
                  <a:cubicBezTo>
                    <a:pt x="1633" y="474"/>
                    <a:pt x="1633" y="474"/>
                    <a:pt x="1633" y="474"/>
                  </a:cubicBezTo>
                  <a:cubicBezTo>
                    <a:pt x="1687" y="474"/>
                    <a:pt x="1687" y="474"/>
                    <a:pt x="1687" y="474"/>
                  </a:cubicBezTo>
                  <a:cubicBezTo>
                    <a:pt x="1687" y="255"/>
                    <a:pt x="1687" y="255"/>
                    <a:pt x="1687" y="255"/>
                  </a:cubicBezTo>
                  <a:cubicBezTo>
                    <a:pt x="1687" y="187"/>
                    <a:pt x="1730" y="148"/>
                    <a:pt x="1800" y="148"/>
                  </a:cubicBezTo>
                  <a:cubicBezTo>
                    <a:pt x="1875" y="148"/>
                    <a:pt x="1898" y="201"/>
                    <a:pt x="1898" y="255"/>
                  </a:cubicBezTo>
                  <a:cubicBezTo>
                    <a:pt x="1898" y="474"/>
                    <a:pt x="1898" y="474"/>
                    <a:pt x="1898" y="474"/>
                  </a:cubicBezTo>
                  <a:cubicBezTo>
                    <a:pt x="1953" y="474"/>
                    <a:pt x="1953" y="474"/>
                    <a:pt x="1953" y="474"/>
                  </a:cubicBezTo>
                  <a:cubicBezTo>
                    <a:pt x="1953" y="243"/>
                    <a:pt x="1953" y="243"/>
                    <a:pt x="1953" y="243"/>
                  </a:cubicBezTo>
                  <a:cubicBezTo>
                    <a:pt x="1953" y="164"/>
                    <a:pt x="1920" y="98"/>
                    <a:pt x="1817" y="98"/>
                  </a:cubicBezTo>
                  <a:cubicBezTo>
                    <a:pt x="1742" y="98"/>
                    <a:pt x="1698" y="136"/>
                    <a:pt x="1686" y="212"/>
                  </a:cubicBezTo>
                  <a:cubicBezTo>
                    <a:pt x="1686" y="212"/>
                    <a:pt x="1686" y="212"/>
                    <a:pt x="1686" y="212"/>
                  </a:cubicBezTo>
                  <a:cubicBezTo>
                    <a:pt x="1677" y="148"/>
                    <a:pt x="1641" y="98"/>
                    <a:pt x="1554" y="98"/>
                  </a:cubicBezTo>
                  <a:cubicBezTo>
                    <a:pt x="1487" y="98"/>
                    <a:pt x="1438" y="133"/>
                    <a:pt x="1422" y="205"/>
                  </a:cubicBezTo>
                  <a:cubicBezTo>
                    <a:pt x="1422" y="205"/>
                    <a:pt x="1422" y="205"/>
                    <a:pt x="1422" y="205"/>
                  </a:cubicBezTo>
                  <a:cubicBezTo>
                    <a:pt x="1422" y="106"/>
                    <a:pt x="1422" y="106"/>
                    <a:pt x="1422" y="106"/>
                  </a:cubicBezTo>
                  <a:cubicBezTo>
                    <a:pt x="1367" y="106"/>
                    <a:pt x="1367" y="106"/>
                    <a:pt x="1367" y="106"/>
                  </a:cubicBezTo>
                  <a:cubicBezTo>
                    <a:pt x="1367" y="474"/>
                    <a:pt x="1367" y="474"/>
                    <a:pt x="1367" y="474"/>
                  </a:cubicBezTo>
                  <a:cubicBezTo>
                    <a:pt x="1422" y="474"/>
                    <a:pt x="1422" y="474"/>
                    <a:pt x="1422" y="474"/>
                  </a:cubicBezTo>
                  <a:lnTo>
                    <a:pt x="1422" y="255"/>
                  </a:lnTo>
                  <a:close/>
                  <a:moveTo>
                    <a:pt x="1240" y="474"/>
                  </a:moveTo>
                  <a:cubicBezTo>
                    <a:pt x="1294" y="474"/>
                    <a:pt x="1294" y="474"/>
                    <a:pt x="1294" y="474"/>
                  </a:cubicBezTo>
                  <a:cubicBezTo>
                    <a:pt x="1294" y="106"/>
                    <a:pt x="1294" y="106"/>
                    <a:pt x="1294" y="106"/>
                  </a:cubicBezTo>
                  <a:cubicBezTo>
                    <a:pt x="1240" y="106"/>
                    <a:pt x="1240" y="106"/>
                    <a:pt x="1240" y="106"/>
                  </a:cubicBezTo>
                  <a:cubicBezTo>
                    <a:pt x="1240" y="325"/>
                    <a:pt x="1240" y="325"/>
                    <a:pt x="1240" y="325"/>
                  </a:cubicBezTo>
                  <a:cubicBezTo>
                    <a:pt x="1240" y="393"/>
                    <a:pt x="1196" y="433"/>
                    <a:pt x="1127" y="433"/>
                  </a:cubicBezTo>
                  <a:cubicBezTo>
                    <a:pt x="1052" y="433"/>
                    <a:pt x="1029" y="380"/>
                    <a:pt x="1029" y="325"/>
                  </a:cubicBezTo>
                  <a:cubicBezTo>
                    <a:pt x="1029" y="106"/>
                    <a:pt x="1029" y="106"/>
                    <a:pt x="1029" y="106"/>
                  </a:cubicBezTo>
                  <a:cubicBezTo>
                    <a:pt x="974" y="106"/>
                    <a:pt x="974" y="106"/>
                    <a:pt x="974" y="106"/>
                  </a:cubicBezTo>
                  <a:cubicBezTo>
                    <a:pt x="974" y="338"/>
                    <a:pt x="974" y="338"/>
                    <a:pt x="974" y="338"/>
                  </a:cubicBezTo>
                  <a:cubicBezTo>
                    <a:pt x="974" y="416"/>
                    <a:pt x="1007" y="483"/>
                    <a:pt x="1108" y="483"/>
                  </a:cubicBezTo>
                  <a:cubicBezTo>
                    <a:pt x="1173" y="483"/>
                    <a:pt x="1223" y="447"/>
                    <a:pt x="1239" y="376"/>
                  </a:cubicBezTo>
                  <a:cubicBezTo>
                    <a:pt x="1240" y="376"/>
                    <a:pt x="1240" y="376"/>
                    <a:pt x="1240" y="376"/>
                  </a:cubicBezTo>
                  <a:lnTo>
                    <a:pt x="1240" y="474"/>
                  </a:lnTo>
                  <a:close/>
                  <a:moveTo>
                    <a:pt x="809" y="474"/>
                  </a:moveTo>
                  <a:cubicBezTo>
                    <a:pt x="809" y="272"/>
                    <a:pt x="809" y="272"/>
                    <a:pt x="809" y="272"/>
                  </a:cubicBezTo>
                  <a:cubicBezTo>
                    <a:pt x="809" y="196"/>
                    <a:pt x="844" y="166"/>
                    <a:pt x="917" y="166"/>
                  </a:cubicBezTo>
                  <a:cubicBezTo>
                    <a:pt x="947" y="166"/>
                    <a:pt x="947" y="166"/>
                    <a:pt x="947" y="166"/>
                  </a:cubicBezTo>
                  <a:cubicBezTo>
                    <a:pt x="947" y="106"/>
                    <a:pt x="947" y="106"/>
                    <a:pt x="947" y="106"/>
                  </a:cubicBezTo>
                  <a:cubicBezTo>
                    <a:pt x="922" y="106"/>
                    <a:pt x="922" y="106"/>
                    <a:pt x="922" y="106"/>
                  </a:cubicBezTo>
                  <a:cubicBezTo>
                    <a:pt x="861" y="106"/>
                    <a:pt x="824" y="138"/>
                    <a:pt x="810" y="213"/>
                  </a:cubicBezTo>
                  <a:cubicBezTo>
                    <a:pt x="809" y="213"/>
                    <a:pt x="809" y="213"/>
                    <a:pt x="809" y="213"/>
                  </a:cubicBezTo>
                  <a:cubicBezTo>
                    <a:pt x="809" y="106"/>
                    <a:pt x="809" y="106"/>
                    <a:pt x="809" y="106"/>
                  </a:cubicBezTo>
                  <a:cubicBezTo>
                    <a:pt x="754" y="106"/>
                    <a:pt x="754" y="106"/>
                    <a:pt x="754" y="106"/>
                  </a:cubicBezTo>
                  <a:cubicBezTo>
                    <a:pt x="754" y="474"/>
                    <a:pt x="754" y="474"/>
                    <a:pt x="754" y="474"/>
                  </a:cubicBezTo>
                  <a:lnTo>
                    <a:pt x="809" y="474"/>
                  </a:lnTo>
                  <a:close/>
                  <a:moveTo>
                    <a:pt x="520" y="148"/>
                  </a:moveTo>
                  <a:cubicBezTo>
                    <a:pt x="601" y="148"/>
                    <a:pt x="651" y="202"/>
                    <a:pt x="651" y="288"/>
                  </a:cubicBezTo>
                  <a:cubicBezTo>
                    <a:pt x="651" y="374"/>
                    <a:pt x="603" y="432"/>
                    <a:pt x="519" y="432"/>
                  </a:cubicBezTo>
                  <a:cubicBezTo>
                    <a:pt x="436" y="432"/>
                    <a:pt x="390" y="374"/>
                    <a:pt x="390" y="288"/>
                  </a:cubicBezTo>
                  <a:cubicBezTo>
                    <a:pt x="390" y="202"/>
                    <a:pt x="440" y="148"/>
                    <a:pt x="520" y="148"/>
                  </a:cubicBezTo>
                  <a:moveTo>
                    <a:pt x="520" y="483"/>
                  </a:moveTo>
                  <a:cubicBezTo>
                    <a:pt x="636" y="483"/>
                    <a:pt x="705" y="408"/>
                    <a:pt x="705" y="289"/>
                  </a:cubicBezTo>
                  <a:cubicBezTo>
                    <a:pt x="705" y="169"/>
                    <a:pt x="629" y="98"/>
                    <a:pt x="520" y="98"/>
                  </a:cubicBezTo>
                  <a:cubicBezTo>
                    <a:pt x="411" y="98"/>
                    <a:pt x="335" y="169"/>
                    <a:pt x="335" y="289"/>
                  </a:cubicBezTo>
                  <a:cubicBezTo>
                    <a:pt x="335" y="408"/>
                    <a:pt x="404" y="483"/>
                    <a:pt x="520" y="483"/>
                  </a:cubicBezTo>
                  <a:moveTo>
                    <a:pt x="278" y="265"/>
                  </a:moveTo>
                  <a:cubicBezTo>
                    <a:pt x="278" y="210"/>
                    <a:pt x="278" y="210"/>
                    <a:pt x="27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4"/>
                    <a:pt x="0" y="474"/>
                    <a:pt x="0" y="474"/>
                  </a:cubicBezTo>
                  <a:cubicBezTo>
                    <a:pt x="57" y="474"/>
                    <a:pt x="57" y="474"/>
                    <a:pt x="57" y="474"/>
                  </a:cubicBezTo>
                  <a:cubicBezTo>
                    <a:pt x="57" y="265"/>
                    <a:pt x="57" y="265"/>
                    <a:pt x="57" y="265"/>
                  </a:cubicBezTo>
                  <a:lnTo>
                    <a:pt x="278" y="2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8"/>
            <p:cNvSpPr/>
            <p:nvPr/>
          </p:nvSpPr>
          <p:spPr>
            <a:xfrm>
              <a:off x="1143270" y="1907501"/>
              <a:ext cx="4508270" cy="928486"/>
            </a:xfrm>
            <a:custGeom>
              <a:avLst/>
              <a:gdLst/>
              <a:ahLst/>
              <a:cxnLst/>
              <a:rect l="l" t="t" r="r" b="b"/>
              <a:pathLst>
                <a:path w="2838" h="584" extrusionOk="0">
                  <a:moveTo>
                    <a:pt x="2573" y="255"/>
                  </a:moveTo>
                  <a:cubicBezTo>
                    <a:pt x="2573" y="187"/>
                    <a:pt x="2615" y="148"/>
                    <a:pt x="2686" y="148"/>
                  </a:cubicBezTo>
                  <a:cubicBezTo>
                    <a:pt x="2761" y="148"/>
                    <a:pt x="2784" y="201"/>
                    <a:pt x="2784" y="255"/>
                  </a:cubicBezTo>
                  <a:cubicBezTo>
                    <a:pt x="2784" y="474"/>
                    <a:pt x="2784" y="474"/>
                    <a:pt x="2784" y="474"/>
                  </a:cubicBezTo>
                  <a:cubicBezTo>
                    <a:pt x="2838" y="474"/>
                    <a:pt x="2838" y="474"/>
                    <a:pt x="2838" y="474"/>
                  </a:cubicBezTo>
                  <a:cubicBezTo>
                    <a:pt x="2838" y="243"/>
                    <a:pt x="2838" y="243"/>
                    <a:pt x="2838" y="243"/>
                  </a:cubicBezTo>
                  <a:cubicBezTo>
                    <a:pt x="2838" y="164"/>
                    <a:pt x="2806" y="98"/>
                    <a:pt x="2705" y="98"/>
                  </a:cubicBezTo>
                  <a:cubicBezTo>
                    <a:pt x="2638" y="98"/>
                    <a:pt x="2589" y="133"/>
                    <a:pt x="2573" y="205"/>
                  </a:cubicBezTo>
                  <a:cubicBezTo>
                    <a:pt x="2573" y="205"/>
                    <a:pt x="2573" y="205"/>
                    <a:pt x="2573" y="205"/>
                  </a:cubicBezTo>
                  <a:cubicBezTo>
                    <a:pt x="2573" y="106"/>
                    <a:pt x="2573" y="106"/>
                    <a:pt x="2573" y="106"/>
                  </a:cubicBezTo>
                  <a:cubicBezTo>
                    <a:pt x="2518" y="106"/>
                    <a:pt x="2518" y="106"/>
                    <a:pt x="2518" y="106"/>
                  </a:cubicBezTo>
                  <a:cubicBezTo>
                    <a:pt x="2518" y="474"/>
                    <a:pt x="2518" y="474"/>
                    <a:pt x="2518" y="474"/>
                  </a:cubicBezTo>
                  <a:cubicBezTo>
                    <a:pt x="2573" y="474"/>
                    <a:pt x="2573" y="474"/>
                    <a:pt x="2573" y="474"/>
                  </a:cubicBezTo>
                  <a:lnTo>
                    <a:pt x="2573" y="255"/>
                  </a:lnTo>
                  <a:close/>
                  <a:moveTo>
                    <a:pt x="2396" y="474"/>
                  </a:moveTo>
                  <a:cubicBezTo>
                    <a:pt x="2450" y="474"/>
                    <a:pt x="2450" y="474"/>
                    <a:pt x="2450" y="474"/>
                  </a:cubicBezTo>
                  <a:cubicBezTo>
                    <a:pt x="2450" y="245"/>
                    <a:pt x="2450" y="245"/>
                    <a:pt x="2450" y="245"/>
                  </a:cubicBezTo>
                  <a:cubicBezTo>
                    <a:pt x="2450" y="151"/>
                    <a:pt x="2406" y="99"/>
                    <a:pt x="2308" y="99"/>
                  </a:cubicBezTo>
                  <a:cubicBezTo>
                    <a:pt x="2217" y="99"/>
                    <a:pt x="2165" y="144"/>
                    <a:pt x="2153" y="233"/>
                  </a:cubicBezTo>
                  <a:cubicBezTo>
                    <a:pt x="2205" y="242"/>
                    <a:pt x="2205" y="242"/>
                    <a:pt x="2205" y="242"/>
                  </a:cubicBezTo>
                  <a:cubicBezTo>
                    <a:pt x="2216" y="174"/>
                    <a:pt x="2247" y="146"/>
                    <a:pt x="2306" y="146"/>
                  </a:cubicBezTo>
                  <a:cubicBezTo>
                    <a:pt x="2372" y="146"/>
                    <a:pt x="2396" y="182"/>
                    <a:pt x="2396" y="246"/>
                  </a:cubicBezTo>
                  <a:cubicBezTo>
                    <a:pt x="2396" y="271"/>
                    <a:pt x="2396" y="271"/>
                    <a:pt x="2396" y="271"/>
                  </a:cubicBezTo>
                  <a:cubicBezTo>
                    <a:pt x="2269" y="271"/>
                    <a:pt x="2269" y="271"/>
                    <a:pt x="2269" y="271"/>
                  </a:cubicBezTo>
                  <a:cubicBezTo>
                    <a:pt x="2183" y="271"/>
                    <a:pt x="2141" y="318"/>
                    <a:pt x="2141" y="379"/>
                  </a:cubicBezTo>
                  <a:cubicBezTo>
                    <a:pt x="2141" y="448"/>
                    <a:pt x="2187" y="482"/>
                    <a:pt x="2261" y="482"/>
                  </a:cubicBezTo>
                  <a:cubicBezTo>
                    <a:pt x="2326" y="482"/>
                    <a:pt x="2378" y="449"/>
                    <a:pt x="2395" y="379"/>
                  </a:cubicBezTo>
                  <a:cubicBezTo>
                    <a:pt x="2396" y="379"/>
                    <a:pt x="2396" y="379"/>
                    <a:pt x="2396" y="379"/>
                  </a:cubicBezTo>
                  <a:lnTo>
                    <a:pt x="2396" y="474"/>
                  </a:lnTo>
                  <a:close/>
                  <a:moveTo>
                    <a:pt x="2273" y="435"/>
                  </a:moveTo>
                  <a:cubicBezTo>
                    <a:pt x="2215" y="435"/>
                    <a:pt x="2195" y="405"/>
                    <a:pt x="2195" y="375"/>
                  </a:cubicBezTo>
                  <a:cubicBezTo>
                    <a:pt x="2195" y="336"/>
                    <a:pt x="2223" y="315"/>
                    <a:pt x="2274" y="315"/>
                  </a:cubicBezTo>
                  <a:cubicBezTo>
                    <a:pt x="2396" y="315"/>
                    <a:pt x="2396" y="315"/>
                    <a:pt x="2396" y="315"/>
                  </a:cubicBezTo>
                  <a:cubicBezTo>
                    <a:pt x="2396" y="339"/>
                    <a:pt x="2396" y="339"/>
                    <a:pt x="2396" y="339"/>
                  </a:cubicBezTo>
                  <a:cubicBezTo>
                    <a:pt x="2396" y="394"/>
                    <a:pt x="2349" y="435"/>
                    <a:pt x="2273" y="435"/>
                  </a:cubicBezTo>
                  <a:moveTo>
                    <a:pt x="1943" y="483"/>
                  </a:moveTo>
                  <a:cubicBezTo>
                    <a:pt x="2034" y="483"/>
                    <a:pt x="2088" y="437"/>
                    <a:pt x="2107" y="363"/>
                  </a:cubicBezTo>
                  <a:cubicBezTo>
                    <a:pt x="2058" y="348"/>
                    <a:pt x="2058" y="348"/>
                    <a:pt x="2058" y="348"/>
                  </a:cubicBezTo>
                  <a:cubicBezTo>
                    <a:pt x="2045" y="396"/>
                    <a:pt x="2016" y="434"/>
                    <a:pt x="1943" y="434"/>
                  </a:cubicBezTo>
                  <a:cubicBezTo>
                    <a:pt x="1865" y="434"/>
                    <a:pt x="1817" y="388"/>
                    <a:pt x="1812" y="307"/>
                  </a:cubicBezTo>
                  <a:cubicBezTo>
                    <a:pt x="2108" y="307"/>
                    <a:pt x="2108" y="307"/>
                    <a:pt x="2108" y="307"/>
                  </a:cubicBezTo>
                  <a:cubicBezTo>
                    <a:pt x="2110" y="292"/>
                    <a:pt x="2110" y="277"/>
                    <a:pt x="2110" y="269"/>
                  </a:cubicBezTo>
                  <a:cubicBezTo>
                    <a:pt x="2110" y="167"/>
                    <a:pt x="2050" y="98"/>
                    <a:pt x="1941" y="98"/>
                  </a:cubicBezTo>
                  <a:cubicBezTo>
                    <a:pt x="1833" y="98"/>
                    <a:pt x="1756" y="170"/>
                    <a:pt x="1756" y="292"/>
                  </a:cubicBezTo>
                  <a:cubicBezTo>
                    <a:pt x="1756" y="411"/>
                    <a:pt x="1828" y="483"/>
                    <a:pt x="1943" y="483"/>
                  </a:cubicBezTo>
                  <a:moveTo>
                    <a:pt x="1940" y="146"/>
                  </a:moveTo>
                  <a:cubicBezTo>
                    <a:pt x="2016" y="146"/>
                    <a:pt x="2054" y="188"/>
                    <a:pt x="2058" y="262"/>
                  </a:cubicBezTo>
                  <a:cubicBezTo>
                    <a:pt x="1813" y="262"/>
                    <a:pt x="1813" y="262"/>
                    <a:pt x="1813" y="262"/>
                  </a:cubicBezTo>
                  <a:cubicBezTo>
                    <a:pt x="1821" y="186"/>
                    <a:pt x="1869" y="146"/>
                    <a:pt x="1940" y="146"/>
                  </a:cubicBezTo>
                  <a:moveTo>
                    <a:pt x="1733" y="290"/>
                  </a:moveTo>
                  <a:cubicBezTo>
                    <a:pt x="1733" y="172"/>
                    <a:pt x="1678" y="98"/>
                    <a:pt x="1574" y="98"/>
                  </a:cubicBezTo>
                  <a:cubicBezTo>
                    <a:pt x="1492" y="98"/>
                    <a:pt x="1447" y="146"/>
                    <a:pt x="1432" y="218"/>
                  </a:cubicBezTo>
                  <a:cubicBezTo>
                    <a:pt x="1431" y="218"/>
                    <a:pt x="1431" y="218"/>
                    <a:pt x="1431" y="218"/>
                  </a:cubicBezTo>
                  <a:cubicBezTo>
                    <a:pt x="1431" y="106"/>
                    <a:pt x="1431" y="106"/>
                    <a:pt x="1431" y="106"/>
                  </a:cubicBezTo>
                  <a:cubicBezTo>
                    <a:pt x="1377" y="106"/>
                    <a:pt x="1377" y="106"/>
                    <a:pt x="1377" y="106"/>
                  </a:cubicBezTo>
                  <a:cubicBezTo>
                    <a:pt x="1377" y="584"/>
                    <a:pt x="1377" y="584"/>
                    <a:pt x="1377" y="584"/>
                  </a:cubicBezTo>
                  <a:cubicBezTo>
                    <a:pt x="1431" y="584"/>
                    <a:pt x="1431" y="584"/>
                    <a:pt x="1431" y="584"/>
                  </a:cubicBezTo>
                  <a:cubicBezTo>
                    <a:pt x="1431" y="361"/>
                    <a:pt x="1431" y="361"/>
                    <a:pt x="1431" y="361"/>
                  </a:cubicBezTo>
                  <a:cubicBezTo>
                    <a:pt x="1432" y="361"/>
                    <a:pt x="1432" y="361"/>
                    <a:pt x="1432" y="361"/>
                  </a:cubicBezTo>
                  <a:cubicBezTo>
                    <a:pt x="1446" y="434"/>
                    <a:pt x="1490" y="484"/>
                    <a:pt x="1577" y="483"/>
                  </a:cubicBezTo>
                  <a:cubicBezTo>
                    <a:pt x="1674" y="484"/>
                    <a:pt x="1733" y="409"/>
                    <a:pt x="1733" y="290"/>
                  </a:cubicBezTo>
                  <a:moveTo>
                    <a:pt x="1558" y="434"/>
                  </a:moveTo>
                  <a:cubicBezTo>
                    <a:pt x="1480" y="434"/>
                    <a:pt x="1431" y="378"/>
                    <a:pt x="1431" y="292"/>
                  </a:cubicBezTo>
                  <a:cubicBezTo>
                    <a:pt x="1431" y="288"/>
                    <a:pt x="1431" y="288"/>
                    <a:pt x="1431" y="288"/>
                  </a:cubicBezTo>
                  <a:cubicBezTo>
                    <a:pt x="1431" y="197"/>
                    <a:pt x="1480" y="148"/>
                    <a:pt x="1558" y="148"/>
                  </a:cubicBezTo>
                  <a:cubicBezTo>
                    <a:pt x="1639" y="148"/>
                    <a:pt x="1678" y="199"/>
                    <a:pt x="1678" y="290"/>
                  </a:cubicBezTo>
                  <a:cubicBezTo>
                    <a:pt x="1678" y="381"/>
                    <a:pt x="1637" y="434"/>
                    <a:pt x="1558" y="434"/>
                  </a:cubicBezTo>
                  <a:moveTo>
                    <a:pt x="1144" y="148"/>
                  </a:moveTo>
                  <a:cubicBezTo>
                    <a:pt x="1225" y="148"/>
                    <a:pt x="1275" y="202"/>
                    <a:pt x="1275" y="288"/>
                  </a:cubicBezTo>
                  <a:cubicBezTo>
                    <a:pt x="1275" y="375"/>
                    <a:pt x="1227" y="432"/>
                    <a:pt x="1143" y="432"/>
                  </a:cubicBezTo>
                  <a:cubicBezTo>
                    <a:pt x="1060" y="432"/>
                    <a:pt x="1014" y="375"/>
                    <a:pt x="1014" y="288"/>
                  </a:cubicBezTo>
                  <a:cubicBezTo>
                    <a:pt x="1014" y="202"/>
                    <a:pt x="1064" y="148"/>
                    <a:pt x="1144" y="148"/>
                  </a:cubicBezTo>
                  <a:moveTo>
                    <a:pt x="1144" y="483"/>
                  </a:moveTo>
                  <a:cubicBezTo>
                    <a:pt x="1260" y="483"/>
                    <a:pt x="1329" y="409"/>
                    <a:pt x="1329" y="289"/>
                  </a:cubicBezTo>
                  <a:cubicBezTo>
                    <a:pt x="1329" y="169"/>
                    <a:pt x="1253" y="98"/>
                    <a:pt x="1144" y="98"/>
                  </a:cubicBezTo>
                  <a:cubicBezTo>
                    <a:pt x="1035" y="98"/>
                    <a:pt x="959" y="169"/>
                    <a:pt x="959" y="289"/>
                  </a:cubicBezTo>
                  <a:cubicBezTo>
                    <a:pt x="959" y="409"/>
                    <a:pt x="1028" y="483"/>
                    <a:pt x="1144" y="483"/>
                  </a:cubicBezTo>
                  <a:moveTo>
                    <a:pt x="822" y="474"/>
                  </a:moveTo>
                  <a:cubicBezTo>
                    <a:pt x="822" y="273"/>
                    <a:pt x="822" y="273"/>
                    <a:pt x="822" y="273"/>
                  </a:cubicBezTo>
                  <a:cubicBezTo>
                    <a:pt x="822" y="196"/>
                    <a:pt x="856" y="166"/>
                    <a:pt x="930" y="166"/>
                  </a:cubicBezTo>
                  <a:cubicBezTo>
                    <a:pt x="960" y="166"/>
                    <a:pt x="960" y="166"/>
                    <a:pt x="960" y="166"/>
                  </a:cubicBezTo>
                  <a:cubicBezTo>
                    <a:pt x="960" y="106"/>
                    <a:pt x="960" y="106"/>
                    <a:pt x="960" y="106"/>
                  </a:cubicBezTo>
                  <a:cubicBezTo>
                    <a:pt x="935" y="106"/>
                    <a:pt x="935" y="106"/>
                    <a:pt x="935" y="106"/>
                  </a:cubicBezTo>
                  <a:cubicBezTo>
                    <a:pt x="874" y="106"/>
                    <a:pt x="837" y="138"/>
                    <a:pt x="823" y="213"/>
                  </a:cubicBezTo>
                  <a:cubicBezTo>
                    <a:pt x="822" y="213"/>
                    <a:pt x="822" y="213"/>
                    <a:pt x="822" y="213"/>
                  </a:cubicBezTo>
                  <a:cubicBezTo>
                    <a:pt x="822" y="106"/>
                    <a:pt x="822" y="106"/>
                    <a:pt x="822" y="106"/>
                  </a:cubicBezTo>
                  <a:cubicBezTo>
                    <a:pt x="767" y="106"/>
                    <a:pt x="767" y="106"/>
                    <a:pt x="767" y="106"/>
                  </a:cubicBezTo>
                  <a:cubicBezTo>
                    <a:pt x="767" y="474"/>
                    <a:pt x="767" y="474"/>
                    <a:pt x="767" y="474"/>
                  </a:cubicBezTo>
                  <a:lnTo>
                    <a:pt x="822" y="474"/>
                  </a:lnTo>
                  <a:close/>
                  <a:moveTo>
                    <a:pt x="641" y="474"/>
                  </a:moveTo>
                  <a:cubicBezTo>
                    <a:pt x="695" y="474"/>
                    <a:pt x="695" y="474"/>
                    <a:pt x="695" y="474"/>
                  </a:cubicBezTo>
                  <a:cubicBezTo>
                    <a:pt x="695" y="106"/>
                    <a:pt x="695" y="106"/>
                    <a:pt x="695" y="106"/>
                  </a:cubicBezTo>
                  <a:cubicBezTo>
                    <a:pt x="641" y="106"/>
                    <a:pt x="641" y="106"/>
                    <a:pt x="641" y="106"/>
                  </a:cubicBezTo>
                  <a:cubicBezTo>
                    <a:pt x="641" y="326"/>
                    <a:pt x="641" y="326"/>
                    <a:pt x="641" y="326"/>
                  </a:cubicBezTo>
                  <a:cubicBezTo>
                    <a:pt x="641" y="393"/>
                    <a:pt x="598" y="433"/>
                    <a:pt x="528" y="433"/>
                  </a:cubicBezTo>
                  <a:cubicBezTo>
                    <a:pt x="453" y="433"/>
                    <a:pt x="430" y="380"/>
                    <a:pt x="430" y="326"/>
                  </a:cubicBezTo>
                  <a:cubicBezTo>
                    <a:pt x="430" y="106"/>
                    <a:pt x="430" y="106"/>
                    <a:pt x="430" y="106"/>
                  </a:cubicBezTo>
                  <a:cubicBezTo>
                    <a:pt x="376" y="106"/>
                    <a:pt x="376" y="106"/>
                    <a:pt x="376" y="106"/>
                  </a:cubicBezTo>
                  <a:cubicBezTo>
                    <a:pt x="376" y="338"/>
                    <a:pt x="376" y="338"/>
                    <a:pt x="376" y="338"/>
                  </a:cubicBezTo>
                  <a:cubicBezTo>
                    <a:pt x="376" y="416"/>
                    <a:pt x="408" y="483"/>
                    <a:pt x="509" y="483"/>
                  </a:cubicBezTo>
                  <a:cubicBezTo>
                    <a:pt x="575" y="483"/>
                    <a:pt x="625" y="447"/>
                    <a:pt x="640" y="376"/>
                  </a:cubicBezTo>
                  <a:cubicBezTo>
                    <a:pt x="641" y="376"/>
                    <a:pt x="641" y="376"/>
                    <a:pt x="641" y="376"/>
                  </a:cubicBezTo>
                  <a:lnTo>
                    <a:pt x="641" y="474"/>
                  </a:lnTo>
                  <a:close/>
                  <a:moveTo>
                    <a:pt x="0" y="474"/>
                  </a:moveTo>
                  <a:cubicBezTo>
                    <a:pt x="319" y="474"/>
                    <a:pt x="319" y="474"/>
                    <a:pt x="319" y="474"/>
                  </a:cubicBezTo>
                  <a:cubicBezTo>
                    <a:pt x="319" y="420"/>
                    <a:pt x="319" y="420"/>
                    <a:pt x="319" y="420"/>
                  </a:cubicBezTo>
                  <a:cubicBezTo>
                    <a:pt x="57" y="420"/>
                    <a:pt x="57" y="420"/>
                    <a:pt x="57" y="420"/>
                  </a:cubicBezTo>
                  <a:cubicBezTo>
                    <a:pt x="57" y="259"/>
                    <a:pt x="57" y="259"/>
                    <a:pt x="57" y="259"/>
                  </a:cubicBezTo>
                  <a:cubicBezTo>
                    <a:pt x="291" y="259"/>
                    <a:pt x="291" y="259"/>
                    <a:pt x="291" y="259"/>
                  </a:cubicBezTo>
                  <a:cubicBezTo>
                    <a:pt x="291" y="205"/>
                    <a:pt x="291" y="205"/>
                    <a:pt x="291" y="205"/>
                  </a:cubicBezTo>
                  <a:cubicBezTo>
                    <a:pt x="57" y="205"/>
                    <a:pt x="57" y="205"/>
                    <a:pt x="57" y="205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7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" name="Google Shape;87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c1413a6199_0_7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2c1413a6199_0_7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2c1413a6199_0_7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1/2 Bild u. Text">
  <p:cSld name="1_1/2 Bild u. Text">
    <p:bg>
      <p:bgPr>
        <a:solidFill>
          <a:srgbClr val="E6E6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c1413a6199_0_752"/>
          <p:cNvSpPr>
            <a:spLocks noGrp="1"/>
          </p:cNvSpPr>
          <p:nvPr>
            <p:ph type="pic" idx="2"/>
          </p:nvPr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0" name="Google Shape;130;g2c1413a6199_0_752"/>
          <p:cNvSpPr txBox="1">
            <a:spLocks noGrp="1"/>
          </p:cNvSpPr>
          <p:nvPr>
            <p:ph type="sldNum" idx="12"/>
          </p:nvPr>
        </p:nvSpPr>
        <p:spPr>
          <a:xfrm>
            <a:off x="6470248" y="6336020"/>
            <a:ext cx="739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31" name="Google Shape;131;g2c1413a6199_0_752"/>
          <p:cNvSpPr txBox="1">
            <a:spLocks noGrp="1"/>
          </p:cNvSpPr>
          <p:nvPr>
            <p:ph type="body" idx="1"/>
          </p:nvPr>
        </p:nvSpPr>
        <p:spPr>
          <a:xfrm>
            <a:off x="6470248" y="347241"/>
            <a:ext cx="5559300" cy="58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marL="137160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marL="182880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marL="228600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32" name="Google Shape;132;g2c1413a6199_0_752"/>
          <p:cNvGrpSpPr/>
          <p:nvPr/>
        </p:nvGrpSpPr>
        <p:grpSpPr>
          <a:xfrm>
            <a:off x="162333" y="6176979"/>
            <a:ext cx="869508" cy="566200"/>
            <a:chOff x="1063108" y="1907501"/>
            <a:chExt cx="4588431" cy="2987863"/>
          </a:xfrm>
        </p:grpSpPr>
        <p:sp>
          <p:nvSpPr>
            <p:cNvPr id="133" name="Google Shape;133;g2c1413a6199_0_752"/>
            <p:cNvSpPr/>
            <p:nvPr/>
          </p:nvSpPr>
          <p:spPr>
            <a:xfrm>
              <a:off x="1063108" y="3949207"/>
              <a:ext cx="3958367" cy="946157"/>
            </a:xfrm>
            <a:custGeom>
              <a:avLst/>
              <a:gdLst/>
              <a:ahLst/>
              <a:cxnLst/>
              <a:rect l="l" t="t" r="r" b="b"/>
              <a:pathLst>
                <a:path w="2493" h="595" extrusionOk="0">
                  <a:moveTo>
                    <a:pt x="2228" y="266"/>
                  </a:moveTo>
                  <a:cubicBezTo>
                    <a:pt x="2228" y="198"/>
                    <a:pt x="2270" y="158"/>
                    <a:pt x="2341" y="158"/>
                  </a:cubicBezTo>
                  <a:cubicBezTo>
                    <a:pt x="2416" y="158"/>
                    <a:pt x="2439" y="211"/>
                    <a:pt x="2439" y="266"/>
                  </a:cubicBezTo>
                  <a:cubicBezTo>
                    <a:pt x="2439" y="485"/>
                    <a:pt x="2439" y="485"/>
                    <a:pt x="2439" y="485"/>
                  </a:cubicBezTo>
                  <a:cubicBezTo>
                    <a:pt x="2493" y="485"/>
                    <a:pt x="2493" y="485"/>
                    <a:pt x="2493" y="485"/>
                  </a:cubicBezTo>
                  <a:cubicBezTo>
                    <a:pt x="2493" y="254"/>
                    <a:pt x="2493" y="254"/>
                    <a:pt x="2493" y="254"/>
                  </a:cubicBezTo>
                  <a:cubicBezTo>
                    <a:pt x="2493" y="175"/>
                    <a:pt x="2461" y="109"/>
                    <a:pt x="2360" y="109"/>
                  </a:cubicBezTo>
                  <a:cubicBezTo>
                    <a:pt x="2293" y="109"/>
                    <a:pt x="2244" y="144"/>
                    <a:pt x="2228" y="216"/>
                  </a:cubicBezTo>
                  <a:cubicBezTo>
                    <a:pt x="2228" y="216"/>
                    <a:pt x="2228" y="216"/>
                    <a:pt x="2228" y="216"/>
                  </a:cubicBezTo>
                  <a:cubicBezTo>
                    <a:pt x="2228" y="0"/>
                    <a:pt x="2228" y="0"/>
                    <a:pt x="2228" y="0"/>
                  </a:cubicBezTo>
                  <a:cubicBezTo>
                    <a:pt x="2173" y="0"/>
                    <a:pt x="2173" y="0"/>
                    <a:pt x="2173" y="0"/>
                  </a:cubicBezTo>
                  <a:cubicBezTo>
                    <a:pt x="2173" y="485"/>
                    <a:pt x="2173" y="485"/>
                    <a:pt x="2173" y="485"/>
                  </a:cubicBezTo>
                  <a:cubicBezTo>
                    <a:pt x="2228" y="485"/>
                    <a:pt x="2228" y="485"/>
                    <a:pt x="2228" y="485"/>
                  </a:cubicBezTo>
                  <a:lnTo>
                    <a:pt x="2228" y="266"/>
                  </a:lnTo>
                  <a:close/>
                  <a:moveTo>
                    <a:pt x="2070" y="261"/>
                  </a:moveTo>
                  <a:cubicBezTo>
                    <a:pt x="2122" y="251"/>
                    <a:pt x="2122" y="251"/>
                    <a:pt x="2122" y="251"/>
                  </a:cubicBezTo>
                  <a:cubicBezTo>
                    <a:pt x="2105" y="162"/>
                    <a:pt x="2051" y="109"/>
                    <a:pt x="1948" y="109"/>
                  </a:cubicBezTo>
                  <a:cubicBezTo>
                    <a:pt x="1841" y="109"/>
                    <a:pt x="1761" y="180"/>
                    <a:pt x="1761" y="301"/>
                  </a:cubicBezTo>
                  <a:cubicBezTo>
                    <a:pt x="1761" y="422"/>
                    <a:pt x="1836" y="494"/>
                    <a:pt x="1951" y="494"/>
                  </a:cubicBezTo>
                  <a:cubicBezTo>
                    <a:pt x="2051" y="494"/>
                    <a:pt x="2105" y="440"/>
                    <a:pt x="2123" y="349"/>
                  </a:cubicBezTo>
                  <a:cubicBezTo>
                    <a:pt x="2071" y="337"/>
                    <a:pt x="2071" y="337"/>
                    <a:pt x="2071" y="337"/>
                  </a:cubicBezTo>
                  <a:cubicBezTo>
                    <a:pt x="2055" y="396"/>
                    <a:pt x="2031" y="443"/>
                    <a:pt x="1949" y="443"/>
                  </a:cubicBezTo>
                  <a:cubicBezTo>
                    <a:pt x="1869" y="443"/>
                    <a:pt x="1817" y="390"/>
                    <a:pt x="1817" y="302"/>
                  </a:cubicBezTo>
                  <a:cubicBezTo>
                    <a:pt x="1817" y="207"/>
                    <a:pt x="1870" y="159"/>
                    <a:pt x="1947" y="159"/>
                  </a:cubicBezTo>
                  <a:cubicBezTo>
                    <a:pt x="2019" y="159"/>
                    <a:pt x="2055" y="197"/>
                    <a:pt x="2070" y="261"/>
                  </a:cubicBezTo>
                  <a:moveTo>
                    <a:pt x="1662" y="485"/>
                  </a:moveTo>
                  <a:cubicBezTo>
                    <a:pt x="1715" y="485"/>
                    <a:pt x="1715" y="485"/>
                    <a:pt x="1715" y="485"/>
                  </a:cubicBezTo>
                  <a:cubicBezTo>
                    <a:pt x="1715" y="256"/>
                    <a:pt x="1715" y="256"/>
                    <a:pt x="1715" y="256"/>
                  </a:cubicBezTo>
                  <a:cubicBezTo>
                    <a:pt x="1715" y="162"/>
                    <a:pt x="1672" y="109"/>
                    <a:pt x="1573" y="109"/>
                  </a:cubicBezTo>
                  <a:cubicBezTo>
                    <a:pt x="1483" y="109"/>
                    <a:pt x="1431" y="155"/>
                    <a:pt x="1418" y="244"/>
                  </a:cubicBezTo>
                  <a:cubicBezTo>
                    <a:pt x="1470" y="253"/>
                    <a:pt x="1470" y="253"/>
                    <a:pt x="1470" y="253"/>
                  </a:cubicBezTo>
                  <a:cubicBezTo>
                    <a:pt x="1481" y="185"/>
                    <a:pt x="1513" y="157"/>
                    <a:pt x="1571" y="157"/>
                  </a:cubicBezTo>
                  <a:cubicBezTo>
                    <a:pt x="1638" y="157"/>
                    <a:pt x="1662" y="192"/>
                    <a:pt x="1662" y="257"/>
                  </a:cubicBezTo>
                  <a:cubicBezTo>
                    <a:pt x="1662" y="282"/>
                    <a:pt x="1662" y="282"/>
                    <a:pt x="1662" y="282"/>
                  </a:cubicBezTo>
                  <a:cubicBezTo>
                    <a:pt x="1534" y="282"/>
                    <a:pt x="1534" y="282"/>
                    <a:pt x="1534" y="282"/>
                  </a:cubicBezTo>
                  <a:cubicBezTo>
                    <a:pt x="1448" y="282"/>
                    <a:pt x="1406" y="329"/>
                    <a:pt x="1406" y="390"/>
                  </a:cubicBezTo>
                  <a:cubicBezTo>
                    <a:pt x="1406" y="459"/>
                    <a:pt x="1452" y="493"/>
                    <a:pt x="1526" y="493"/>
                  </a:cubicBezTo>
                  <a:cubicBezTo>
                    <a:pt x="1591" y="493"/>
                    <a:pt x="1643" y="460"/>
                    <a:pt x="1661" y="390"/>
                  </a:cubicBezTo>
                  <a:cubicBezTo>
                    <a:pt x="1662" y="390"/>
                    <a:pt x="1662" y="390"/>
                    <a:pt x="1662" y="390"/>
                  </a:cubicBezTo>
                  <a:lnTo>
                    <a:pt x="1662" y="485"/>
                  </a:lnTo>
                  <a:close/>
                  <a:moveTo>
                    <a:pt x="1538" y="446"/>
                  </a:moveTo>
                  <a:cubicBezTo>
                    <a:pt x="1481" y="446"/>
                    <a:pt x="1460" y="415"/>
                    <a:pt x="1460" y="385"/>
                  </a:cubicBezTo>
                  <a:cubicBezTo>
                    <a:pt x="1460" y="347"/>
                    <a:pt x="1488" y="326"/>
                    <a:pt x="1540" y="326"/>
                  </a:cubicBezTo>
                  <a:cubicBezTo>
                    <a:pt x="1662" y="326"/>
                    <a:pt x="1662" y="326"/>
                    <a:pt x="1662" y="326"/>
                  </a:cubicBezTo>
                  <a:cubicBezTo>
                    <a:pt x="1662" y="350"/>
                    <a:pt x="1662" y="350"/>
                    <a:pt x="1662" y="350"/>
                  </a:cubicBezTo>
                  <a:cubicBezTo>
                    <a:pt x="1662" y="405"/>
                    <a:pt x="1615" y="446"/>
                    <a:pt x="1538" y="446"/>
                  </a:cubicBezTo>
                  <a:moveTo>
                    <a:pt x="1069" y="0"/>
                  </a:moveTo>
                  <a:cubicBezTo>
                    <a:pt x="1014" y="0"/>
                    <a:pt x="1014" y="0"/>
                    <a:pt x="1014" y="0"/>
                  </a:cubicBezTo>
                  <a:cubicBezTo>
                    <a:pt x="1014" y="485"/>
                    <a:pt x="1014" y="485"/>
                    <a:pt x="1014" y="485"/>
                  </a:cubicBezTo>
                  <a:cubicBezTo>
                    <a:pt x="1069" y="485"/>
                    <a:pt x="1069" y="485"/>
                    <a:pt x="1069" y="485"/>
                  </a:cubicBezTo>
                  <a:cubicBezTo>
                    <a:pt x="1069" y="372"/>
                    <a:pt x="1069" y="372"/>
                    <a:pt x="1069" y="372"/>
                  </a:cubicBezTo>
                  <a:cubicBezTo>
                    <a:pt x="1069" y="372"/>
                    <a:pt x="1069" y="372"/>
                    <a:pt x="1069" y="372"/>
                  </a:cubicBezTo>
                  <a:cubicBezTo>
                    <a:pt x="1084" y="445"/>
                    <a:pt x="1127" y="494"/>
                    <a:pt x="1214" y="494"/>
                  </a:cubicBezTo>
                  <a:cubicBezTo>
                    <a:pt x="1311" y="494"/>
                    <a:pt x="1370" y="420"/>
                    <a:pt x="1370" y="301"/>
                  </a:cubicBezTo>
                  <a:cubicBezTo>
                    <a:pt x="1370" y="183"/>
                    <a:pt x="1315" y="109"/>
                    <a:pt x="1212" y="109"/>
                  </a:cubicBezTo>
                  <a:cubicBezTo>
                    <a:pt x="1129" y="109"/>
                    <a:pt x="1084" y="157"/>
                    <a:pt x="1069" y="229"/>
                  </a:cubicBezTo>
                  <a:cubicBezTo>
                    <a:pt x="1069" y="229"/>
                    <a:pt x="1069" y="229"/>
                    <a:pt x="1069" y="229"/>
                  </a:cubicBezTo>
                  <a:lnTo>
                    <a:pt x="1069" y="0"/>
                  </a:lnTo>
                  <a:close/>
                  <a:moveTo>
                    <a:pt x="1195" y="445"/>
                  </a:moveTo>
                  <a:cubicBezTo>
                    <a:pt x="1118" y="445"/>
                    <a:pt x="1069" y="389"/>
                    <a:pt x="1069" y="303"/>
                  </a:cubicBezTo>
                  <a:cubicBezTo>
                    <a:pt x="1069" y="298"/>
                    <a:pt x="1069" y="298"/>
                    <a:pt x="1069" y="298"/>
                  </a:cubicBezTo>
                  <a:cubicBezTo>
                    <a:pt x="1069" y="208"/>
                    <a:pt x="1118" y="158"/>
                    <a:pt x="1195" y="158"/>
                  </a:cubicBezTo>
                  <a:cubicBezTo>
                    <a:pt x="1277" y="158"/>
                    <a:pt x="1315" y="210"/>
                    <a:pt x="1315" y="301"/>
                  </a:cubicBezTo>
                  <a:cubicBezTo>
                    <a:pt x="1315" y="392"/>
                    <a:pt x="1274" y="445"/>
                    <a:pt x="1195" y="445"/>
                  </a:cubicBezTo>
                  <a:moveTo>
                    <a:pt x="965" y="301"/>
                  </a:moveTo>
                  <a:cubicBezTo>
                    <a:pt x="965" y="183"/>
                    <a:pt x="910" y="109"/>
                    <a:pt x="807" y="109"/>
                  </a:cubicBezTo>
                  <a:cubicBezTo>
                    <a:pt x="725" y="109"/>
                    <a:pt x="680" y="157"/>
                    <a:pt x="665" y="229"/>
                  </a:cubicBezTo>
                  <a:cubicBezTo>
                    <a:pt x="664" y="229"/>
                    <a:pt x="664" y="229"/>
                    <a:pt x="664" y="229"/>
                  </a:cubicBezTo>
                  <a:cubicBezTo>
                    <a:pt x="664" y="117"/>
                    <a:pt x="664" y="117"/>
                    <a:pt x="664" y="117"/>
                  </a:cubicBezTo>
                  <a:cubicBezTo>
                    <a:pt x="609" y="117"/>
                    <a:pt x="609" y="117"/>
                    <a:pt x="609" y="117"/>
                  </a:cubicBezTo>
                  <a:cubicBezTo>
                    <a:pt x="609" y="595"/>
                    <a:pt x="609" y="595"/>
                    <a:pt x="609" y="595"/>
                  </a:cubicBezTo>
                  <a:cubicBezTo>
                    <a:pt x="664" y="595"/>
                    <a:pt x="664" y="595"/>
                    <a:pt x="664" y="595"/>
                  </a:cubicBezTo>
                  <a:cubicBezTo>
                    <a:pt x="664" y="372"/>
                    <a:pt x="664" y="372"/>
                    <a:pt x="664" y="372"/>
                  </a:cubicBezTo>
                  <a:cubicBezTo>
                    <a:pt x="665" y="372"/>
                    <a:pt x="665" y="372"/>
                    <a:pt x="665" y="372"/>
                  </a:cubicBezTo>
                  <a:cubicBezTo>
                    <a:pt x="679" y="445"/>
                    <a:pt x="722" y="494"/>
                    <a:pt x="809" y="494"/>
                  </a:cubicBezTo>
                  <a:cubicBezTo>
                    <a:pt x="906" y="494"/>
                    <a:pt x="965" y="420"/>
                    <a:pt x="965" y="301"/>
                  </a:cubicBezTo>
                  <a:moveTo>
                    <a:pt x="790" y="445"/>
                  </a:moveTo>
                  <a:cubicBezTo>
                    <a:pt x="713" y="445"/>
                    <a:pt x="664" y="389"/>
                    <a:pt x="664" y="303"/>
                  </a:cubicBezTo>
                  <a:cubicBezTo>
                    <a:pt x="664" y="298"/>
                    <a:pt x="664" y="298"/>
                    <a:pt x="664" y="298"/>
                  </a:cubicBezTo>
                  <a:cubicBezTo>
                    <a:pt x="664" y="208"/>
                    <a:pt x="713" y="158"/>
                    <a:pt x="790" y="158"/>
                  </a:cubicBezTo>
                  <a:cubicBezTo>
                    <a:pt x="872" y="158"/>
                    <a:pt x="910" y="210"/>
                    <a:pt x="910" y="301"/>
                  </a:cubicBezTo>
                  <a:cubicBezTo>
                    <a:pt x="910" y="392"/>
                    <a:pt x="869" y="445"/>
                    <a:pt x="790" y="445"/>
                  </a:cubicBezTo>
                  <a:moveTo>
                    <a:pt x="536" y="0"/>
                  </a:moveTo>
                  <a:cubicBezTo>
                    <a:pt x="482" y="0"/>
                    <a:pt x="482" y="0"/>
                    <a:pt x="482" y="0"/>
                  </a:cubicBezTo>
                  <a:cubicBezTo>
                    <a:pt x="482" y="485"/>
                    <a:pt x="482" y="485"/>
                    <a:pt x="482" y="485"/>
                  </a:cubicBezTo>
                  <a:cubicBezTo>
                    <a:pt x="536" y="485"/>
                    <a:pt x="536" y="485"/>
                    <a:pt x="536" y="485"/>
                  </a:cubicBezTo>
                  <a:lnTo>
                    <a:pt x="536" y="0"/>
                  </a:lnTo>
                  <a:close/>
                  <a:moveTo>
                    <a:pt x="161" y="238"/>
                  </a:moveTo>
                  <a:cubicBezTo>
                    <a:pt x="183" y="183"/>
                    <a:pt x="208" y="118"/>
                    <a:pt x="227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49" y="117"/>
                    <a:pt x="276" y="183"/>
                    <a:pt x="298" y="238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140" y="290"/>
                    <a:pt x="140" y="290"/>
                    <a:pt x="140" y="290"/>
                  </a:cubicBezTo>
                  <a:lnTo>
                    <a:pt x="161" y="238"/>
                  </a:lnTo>
                  <a:close/>
                  <a:moveTo>
                    <a:pt x="397" y="485"/>
                  </a:moveTo>
                  <a:cubicBezTo>
                    <a:pt x="459" y="485"/>
                    <a:pt x="459" y="485"/>
                    <a:pt x="459" y="485"/>
                  </a:cubicBezTo>
                  <a:cubicBezTo>
                    <a:pt x="261" y="11"/>
                    <a:pt x="261" y="11"/>
                    <a:pt x="261" y="11"/>
                  </a:cubicBezTo>
                  <a:cubicBezTo>
                    <a:pt x="199" y="11"/>
                    <a:pt x="199" y="11"/>
                    <a:pt x="199" y="11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61" y="485"/>
                    <a:pt x="61" y="485"/>
                    <a:pt x="61" y="485"/>
                  </a:cubicBezTo>
                  <a:cubicBezTo>
                    <a:pt x="121" y="339"/>
                    <a:pt x="121" y="339"/>
                    <a:pt x="121" y="339"/>
                  </a:cubicBezTo>
                  <a:cubicBezTo>
                    <a:pt x="338" y="339"/>
                    <a:pt x="338" y="339"/>
                    <a:pt x="338" y="339"/>
                  </a:cubicBezTo>
                  <a:lnTo>
                    <a:pt x="397" y="4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g2c1413a6199_0_752"/>
            <p:cNvSpPr/>
            <p:nvPr/>
          </p:nvSpPr>
          <p:spPr>
            <a:xfrm>
              <a:off x="1143270" y="2937189"/>
              <a:ext cx="3102243" cy="767849"/>
            </a:xfrm>
            <a:custGeom>
              <a:avLst/>
              <a:gdLst/>
              <a:ahLst/>
              <a:cxnLst/>
              <a:rect l="l" t="t" r="r" b="b"/>
              <a:pathLst>
                <a:path w="1953" h="483" extrusionOk="0">
                  <a:moveTo>
                    <a:pt x="1422" y="255"/>
                  </a:moveTo>
                  <a:cubicBezTo>
                    <a:pt x="1422" y="187"/>
                    <a:pt x="1464" y="148"/>
                    <a:pt x="1535" y="148"/>
                  </a:cubicBezTo>
                  <a:cubicBezTo>
                    <a:pt x="1610" y="148"/>
                    <a:pt x="1633" y="201"/>
                    <a:pt x="1633" y="255"/>
                  </a:cubicBezTo>
                  <a:cubicBezTo>
                    <a:pt x="1633" y="474"/>
                    <a:pt x="1633" y="474"/>
                    <a:pt x="1633" y="474"/>
                  </a:cubicBezTo>
                  <a:cubicBezTo>
                    <a:pt x="1687" y="474"/>
                    <a:pt x="1687" y="474"/>
                    <a:pt x="1687" y="474"/>
                  </a:cubicBezTo>
                  <a:cubicBezTo>
                    <a:pt x="1687" y="255"/>
                    <a:pt x="1687" y="255"/>
                    <a:pt x="1687" y="255"/>
                  </a:cubicBezTo>
                  <a:cubicBezTo>
                    <a:pt x="1687" y="187"/>
                    <a:pt x="1730" y="148"/>
                    <a:pt x="1800" y="148"/>
                  </a:cubicBezTo>
                  <a:cubicBezTo>
                    <a:pt x="1875" y="148"/>
                    <a:pt x="1898" y="201"/>
                    <a:pt x="1898" y="255"/>
                  </a:cubicBezTo>
                  <a:cubicBezTo>
                    <a:pt x="1898" y="474"/>
                    <a:pt x="1898" y="474"/>
                    <a:pt x="1898" y="474"/>
                  </a:cubicBezTo>
                  <a:cubicBezTo>
                    <a:pt x="1953" y="474"/>
                    <a:pt x="1953" y="474"/>
                    <a:pt x="1953" y="474"/>
                  </a:cubicBezTo>
                  <a:cubicBezTo>
                    <a:pt x="1953" y="243"/>
                    <a:pt x="1953" y="243"/>
                    <a:pt x="1953" y="243"/>
                  </a:cubicBezTo>
                  <a:cubicBezTo>
                    <a:pt x="1953" y="164"/>
                    <a:pt x="1920" y="98"/>
                    <a:pt x="1817" y="98"/>
                  </a:cubicBezTo>
                  <a:cubicBezTo>
                    <a:pt x="1742" y="98"/>
                    <a:pt x="1698" y="136"/>
                    <a:pt x="1686" y="212"/>
                  </a:cubicBezTo>
                  <a:cubicBezTo>
                    <a:pt x="1686" y="212"/>
                    <a:pt x="1686" y="212"/>
                    <a:pt x="1686" y="212"/>
                  </a:cubicBezTo>
                  <a:cubicBezTo>
                    <a:pt x="1677" y="148"/>
                    <a:pt x="1641" y="98"/>
                    <a:pt x="1554" y="98"/>
                  </a:cubicBezTo>
                  <a:cubicBezTo>
                    <a:pt x="1487" y="98"/>
                    <a:pt x="1438" y="133"/>
                    <a:pt x="1422" y="205"/>
                  </a:cubicBezTo>
                  <a:cubicBezTo>
                    <a:pt x="1422" y="205"/>
                    <a:pt x="1422" y="205"/>
                    <a:pt x="1422" y="205"/>
                  </a:cubicBezTo>
                  <a:cubicBezTo>
                    <a:pt x="1422" y="106"/>
                    <a:pt x="1422" y="106"/>
                    <a:pt x="1422" y="106"/>
                  </a:cubicBezTo>
                  <a:cubicBezTo>
                    <a:pt x="1367" y="106"/>
                    <a:pt x="1367" y="106"/>
                    <a:pt x="1367" y="106"/>
                  </a:cubicBezTo>
                  <a:cubicBezTo>
                    <a:pt x="1367" y="474"/>
                    <a:pt x="1367" y="474"/>
                    <a:pt x="1367" y="474"/>
                  </a:cubicBezTo>
                  <a:cubicBezTo>
                    <a:pt x="1422" y="474"/>
                    <a:pt x="1422" y="474"/>
                    <a:pt x="1422" y="474"/>
                  </a:cubicBezTo>
                  <a:lnTo>
                    <a:pt x="1422" y="255"/>
                  </a:lnTo>
                  <a:close/>
                  <a:moveTo>
                    <a:pt x="1240" y="474"/>
                  </a:moveTo>
                  <a:cubicBezTo>
                    <a:pt x="1294" y="474"/>
                    <a:pt x="1294" y="474"/>
                    <a:pt x="1294" y="474"/>
                  </a:cubicBezTo>
                  <a:cubicBezTo>
                    <a:pt x="1294" y="106"/>
                    <a:pt x="1294" y="106"/>
                    <a:pt x="1294" y="106"/>
                  </a:cubicBezTo>
                  <a:cubicBezTo>
                    <a:pt x="1240" y="106"/>
                    <a:pt x="1240" y="106"/>
                    <a:pt x="1240" y="106"/>
                  </a:cubicBezTo>
                  <a:cubicBezTo>
                    <a:pt x="1240" y="325"/>
                    <a:pt x="1240" y="325"/>
                    <a:pt x="1240" y="325"/>
                  </a:cubicBezTo>
                  <a:cubicBezTo>
                    <a:pt x="1240" y="393"/>
                    <a:pt x="1196" y="433"/>
                    <a:pt x="1127" y="433"/>
                  </a:cubicBezTo>
                  <a:cubicBezTo>
                    <a:pt x="1052" y="433"/>
                    <a:pt x="1029" y="380"/>
                    <a:pt x="1029" y="325"/>
                  </a:cubicBezTo>
                  <a:cubicBezTo>
                    <a:pt x="1029" y="106"/>
                    <a:pt x="1029" y="106"/>
                    <a:pt x="1029" y="106"/>
                  </a:cubicBezTo>
                  <a:cubicBezTo>
                    <a:pt x="974" y="106"/>
                    <a:pt x="974" y="106"/>
                    <a:pt x="974" y="106"/>
                  </a:cubicBezTo>
                  <a:cubicBezTo>
                    <a:pt x="974" y="338"/>
                    <a:pt x="974" y="338"/>
                    <a:pt x="974" y="338"/>
                  </a:cubicBezTo>
                  <a:cubicBezTo>
                    <a:pt x="974" y="416"/>
                    <a:pt x="1007" y="483"/>
                    <a:pt x="1108" y="483"/>
                  </a:cubicBezTo>
                  <a:cubicBezTo>
                    <a:pt x="1173" y="483"/>
                    <a:pt x="1223" y="447"/>
                    <a:pt x="1239" y="376"/>
                  </a:cubicBezTo>
                  <a:cubicBezTo>
                    <a:pt x="1240" y="376"/>
                    <a:pt x="1240" y="376"/>
                    <a:pt x="1240" y="376"/>
                  </a:cubicBezTo>
                  <a:lnTo>
                    <a:pt x="1240" y="474"/>
                  </a:lnTo>
                  <a:close/>
                  <a:moveTo>
                    <a:pt x="809" y="474"/>
                  </a:moveTo>
                  <a:cubicBezTo>
                    <a:pt x="809" y="272"/>
                    <a:pt x="809" y="272"/>
                    <a:pt x="809" y="272"/>
                  </a:cubicBezTo>
                  <a:cubicBezTo>
                    <a:pt x="809" y="196"/>
                    <a:pt x="844" y="166"/>
                    <a:pt x="917" y="166"/>
                  </a:cubicBezTo>
                  <a:cubicBezTo>
                    <a:pt x="947" y="166"/>
                    <a:pt x="947" y="166"/>
                    <a:pt x="947" y="166"/>
                  </a:cubicBezTo>
                  <a:cubicBezTo>
                    <a:pt x="947" y="106"/>
                    <a:pt x="947" y="106"/>
                    <a:pt x="947" y="106"/>
                  </a:cubicBezTo>
                  <a:cubicBezTo>
                    <a:pt x="922" y="106"/>
                    <a:pt x="922" y="106"/>
                    <a:pt x="922" y="106"/>
                  </a:cubicBezTo>
                  <a:cubicBezTo>
                    <a:pt x="861" y="106"/>
                    <a:pt x="824" y="138"/>
                    <a:pt x="810" y="213"/>
                  </a:cubicBezTo>
                  <a:cubicBezTo>
                    <a:pt x="809" y="213"/>
                    <a:pt x="809" y="213"/>
                    <a:pt x="809" y="213"/>
                  </a:cubicBezTo>
                  <a:cubicBezTo>
                    <a:pt x="809" y="106"/>
                    <a:pt x="809" y="106"/>
                    <a:pt x="809" y="106"/>
                  </a:cubicBezTo>
                  <a:cubicBezTo>
                    <a:pt x="754" y="106"/>
                    <a:pt x="754" y="106"/>
                    <a:pt x="754" y="106"/>
                  </a:cubicBezTo>
                  <a:cubicBezTo>
                    <a:pt x="754" y="474"/>
                    <a:pt x="754" y="474"/>
                    <a:pt x="754" y="474"/>
                  </a:cubicBezTo>
                  <a:lnTo>
                    <a:pt x="809" y="474"/>
                  </a:lnTo>
                  <a:close/>
                  <a:moveTo>
                    <a:pt x="520" y="148"/>
                  </a:moveTo>
                  <a:cubicBezTo>
                    <a:pt x="601" y="148"/>
                    <a:pt x="651" y="202"/>
                    <a:pt x="651" y="288"/>
                  </a:cubicBezTo>
                  <a:cubicBezTo>
                    <a:pt x="651" y="374"/>
                    <a:pt x="603" y="432"/>
                    <a:pt x="519" y="432"/>
                  </a:cubicBezTo>
                  <a:cubicBezTo>
                    <a:pt x="436" y="432"/>
                    <a:pt x="390" y="374"/>
                    <a:pt x="390" y="288"/>
                  </a:cubicBezTo>
                  <a:cubicBezTo>
                    <a:pt x="390" y="202"/>
                    <a:pt x="440" y="148"/>
                    <a:pt x="520" y="148"/>
                  </a:cubicBezTo>
                  <a:moveTo>
                    <a:pt x="520" y="483"/>
                  </a:moveTo>
                  <a:cubicBezTo>
                    <a:pt x="636" y="483"/>
                    <a:pt x="705" y="408"/>
                    <a:pt x="705" y="289"/>
                  </a:cubicBezTo>
                  <a:cubicBezTo>
                    <a:pt x="705" y="169"/>
                    <a:pt x="629" y="98"/>
                    <a:pt x="520" y="98"/>
                  </a:cubicBezTo>
                  <a:cubicBezTo>
                    <a:pt x="411" y="98"/>
                    <a:pt x="335" y="169"/>
                    <a:pt x="335" y="289"/>
                  </a:cubicBezTo>
                  <a:cubicBezTo>
                    <a:pt x="335" y="408"/>
                    <a:pt x="404" y="483"/>
                    <a:pt x="520" y="483"/>
                  </a:cubicBezTo>
                  <a:moveTo>
                    <a:pt x="278" y="265"/>
                  </a:moveTo>
                  <a:cubicBezTo>
                    <a:pt x="278" y="210"/>
                    <a:pt x="278" y="210"/>
                    <a:pt x="27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4"/>
                    <a:pt x="0" y="474"/>
                    <a:pt x="0" y="474"/>
                  </a:cubicBezTo>
                  <a:cubicBezTo>
                    <a:pt x="57" y="474"/>
                    <a:pt x="57" y="474"/>
                    <a:pt x="57" y="474"/>
                  </a:cubicBezTo>
                  <a:cubicBezTo>
                    <a:pt x="57" y="265"/>
                    <a:pt x="57" y="265"/>
                    <a:pt x="57" y="265"/>
                  </a:cubicBezTo>
                  <a:lnTo>
                    <a:pt x="278" y="2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g2c1413a6199_0_752"/>
            <p:cNvSpPr/>
            <p:nvPr/>
          </p:nvSpPr>
          <p:spPr>
            <a:xfrm>
              <a:off x="1143270" y="1907501"/>
              <a:ext cx="4508269" cy="928486"/>
            </a:xfrm>
            <a:custGeom>
              <a:avLst/>
              <a:gdLst/>
              <a:ahLst/>
              <a:cxnLst/>
              <a:rect l="l" t="t" r="r" b="b"/>
              <a:pathLst>
                <a:path w="2838" h="584" extrusionOk="0">
                  <a:moveTo>
                    <a:pt x="2573" y="255"/>
                  </a:moveTo>
                  <a:cubicBezTo>
                    <a:pt x="2573" y="187"/>
                    <a:pt x="2615" y="148"/>
                    <a:pt x="2686" y="148"/>
                  </a:cubicBezTo>
                  <a:cubicBezTo>
                    <a:pt x="2761" y="148"/>
                    <a:pt x="2784" y="201"/>
                    <a:pt x="2784" y="255"/>
                  </a:cubicBezTo>
                  <a:cubicBezTo>
                    <a:pt x="2784" y="474"/>
                    <a:pt x="2784" y="474"/>
                    <a:pt x="2784" y="474"/>
                  </a:cubicBezTo>
                  <a:cubicBezTo>
                    <a:pt x="2838" y="474"/>
                    <a:pt x="2838" y="474"/>
                    <a:pt x="2838" y="474"/>
                  </a:cubicBezTo>
                  <a:cubicBezTo>
                    <a:pt x="2838" y="243"/>
                    <a:pt x="2838" y="243"/>
                    <a:pt x="2838" y="243"/>
                  </a:cubicBezTo>
                  <a:cubicBezTo>
                    <a:pt x="2838" y="164"/>
                    <a:pt x="2806" y="98"/>
                    <a:pt x="2705" y="98"/>
                  </a:cubicBezTo>
                  <a:cubicBezTo>
                    <a:pt x="2638" y="98"/>
                    <a:pt x="2589" y="133"/>
                    <a:pt x="2573" y="205"/>
                  </a:cubicBezTo>
                  <a:cubicBezTo>
                    <a:pt x="2573" y="205"/>
                    <a:pt x="2573" y="205"/>
                    <a:pt x="2573" y="205"/>
                  </a:cubicBezTo>
                  <a:cubicBezTo>
                    <a:pt x="2573" y="106"/>
                    <a:pt x="2573" y="106"/>
                    <a:pt x="2573" y="106"/>
                  </a:cubicBezTo>
                  <a:cubicBezTo>
                    <a:pt x="2518" y="106"/>
                    <a:pt x="2518" y="106"/>
                    <a:pt x="2518" y="106"/>
                  </a:cubicBezTo>
                  <a:cubicBezTo>
                    <a:pt x="2518" y="474"/>
                    <a:pt x="2518" y="474"/>
                    <a:pt x="2518" y="474"/>
                  </a:cubicBezTo>
                  <a:cubicBezTo>
                    <a:pt x="2573" y="474"/>
                    <a:pt x="2573" y="474"/>
                    <a:pt x="2573" y="474"/>
                  </a:cubicBezTo>
                  <a:lnTo>
                    <a:pt x="2573" y="255"/>
                  </a:lnTo>
                  <a:close/>
                  <a:moveTo>
                    <a:pt x="2396" y="474"/>
                  </a:moveTo>
                  <a:cubicBezTo>
                    <a:pt x="2450" y="474"/>
                    <a:pt x="2450" y="474"/>
                    <a:pt x="2450" y="474"/>
                  </a:cubicBezTo>
                  <a:cubicBezTo>
                    <a:pt x="2450" y="245"/>
                    <a:pt x="2450" y="245"/>
                    <a:pt x="2450" y="245"/>
                  </a:cubicBezTo>
                  <a:cubicBezTo>
                    <a:pt x="2450" y="151"/>
                    <a:pt x="2406" y="99"/>
                    <a:pt x="2308" y="99"/>
                  </a:cubicBezTo>
                  <a:cubicBezTo>
                    <a:pt x="2217" y="99"/>
                    <a:pt x="2165" y="144"/>
                    <a:pt x="2153" y="233"/>
                  </a:cubicBezTo>
                  <a:cubicBezTo>
                    <a:pt x="2205" y="242"/>
                    <a:pt x="2205" y="242"/>
                    <a:pt x="2205" y="242"/>
                  </a:cubicBezTo>
                  <a:cubicBezTo>
                    <a:pt x="2216" y="174"/>
                    <a:pt x="2247" y="146"/>
                    <a:pt x="2306" y="146"/>
                  </a:cubicBezTo>
                  <a:cubicBezTo>
                    <a:pt x="2372" y="146"/>
                    <a:pt x="2396" y="182"/>
                    <a:pt x="2396" y="246"/>
                  </a:cubicBezTo>
                  <a:cubicBezTo>
                    <a:pt x="2396" y="271"/>
                    <a:pt x="2396" y="271"/>
                    <a:pt x="2396" y="271"/>
                  </a:cubicBezTo>
                  <a:cubicBezTo>
                    <a:pt x="2269" y="271"/>
                    <a:pt x="2269" y="271"/>
                    <a:pt x="2269" y="271"/>
                  </a:cubicBezTo>
                  <a:cubicBezTo>
                    <a:pt x="2183" y="271"/>
                    <a:pt x="2141" y="318"/>
                    <a:pt x="2141" y="379"/>
                  </a:cubicBezTo>
                  <a:cubicBezTo>
                    <a:pt x="2141" y="448"/>
                    <a:pt x="2187" y="482"/>
                    <a:pt x="2261" y="482"/>
                  </a:cubicBezTo>
                  <a:cubicBezTo>
                    <a:pt x="2326" y="482"/>
                    <a:pt x="2378" y="449"/>
                    <a:pt x="2395" y="379"/>
                  </a:cubicBezTo>
                  <a:cubicBezTo>
                    <a:pt x="2396" y="379"/>
                    <a:pt x="2396" y="379"/>
                    <a:pt x="2396" y="379"/>
                  </a:cubicBezTo>
                  <a:lnTo>
                    <a:pt x="2396" y="474"/>
                  </a:lnTo>
                  <a:close/>
                  <a:moveTo>
                    <a:pt x="2273" y="435"/>
                  </a:moveTo>
                  <a:cubicBezTo>
                    <a:pt x="2215" y="435"/>
                    <a:pt x="2195" y="405"/>
                    <a:pt x="2195" y="375"/>
                  </a:cubicBezTo>
                  <a:cubicBezTo>
                    <a:pt x="2195" y="336"/>
                    <a:pt x="2223" y="315"/>
                    <a:pt x="2274" y="315"/>
                  </a:cubicBezTo>
                  <a:cubicBezTo>
                    <a:pt x="2396" y="315"/>
                    <a:pt x="2396" y="315"/>
                    <a:pt x="2396" y="315"/>
                  </a:cubicBezTo>
                  <a:cubicBezTo>
                    <a:pt x="2396" y="339"/>
                    <a:pt x="2396" y="339"/>
                    <a:pt x="2396" y="339"/>
                  </a:cubicBezTo>
                  <a:cubicBezTo>
                    <a:pt x="2396" y="394"/>
                    <a:pt x="2349" y="435"/>
                    <a:pt x="2273" y="435"/>
                  </a:cubicBezTo>
                  <a:moveTo>
                    <a:pt x="1943" y="483"/>
                  </a:moveTo>
                  <a:cubicBezTo>
                    <a:pt x="2034" y="483"/>
                    <a:pt x="2088" y="437"/>
                    <a:pt x="2107" y="363"/>
                  </a:cubicBezTo>
                  <a:cubicBezTo>
                    <a:pt x="2058" y="348"/>
                    <a:pt x="2058" y="348"/>
                    <a:pt x="2058" y="348"/>
                  </a:cubicBezTo>
                  <a:cubicBezTo>
                    <a:pt x="2045" y="396"/>
                    <a:pt x="2016" y="434"/>
                    <a:pt x="1943" y="434"/>
                  </a:cubicBezTo>
                  <a:cubicBezTo>
                    <a:pt x="1865" y="434"/>
                    <a:pt x="1817" y="388"/>
                    <a:pt x="1812" y="307"/>
                  </a:cubicBezTo>
                  <a:cubicBezTo>
                    <a:pt x="2108" y="307"/>
                    <a:pt x="2108" y="307"/>
                    <a:pt x="2108" y="307"/>
                  </a:cubicBezTo>
                  <a:cubicBezTo>
                    <a:pt x="2110" y="292"/>
                    <a:pt x="2110" y="277"/>
                    <a:pt x="2110" y="269"/>
                  </a:cubicBezTo>
                  <a:cubicBezTo>
                    <a:pt x="2110" y="167"/>
                    <a:pt x="2050" y="98"/>
                    <a:pt x="1941" y="98"/>
                  </a:cubicBezTo>
                  <a:cubicBezTo>
                    <a:pt x="1833" y="98"/>
                    <a:pt x="1756" y="170"/>
                    <a:pt x="1756" y="292"/>
                  </a:cubicBezTo>
                  <a:cubicBezTo>
                    <a:pt x="1756" y="411"/>
                    <a:pt x="1828" y="483"/>
                    <a:pt x="1943" y="483"/>
                  </a:cubicBezTo>
                  <a:moveTo>
                    <a:pt x="1940" y="146"/>
                  </a:moveTo>
                  <a:cubicBezTo>
                    <a:pt x="2016" y="146"/>
                    <a:pt x="2054" y="188"/>
                    <a:pt x="2058" y="262"/>
                  </a:cubicBezTo>
                  <a:cubicBezTo>
                    <a:pt x="1813" y="262"/>
                    <a:pt x="1813" y="262"/>
                    <a:pt x="1813" y="262"/>
                  </a:cubicBezTo>
                  <a:cubicBezTo>
                    <a:pt x="1821" y="186"/>
                    <a:pt x="1869" y="146"/>
                    <a:pt x="1940" y="146"/>
                  </a:cubicBezTo>
                  <a:moveTo>
                    <a:pt x="1733" y="290"/>
                  </a:moveTo>
                  <a:cubicBezTo>
                    <a:pt x="1733" y="172"/>
                    <a:pt x="1678" y="98"/>
                    <a:pt x="1574" y="98"/>
                  </a:cubicBezTo>
                  <a:cubicBezTo>
                    <a:pt x="1492" y="98"/>
                    <a:pt x="1447" y="146"/>
                    <a:pt x="1432" y="218"/>
                  </a:cubicBezTo>
                  <a:cubicBezTo>
                    <a:pt x="1431" y="218"/>
                    <a:pt x="1431" y="218"/>
                    <a:pt x="1431" y="218"/>
                  </a:cubicBezTo>
                  <a:cubicBezTo>
                    <a:pt x="1431" y="106"/>
                    <a:pt x="1431" y="106"/>
                    <a:pt x="1431" y="106"/>
                  </a:cubicBezTo>
                  <a:cubicBezTo>
                    <a:pt x="1377" y="106"/>
                    <a:pt x="1377" y="106"/>
                    <a:pt x="1377" y="106"/>
                  </a:cubicBezTo>
                  <a:cubicBezTo>
                    <a:pt x="1377" y="584"/>
                    <a:pt x="1377" y="584"/>
                    <a:pt x="1377" y="584"/>
                  </a:cubicBezTo>
                  <a:cubicBezTo>
                    <a:pt x="1431" y="584"/>
                    <a:pt x="1431" y="584"/>
                    <a:pt x="1431" y="584"/>
                  </a:cubicBezTo>
                  <a:cubicBezTo>
                    <a:pt x="1431" y="361"/>
                    <a:pt x="1431" y="361"/>
                    <a:pt x="1431" y="361"/>
                  </a:cubicBezTo>
                  <a:cubicBezTo>
                    <a:pt x="1432" y="361"/>
                    <a:pt x="1432" y="361"/>
                    <a:pt x="1432" y="361"/>
                  </a:cubicBezTo>
                  <a:cubicBezTo>
                    <a:pt x="1446" y="434"/>
                    <a:pt x="1490" y="484"/>
                    <a:pt x="1577" y="483"/>
                  </a:cubicBezTo>
                  <a:cubicBezTo>
                    <a:pt x="1674" y="484"/>
                    <a:pt x="1733" y="409"/>
                    <a:pt x="1733" y="290"/>
                  </a:cubicBezTo>
                  <a:moveTo>
                    <a:pt x="1558" y="434"/>
                  </a:moveTo>
                  <a:cubicBezTo>
                    <a:pt x="1480" y="434"/>
                    <a:pt x="1431" y="378"/>
                    <a:pt x="1431" y="292"/>
                  </a:cubicBezTo>
                  <a:cubicBezTo>
                    <a:pt x="1431" y="288"/>
                    <a:pt x="1431" y="288"/>
                    <a:pt x="1431" y="288"/>
                  </a:cubicBezTo>
                  <a:cubicBezTo>
                    <a:pt x="1431" y="197"/>
                    <a:pt x="1480" y="148"/>
                    <a:pt x="1558" y="148"/>
                  </a:cubicBezTo>
                  <a:cubicBezTo>
                    <a:pt x="1639" y="148"/>
                    <a:pt x="1678" y="199"/>
                    <a:pt x="1678" y="290"/>
                  </a:cubicBezTo>
                  <a:cubicBezTo>
                    <a:pt x="1678" y="381"/>
                    <a:pt x="1637" y="434"/>
                    <a:pt x="1558" y="434"/>
                  </a:cubicBezTo>
                  <a:moveTo>
                    <a:pt x="1144" y="148"/>
                  </a:moveTo>
                  <a:cubicBezTo>
                    <a:pt x="1225" y="148"/>
                    <a:pt x="1275" y="202"/>
                    <a:pt x="1275" y="288"/>
                  </a:cubicBezTo>
                  <a:cubicBezTo>
                    <a:pt x="1275" y="375"/>
                    <a:pt x="1227" y="432"/>
                    <a:pt x="1143" y="432"/>
                  </a:cubicBezTo>
                  <a:cubicBezTo>
                    <a:pt x="1060" y="432"/>
                    <a:pt x="1014" y="375"/>
                    <a:pt x="1014" y="288"/>
                  </a:cubicBezTo>
                  <a:cubicBezTo>
                    <a:pt x="1014" y="202"/>
                    <a:pt x="1064" y="148"/>
                    <a:pt x="1144" y="148"/>
                  </a:cubicBezTo>
                  <a:moveTo>
                    <a:pt x="1144" y="483"/>
                  </a:moveTo>
                  <a:cubicBezTo>
                    <a:pt x="1260" y="483"/>
                    <a:pt x="1329" y="409"/>
                    <a:pt x="1329" y="289"/>
                  </a:cubicBezTo>
                  <a:cubicBezTo>
                    <a:pt x="1329" y="169"/>
                    <a:pt x="1253" y="98"/>
                    <a:pt x="1144" y="98"/>
                  </a:cubicBezTo>
                  <a:cubicBezTo>
                    <a:pt x="1035" y="98"/>
                    <a:pt x="959" y="169"/>
                    <a:pt x="959" y="289"/>
                  </a:cubicBezTo>
                  <a:cubicBezTo>
                    <a:pt x="959" y="409"/>
                    <a:pt x="1028" y="483"/>
                    <a:pt x="1144" y="483"/>
                  </a:cubicBezTo>
                  <a:moveTo>
                    <a:pt x="822" y="474"/>
                  </a:moveTo>
                  <a:cubicBezTo>
                    <a:pt x="822" y="273"/>
                    <a:pt x="822" y="273"/>
                    <a:pt x="822" y="273"/>
                  </a:cubicBezTo>
                  <a:cubicBezTo>
                    <a:pt x="822" y="196"/>
                    <a:pt x="856" y="166"/>
                    <a:pt x="930" y="166"/>
                  </a:cubicBezTo>
                  <a:cubicBezTo>
                    <a:pt x="960" y="166"/>
                    <a:pt x="960" y="166"/>
                    <a:pt x="960" y="166"/>
                  </a:cubicBezTo>
                  <a:cubicBezTo>
                    <a:pt x="960" y="106"/>
                    <a:pt x="960" y="106"/>
                    <a:pt x="960" y="106"/>
                  </a:cubicBezTo>
                  <a:cubicBezTo>
                    <a:pt x="935" y="106"/>
                    <a:pt x="935" y="106"/>
                    <a:pt x="935" y="106"/>
                  </a:cubicBezTo>
                  <a:cubicBezTo>
                    <a:pt x="874" y="106"/>
                    <a:pt x="837" y="138"/>
                    <a:pt x="823" y="213"/>
                  </a:cubicBezTo>
                  <a:cubicBezTo>
                    <a:pt x="822" y="213"/>
                    <a:pt x="822" y="213"/>
                    <a:pt x="822" y="213"/>
                  </a:cubicBezTo>
                  <a:cubicBezTo>
                    <a:pt x="822" y="106"/>
                    <a:pt x="822" y="106"/>
                    <a:pt x="822" y="106"/>
                  </a:cubicBezTo>
                  <a:cubicBezTo>
                    <a:pt x="767" y="106"/>
                    <a:pt x="767" y="106"/>
                    <a:pt x="767" y="106"/>
                  </a:cubicBezTo>
                  <a:cubicBezTo>
                    <a:pt x="767" y="474"/>
                    <a:pt x="767" y="474"/>
                    <a:pt x="767" y="474"/>
                  </a:cubicBezTo>
                  <a:lnTo>
                    <a:pt x="822" y="474"/>
                  </a:lnTo>
                  <a:close/>
                  <a:moveTo>
                    <a:pt x="641" y="474"/>
                  </a:moveTo>
                  <a:cubicBezTo>
                    <a:pt x="695" y="474"/>
                    <a:pt x="695" y="474"/>
                    <a:pt x="695" y="474"/>
                  </a:cubicBezTo>
                  <a:cubicBezTo>
                    <a:pt x="695" y="106"/>
                    <a:pt x="695" y="106"/>
                    <a:pt x="695" y="106"/>
                  </a:cubicBezTo>
                  <a:cubicBezTo>
                    <a:pt x="641" y="106"/>
                    <a:pt x="641" y="106"/>
                    <a:pt x="641" y="106"/>
                  </a:cubicBezTo>
                  <a:cubicBezTo>
                    <a:pt x="641" y="326"/>
                    <a:pt x="641" y="326"/>
                    <a:pt x="641" y="326"/>
                  </a:cubicBezTo>
                  <a:cubicBezTo>
                    <a:pt x="641" y="393"/>
                    <a:pt x="598" y="433"/>
                    <a:pt x="528" y="433"/>
                  </a:cubicBezTo>
                  <a:cubicBezTo>
                    <a:pt x="453" y="433"/>
                    <a:pt x="430" y="380"/>
                    <a:pt x="430" y="326"/>
                  </a:cubicBezTo>
                  <a:cubicBezTo>
                    <a:pt x="430" y="106"/>
                    <a:pt x="430" y="106"/>
                    <a:pt x="430" y="106"/>
                  </a:cubicBezTo>
                  <a:cubicBezTo>
                    <a:pt x="376" y="106"/>
                    <a:pt x="376" y="106"/>
                    <a:pt x="376" y="106"/>
                  </a:cubicBezTo>
                  <a:cubicBezTo>
                    <a:pt x="376" y="338"/>
                    <a:pt x="376" y="338"/>
                    <a:pt x="376" y="338"/>
                  </a:cubicBezTo>
                  <a:cubicBezTo>
                    <a:pt x="376" y="416"/>
                    <a:pt x="408" y="483"/>
                    <a:pt x="509" y="483"/>
                  </a:cubicBezTo>
                  <a:cubicBezTo>
                    <a:pt x="575" y="483"/>
                    <a:pt x="625" y="447"/>
                    <a:pt x="640" y="376"/>
                  </a:cubicBezTo>
                  <a:cubicBezTo>
                    <a:pt x="641" y="376"/>
                    <a:pt x="641" y="376"/>
                    <a:pt x="641" y="376"/>
                  </a:cubicBezTo>
                  <a:lnTo>
                    <a:pt x="641" y="474"/>
                  </a:lnTo>
                  <a:close/>
                  <a:moveTo>
                    <a:pt x="0" y="474"/>
                  </a:moveTo>
                  <a:cubicBezTo>
                    <a:pt x="319" y="474"/>
                    <a:pt x="319" y="474"/>
                    <a:pt x="319" y="474"/>
                  </a:cubicBezTo>
                  <a:cubicBezTo>
                    <a:pt x="319" y="420"/>
                    <a:pt x="319" y="420"/>
                    <a:pt x="319" y="420"/>
                  </a:cubicBezTo>
                  <a:cubicBezTo>
                    <a:pt x="57" y="420"/>
                    <a:pt x="57" y="420"/>
                    <a:pt x="57" y="420"/>
                  </a:cubicBezTo>
                  <a:cubicBezTo>
                    <a:pt x="57" y="259"/>
                    <a:pt x="57" y="259"/>
                    <a:pt x="57" y="259"/>
                  </a:cubicBezTo>
                  <a:cubicBezTo>
                    <a:pt x="291" y="259"/>
                    <a:pt x="291" y="259"/>
                    <a:pt x="291" y="259"/>
                  </a:cubicBezTo>
                  <a:cubicBezTo>
                    <a:pt x="291" y="205"/>
                    <a:pt x="291" y="205"/>
                    <a:pt x="291" y="205"/>
                  </a:cubicBezTo>
                  <a:cubicBezTo>
                    <a:pt x="57" y="205"/>
                    <a:pt x="57" y="205"/>
                    <a:pt x="57" y="205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7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c1413a6199_0_76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g2c1413a6199_0_76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5" name="Google Shape;145;g2c1413a6199_0_7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2c1413a6199_0_7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2c1413a6199_0_7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1413a6199_0_77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g2c1413a6199_0_77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g2c1413a6199_0_7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g2c1413a6199_0_7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2c1413a6199_0_7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c1413a6199_0_7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g2c1413a6199_0_7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g2c1413a6199_0_77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g2c1413a6199_0_7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2c1413a6199_0_7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g2c1413a6199_0_7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c1413a6199_0_78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g2c1413a6199_0_78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4" name="Google Shape;164;g2c1413a6199_0_78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g2c1413a6199_0_78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6" name="Google Shape;166;g2c1413a6199_0_78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g2c1413a6199_0_7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g2c1413a6199_0_7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g2c1413a6199_0_7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c1413a6199_0_79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g2c1413a6199_0_7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g2c1413a6199_0_7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g2c1413a6199_0_7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c1413a6199_0_79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g2c1413a6199_0_79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8" name="Google Shape;178;g2c1413a6199_0_79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9" name="Google Shape;179;g2c1413a6199_0_7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g2c1413a6199_0_7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2c1413a6199_0_7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1413a6199_0_80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g2c1413a6199_0_80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g2c1413a6199_0_80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86" name="Google Shape;186;g2c1413a6199_0_8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g2c1413a6199_0_8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g2c1413a6199_0_8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c1413a6199_0_8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g2c1413a6199_0_813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g2c1413a6199_0_8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g2c1413a6199_0_8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g2c1413a6199_0_8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c1413a6199_0_819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2c1413a6199_0_819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g2c1413a6199_0_8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g2c1413a6199_0_8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g2c1413a6199_0_8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c1413a6199_0_7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g2c1413a6199_0_7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g2c1413a6199_0_7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g2c1413a6199_0_7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g2c1413a6199_0_7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jpg"/><Relationship Id="rId10" Type="http://schemas.openxmlformats.org/officeDocument/2006/relationships/image" Target="../media/image13.jpg"/><Relationship Id="rId4" Type="http://schemas.openxmlformats.org/officeDocument/2006/relationships/image" Target="../media/image5.png"/><Relationship Id="rId9" Type="http://schemas.openxmlformats.org/officeDocument/2006/relationships/image" Target="../media/image12.jpg"/><Relationship Id="rId1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pbach.org/club-alpbach-burgenland" TargetMode="External"/><Relationship Id="rId13" Type="http://schemas.openxmlformats.org/officeDocument/2006/relationships/hyperlink" Target="https://www.alpbach.org/club-alpbach-senza-confini" TargetMode="External"/><Relationship Id="rId18" Type="http://schemas.openxmlformats.org/officeDocument/2006/relationships/hyperlink" Target="https://www.alpbach.org/ig-alpbach-wien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alpbach.org/blog/scholarship-programme" TargetMode="External"/><Relationship Id="rId12" Type="http://schemas.openxmlformats.org/officeDocument/2006/relationships/hyperlink" Target="https://www.alpbach.org/club-alpbach-salzburg" TargetMode="External"/><Relationship Id="rId17" Type="http://schemas.openxmlformats.org/officeDocument/2006/relationships/hyperlink" Target="https://www.alpbach.org/club-alpbach-vorarlberg" TargetMode="External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www.alpbach.org/club-alpbach-tiro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hyperlink" Target="https://www.alpbach.org/club-alpbach-upper-austria" TargetMode="External"/><Relationship Id="rId5" Type="http://schemas.openxmlformats.org/officeDocument/2006/relationships/image" Target="../media/image23.png"/><Relationship Id="rId15" Type="http://schemas.openxmlformats.org/officeDocument/2006/relationships/hyperlink" Target="https://www.alpbach.org/club-alpbach-suedtirol-alto-adige" TargetMode="External"/><Relationship Id="rId10" Type="http://schemas.openxmlformats.org/officeDocument/2006/relationships/hyperlink" Target="https://www.alpbach.org/club-alpbach-niederoesterreich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alpbach.org/club-alpbach-liechtenstein" TargetMode="External"/><Relationship Id="rId14" Type="http://schemas.openxmlformats.org/officeDocument/2006/relationships/hyperlink" Target="https://www.alpbach.org/club-alpbach-steiermar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lpbach.org/blog/scholarship-programme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-138443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"/>
          <p:cNvSpPr/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"/>
          <p:cNvSpPr txBox="1">
            <a:spLocks noGrp="1"/>
          </p:cNvSpPr>
          <p:nvPr>
            <p:ph type="title"/>
          </p:nvPr>
        </p:nvSpPr>
        <p:spPr>
          <a:xfrm>
            <a:off x="663190" y="5320142"/>
            <a:ext cx="11071609" cy="74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de-DE" sz="3200" b="1" dirty="0">
                <a:latin typeface="Arial"/>
                <a:ea typeface="Arial"/>
                <a:cs typeface="Arial"/>
                <a:sym typeface="Arial"/>
              </a:rPr>
              <a:t>European Forum Alpbach scholarship programme 202</a:t>
            </a:r>
            <a:r>
              <a:rPr lang="uk-UA" sz="3200" b="1" dirty="0">
                <a:latin typeface="Arial"/>
                <a:ea typeface="Arial"/>
                <a:cs typeface="Arial"/>
                <a:sym typeface="Arial"/>
              </a:rPr>
              <a:t>6</a:t>
            </a:r>
            <a:endParaRPr dirty="0"/>
          </a:p>
        </p:txBody>
      </p:sp>
      <p:cxnSp>
        <p:nvCxnSpPr>
          <p:cNvPr id="209" name="Google Shape;209;p1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0" name="Google Shape;210;p1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1" name="Google Shape;211;p1"/>
          <p:cNvPicPr preferRelativeResize="0"/>
          <p:nvPr/>
        </p:nvPicPr>
        <p:blipFill rotWithShape="1">
          <a:blip r:embed="rId4">
            <a:alphaModFix/>
          </a:blip>
          <a:srcRect t="28914" b="28912"/>
          <a:stretch/>
        </p:blipFill>
        <p:spPr>
          <a:xfrm>
            <a:off x="20" y="-143826"/>
            <a:ext cx="12191980" cy="32268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212" name="Google Shape;2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0563" y="3338730"/>
            <a:ext cx="2540687" cy="178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34654" y="0"/>
            <a:ext cx="2100145" cy="57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2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201" y="5408171"/>
            <a:ext cx="1691148" cy="1188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" descr="Ein Bild, das Text, draußen, Gras, Person enthält.&#10;&#10;Automatisch generierte Beschreibung"/>
          <p:cNvPicPr preferRelativeResize="0"/>
          <p:nvPr/>
        </p:nvPicPr>
        <p:blipFill rotWithShape="1">
          <a:blip r:embed="rId5">
            <a:alphaModFix/>
          </a:blip>
          <a:srcRect l="19871" r="19871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46" name="Google Shape;246;p2"/>
          <p:cNvSpPr txBox="1"/>
          <p:nvPr/>
        </p:nvSpPr>
        <p:spPr>
          <a:xfrm>
            <a:off x="6658898" y="228886"/>
            <a:ext cx="4705800" cy="30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Forum was </a:t>
            </a:r>
            <a:r>
              <a:rPr lang="de-DE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founded in 1945 in the Austrian mountain village of Alpbach </a:t>
            </a:r>
            <a:r>
              <a:rPr lang="de-DE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the intention of rebuilding and uniting Europe out of the ashes of World War II – by means of dialogue and collaboration.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"/>
          <p:cNvSpPr txBox="1"/>
          <p:nvPr/>
        </p:nvSpPr>
        <p:spPr>
          <a:xfrm>
            <a:off x="6789400" y="1374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EFA HISTORY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g2c1413a6199_0_109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12" y="638"/>
            <a:ext cx="12191981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2c1413a6199_0_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201" y="5408171"/>
            <a:ext cx="1691150" cy="1188813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2c1413a6199_0_109"/>
          <p:cNvSpPr txBox="1"/>
          <p:nvPr/>
        </p:nvSpPr>
        <p:spPr>
          <a:xfrm>
            <a:off x="7392000" y="18525"/>
            <a:ext cx="4662600" cy="4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DE" sz="2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EFA HISTORY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the following decades, personalities such as Indira Gandhi, Nobel laureates James Buchanan; Josep Borrell, Timothy D. Snyder, Oksana Zabuzhko, Oleksandra Matviichuk, Pavlo Klimkin, Jose Manuel Barroso, Jean-Claude Juncker, Maia Sandu, and Vivienne Westwood or UN Secretary General Ban Ki-moon came to Alpbach to debate global matters.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g2c1413a6199_0_1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171" y="18534"/>
            <a:ext cx="1684170" cy="203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2c1413a6199_0_109" descr="Картинки по запросу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9716" y="17843"/>
            <a:ext cx="1748946" cy="209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2c1413a6199_0_109" descr="Afbeelding met persoon, person, kop&#10;&#10;Automatisch gegenereerde beschrijv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81640" y="2113243"/>
            <a:ext cx="1970996" cy="2349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2c1413a6199_0_109" descr="Afbeelding met persoon, person, stropdas, pak&#10;&#10;Automatisch gegenereerde beschrijv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787" y="2035481"/>
            <a:ext cx="1689912" cy="2477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c1413a6199_0_109" descr="Afbeelding met persoon, overdekt&#10;&#10;Automatisch gegenereerde beschrijvi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3428663" y="17070"/>
            <a:ext cx="1970994" cy="2096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2c1413a6199_0_109" descr="Картинки по запросу павло клімкін"/>
          <p:cNvPicPr preferRelativeResize="0"/>
          <p:nvPr/>
        </p:nvPicPr>
        <p:blipFill rotWithShape="1">
          <a:blip r:embed="rId10">
            <a:alphaModFix/>
          </a:blip>
          <a:srcRect r="10610"/>
          <a:stretch/>
        </p:blipFill>
        <p:spPr>
          <a:xfrm>
            <a:off x="3236385" y="2127470"/>
            <a:ext cx="1856672" cy="2385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2c1413a6199_0_109"/>
          <p:cNvPicPr preferRelativeResize="0"/>
          <p:nvPr/>
        </p:nvPicPr>
        <p:blipFill rotWithShape="1">
          <a:blip r:embed="rId11">
            <a:alphaModFix/>
          </a:blip>
          <a:srcRect l="8578" r="9795"/>
          <a:stretch/>
        </p:blipFill>
        <p:spPr>
          <a:xfrm>
            <a:off x="4050214" y="4500898"/>
            <a:ext cx="1301402" cy="181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c1413a6199_0_10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81999" y="2132469"/>
            <a:ext cx="1625928" cy="2380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2c1413a6199_0_109" descr="Afbeelding met persoon, pak&#10;&#10;Automatisch gegenereerde beschrijvi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546415" y="4491428"/>
            <a:ext cx="2481456" cy="1783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2c1413a6199_0_109" descr="Afbeelding met persoon, person, overdekt, pak&#10;&#10;Automatisch gegenereerde beschrijvi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3787" y="4512694"/>
            <a:ext cx="1554328" cy="1811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2c1413a6199_0_109" descr="Afbeelding met persoon, person, stropdas, pak&#10;&#10;Automatisch gegenereerde beschrijvi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414274" y="2660"/>
            <a:ext cx="1513261" cy="212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2c1413a6199_0_109" descr="Afbeelding met kleding, Menselijk gezicht, tekst, microfoon&#10;&#10;Automatisch gegenereerde beschrijvi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351616" y="4476381"/>
            <a:ext cx="2571880" cy="1839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c1413a6199_0_317"/>
          <p:cNvSpPr/>
          <p:nvPr/>
        </p:nvSpPr>
        <p:spPr>
          <a:xfrm>
            <a:off x="1524" y="0"/>
            <a:ext cx="12189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g2c1413a6199_0_317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7" y="644"/>
            <a:ext cx="12191981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c1413a6199_0_3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201" y="5408171"/>
            <a:ext cx="1691150" cy="1188813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2c1413a6199_0_317"/>
          <p:cNvSpPr txBox="1"/>
          <p:nvPr/>
        </p:nvSpPr>
        <p:spPr>
          <a:xfrm>
            <a:off x="6448478" y="101435"/>
            <a:ext cx="5428800" cy="58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de-DE" sz="2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EFA Event nowadays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e-DE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European Forum Alpbach brings together leading thinkers, decision-makers, and the most innovative minds from politics, business, young people, civil society, culture, and science to drive ideas for a strong and democratic Europe.</a:t>
            </a:r>
            <a:endParaRPr sz="2200"/>
          </a:p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540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de-DE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Annually since 1945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540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de-DE" sz="2200" b="1"/>
              <a:t>4</a:t>
            </a:r>
            <a:r>
              <a:rPr lang="de-DE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de-DE" sz="2200" b="1"/>
              <a:t>2</a:t>
            </a:r>
            <a:r>
              <a:rPr lang="de-DE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00 participants</a:t>
            </a:r>
            <a:r>
              <a:rPr lang="de-DE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540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de-DE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 nations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540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de-DE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600 young scholarship holders</a:t>
            </a:r>
            <a:endParaRPr sz="2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540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de-DE" sz="2200" b="1"/>
              <a:t>470 speakers</a:t>
            </a:r>
            <a:endParaRPr sz="2200" b="1"/>
          </a:p>
          <a:p>
            <a:pPr marL="228600" marR="0" lvl="0" indent="-2540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de-DE" sz="2200" b="1"/>
              <a:t>473 sessions</a:t>
            </a:r>
            <a:endParaRPr sz="2200" b="1"/>
          </a:p>
          <a:p>
            <a:pPr marL="228600" marR="0" lvl="0" indent="-1143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g2c1413a6199_0_317"/>
          <p:cNvPicPr preferRelativeResize="0"/>
          <p:nvPr/>
        </p:nvPicPr>
        <p:blipFill rotWithShape="1">
          <a:blip r:embed="rId5">
            <a:alphaModFix/>
          </a:blip>
          <a:srcRect l="20368" r="20368"/>
          <a:stretch/>
        </p:blipFill>
        <p:spPr>
          <a:xfrm>
            <a:off x="1" y="0"/>
            <a:ext cx="6096000" cy="685800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6588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5"/>
          <p:cNvSpPr/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5"/>
          <p:cNvSpPr txBox="1">
            <a:spLocks noGrp="1"/>
          </p:cNvSpPr>
          <p:nvPr>
            <p:ph type="title"/>
          </p:nvPr>
        </p:nvSpPr>
        <p:spPr>
          <a:xfrm>
            <a:off x="663190" y="5320142"/>
            <a:ext cx="11071609" cy="74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de-DE" sz="2800" b="1">
                <a:latin typeface="Arial"/>
                <a:ea typeface="Arial"/>
                <a:cs typeface="Arial"/>
                <a:sym typeface="Arial"/>
              </a:rPr>
              <a:t>NGO Kyiv Initiative Group Alpbach (KIGA) was founded in 2012</a:t>
            </a:r>
            <a:endParaRPr/>
          </a:p>
        </p:txBody>
      </p:sp>
      <p:cxnSp>
        <p:nvCxnSpPr>
          <p:cNvPr id="307" name="Google Shape;307;p5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8" name="Google Shape;308;p5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9" name="Google Shape;30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8634" y="0"/>
            <a:ext cx="6980902" cy="4907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8"/>
          <p:cNvSpPr>
            <a:spLocks noGrp="1"/>
          </p:cNvSpPr>
          <p:nvPr>
            <p:ph type="pic" idx="2"/>
          </p:nvPr>
        </p:nvSpPr>
        <p:spPr>
          <a:xfrm>
            <a:off x="0" y="0"/>
            <a:ext cx="12190413" cy="3429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74" name="Google Shape;574;p18"/>
          <p:cNvSpPr txBox="1">
            <a:spLocks noGrp="1"/>
          </p:cNvSpPr>
          <p:nvPr>
            <p:ph type="title"/>
          </p:nvPr>
        </p:nvSpPr>
        <p:spPr>
          <a:xfrm>
            <a:off x="190047" y="3785652"/>
            <a:ext cx="11867322" cy="62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Arial Black"/>
              <a:buNone/>
            </a:pPr>
            <a:r>
              <a:rPr lang="de-D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SCHOLARSHIP PROGRAMME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575" name="Google Shape;57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0997" y="216482"/>
            <a:ext cx="869546" cy="564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18"/>
          <p:cNvPicPr preferRelativeResize="0"/>
          <p:nvPr/>
        </p:nvPicPr>
        <p:blipFill rotWithShape="1">
          <a:blip r:embed="rId4">
            <a:alphaModFix/>
          </a:blip>
          <a:srcRect t="30599" b="30599"/>
          <a:stretch/>
        </p:blipFill>
        <p:spPr>
          <a:xfrm>
            <a:off x="189633" y="136525"/>
            <a:ext cx="1040022" cy="403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 rotWithShape="1">
          <a:blip r:embed="rId5">
            <a:alphaModFix/>
          </a:blip>
          <a:srcRect l="26" t="24325" r="9967" b="37866"/>
          <a:stretch/>
        </p:blipFill>
        <p:spPr>
          <a:xfrm>
            <a:off x="-2170" y="2245"/>
            <a:ext cx="12200317" cy="3425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46892" y="5452707"/>
            <a:ext cx="1691148" cy="1188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900" y="5600862"/>
            <a:ext cx="4405152" cy="89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18"/>
          <p:cNvSpPr txBox="1"/>
          <p:nvPr/>
        </p:nvSpPr>
        <p:spPr>
          <a:xfrm>
            <a:off x="3424600" y="4602875"/>
            <a:ext cx="6265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g21e6f7d2a2c_0_5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5" y="-48316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g21e6f7d2a2c_0_53"/>
          <p:cNvSpPr/>
          <p:nvPr/>
        </p:nvSpPr>
        <p:spPr>
          <a:xfrm>
            <a:off x="0" y="5320142"/>
            <a:ext cx="12192000" cy="736500"/>
          </a:xfrm>
          <a:prstGeom prst="rect">
            <a:avLst/>
          </a:prstGeom>
          <a:solidFill>
            <a:schemeClr val="lt1">
              <a:alpha val="9294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g21e6f7d2a2c_0_53"/>
          <p:cNvSpPr txBox="1">
            <a:spLocks noGrp="1"/>
          </p:cNvSpPr>
          <p:nvPr>
            <p:ph type="title"/>
          </p:nvPr>
        </p:nvSpPr>
        <p:spPr>
          <a:xfrm>
            <a:off x="663200" y="5188038"/>
            <a:ext cx="110715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de-DE" sz="3200" b="1">
                <a:latin typeface="Arial"/>
                <a:ea typeface="Arial"/>
                <a:cs typeface="Arial"/>
                <a:sym typeface="Arial"/>
              </a:rPr>
              <a:t>                            How can I apply?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9" name="Google Shape;589;g21e6f7d2a2c_0_53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0" name="Google Shape;590;g21e6f7d2a2c_0_53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91" name="Google Shape;591;g21e6f7d2a2c_0_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0658" y="5142183"/>
            <a:ext cx="1554044" cy="1092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g21e6f7d2a2c_0_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425" y="218275"/>
            <a:ext cx="4836619" cy="97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g21e6f7d2a2c_0_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61775" y="218287"/>
            <a:ext cx="4309550" cy="1184750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g21e6f7d2a2c_0_53"/>
          <p:cNvSpPr/>
          <p:nvPr/>
        </p:nvSpPr>
        <p:spPr>
          <a:xfrm>
            <a:off x="1389250" y="1398799"/>
            <a:ext cx="294900" cy="619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g21e6f7d2a2c_0_53"/>
          <p:cNvSpPr txBox="1"/>
          <p:nvPr/>
        </p:nvSpPr>
        <p:spPr>
          <a:xfrm>
            <a:off x="150425" y="2218900"/>
            <a:ext cx="4970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/>
              <a:t>Application via the EFA website</a:t>
            </a:r>
            <a:r>
              <a:rPr lang="de-DE" sz="1800"/>
              <a:t>: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u="sng">
                <a:solidFill>
                  <a:schemeClr val="hlink"/>
                </a:solidFill>
                <a:hlinkClick r:id="rId7"/>
              </a:rPr>
              <a:t>https://www.alpbach.org/blog/scholarship-programme</a:t>
            </a:r>
            <a:r>
              <a:rPr lang="de-DE" sz="1800"/>
              <a:t> </a:t>
            </a:r>
            <a:endParaRPr sz="1800"/>
          </a:p>
        </p:txBody>
      </p:sp>
      <p:sp>
        <p:nvSpPr>
          <p:cNvPr id="596" name="Google Shape;596;g21e6f7d2a2c_0_53"/>
          <p:cNvSpPr txBox="1"/>
          <p:nvPr/>
        </p:nvSpPr>
        <p:spPr>
          <a:xfrm>
            <a:off x="6476575" y="1154450"/>
            <a:ext cx="43095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>
                <a:solidFill>
                  <a:srgbClr val="303139"/>
                </a:solidFill>
              </a:rPr>
              <a:t>Clubs with own scholarships and  separate selection process: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8"/>
              </a:rPr>
              <a:t>CA Burgenland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9"/>
              </a:rPr>
              <a:t>CA Liechtenstein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0"/>
              </a:rPr>
              <a:t>CA Niederösterreich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1"/>
              </a:rPr>
              <a:t>CA Upper Austria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2"/>
              </a:rPr>
              <a:t>CA Salzburg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3"/>
              </a:rPr>
              <a:t>CA Senza Confini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4"/>
              </a:rPr>
              <a:t>CA Steiermark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5"/>
              </a:rPr>
              <a:t>CA Südtirol Alto Adige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6"/>
              </a:rPr>
              <a:t>CA Tirol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7"/>
              </a:rPr>
              <a:t>CA Vorarlberg</a:t>
            </a:r>
            <a:r>
              <a:rPr lang="de-DE" sz="1600" b="1">
                <a:solidFill>
                  <a:srgbClr val="303139"/>
                </a:solidFill>
              </a:rPr>
              <a:t>, </a:t>
            </a:r>
            <a:endParaRPr sz="1600" b="1">
              <a:solidFill>
                <a:srgbClr val="303139"/>
              </a:solidFill>
            </a:endParaRPr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u="sng">
                <a:solidFill>
                  <a:schemeClr val="hlink"/>
                </a:solidFill>
                <a:hlinkClick r:id="rId18"/>
              </a:rPr>
              <a:t>IG Wien</a:t>
            </a:r>
            <a:r>
              <a:rPr lang="de-DE" sz="1600" b="1">
                <a:solidFill>
                  <a:srgbClr val="303139"/>
                </a:solidFill>
              </a:rPr>
              <a:t>.</a:t>
            </a:r>
            <a:endParaRPr sz="1600" b="1"/>
          </a:p>
          <a:p>
            <a:pPr marL="450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g21e6f7d2a2c_0_53"/>
          <p:cNvSpPr txBox="1"/>
          <p:nvPr/>
        </p:nvSpPr>
        <p:spPr>
          <a:xfrm>
            <a:off x="150425" y="3786725"/>
            <a:ext cx="38964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FF0000"/>
                </a:solidFill>
              </a:rPr>
              <a:t>Deadline at tthe end of  March</a:t>
            </a:r>
            <a:endParaRPr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g21e6f7d2a2c_0_3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-17344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g21e6f7d2a2c_0_35"/>
          <p:cNvSpPr/>
          <p:nvPr/>
        </p:nvSpPr>
        <p:spPr>
          <a:xfrm>
            <a:off x="0" y="5320142"/>
            <a:ext cx="12192000" cy="736500"/>
          </a:xfrm>
          <a:prstGeom prst="rect">
            <a:avLst/>
          </a:prstGeom>
          <a:solidFill>
            <a:schemeClr val="lt1">
              <a:alpha val="9294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g21e6f7d2a2c_0_35"/>
          <p:cNvSpPr txBox="1">
            <a:spLocks noGrp="1"/>
          </p:cNvSpPr>
          <p:nvPr>
            <p:ph type="title"/>
          </p:nvPr>
        </p:nvSpPr>
        <p:spPr>
          <a:xfrm>
            <a:off x="663200" y="5241976"/>
            <a:ext cx="110715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3200" b="1">
                <a:latin typeface="Arial"/>
                <a:ea typeface="Arial"/>
                <a:cs typeface="Arial"/>
                <a:sym typeface="Arial"/>
              </a:rPr>
              <a:t>What does a scholarship cover ?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6" name="Google Shape;606;g21e6f7d2a2c_0_35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07" name="Google Shape;607;g21e6f7d2a2c_0_35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08" name="Google Shape;608;g21e6f7d2a2c_0_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0758" y="5411570"/>
            <a:ext cx="1554044" cy="1092428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g21e6f7d2a2c_0_35"/>
          <p:cNvSpPr txBox="1"/>
          <p:nvPr/>
        </p:nvSpPr>
        <p:spPr>
          <a:xfrm>
            <a:off x="6852450" y="84300"/>
            <a:ext cx="5015100" cy="3965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0313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303139"/>
                </a:solidFill>
              </a:rPr>
              <a:t>A scholarship covers:</a:t>
            </a:r>
            <a:endParaRPr sz="1800" dirty="0">
              <a:solidFill>
                <a:srgbClr val="30313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03139"/>
              </a:buClr>
              <a:buSzPts val="1800"/>
              <a:buChar char="●"/>
            </a:pPr>
            <a:r>
              <a:rPr lang="de-DE" sz="1800" dirty="0">
                <a:solidFill>
                  <a:srgbClr val="303139"/>
                </a:solidFill>
              </a:rPr>
              <a:t> the participation fee </a:t>
            </a:r>
            <a:endParaRPr sz="1800" dirty="0">
              <a:solidFill>
                <a:srgbClr val="30313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03139"/>
              </a:buClr>
              <a:buSzPts val="1800"/>
              <a:buChar char="●"/>
            </a:pPr>
            <a:r>
              <a:rPr lang="de-DE" sz="1800" dirty="0">
                <a:solidFill>
                  <a:srgbClr val="303139"/>
                </a:solidFill>
              </a:rPr>
              <a:t> accommodation with breakfast for the entire duration of EFA 2</a:t>
            </a:r>
            <a:r>
              <a:rPr lang="uk-UA" sz="1800" dirty="0">
                <a:solidFill>
                  <a:srgbClr val="303139"/>
                </a:solidFill>
              </a:rPr>
              <a:t>6</a:t>
            </a:r>
            <a:r>
              <a:rPr lang="de-DE" sz="1800" dirty="0">
                <a:solidFill>
                  <a:srgbClr val="303139"/>
                </a:solidFill>
              </a:rPr>
              <a:t> </a:t>
            </a:r>
            <a:endParaRPr sz="1800" dirty="0">
              <a:solidFill>
                <a:srgbClr val="30313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03139"/>
              </a:buClr>
              <a:buSzPts val="1800"/>
              <a:buChar char="●"/>
            </a:pPr>
            <a:r>
              <a:rPr lang="de-DE" sz="1800" dirty="0">
                <a:solidFill>
                  <a:srgbClr val="303139"/>
                </a:solidFill>
              </a:rPr>
              <a:t>a daily allowance of </a:t>
            </a:r>
            <a:r>
              <a:rPr lang="en-US" sz="1800" dirty="0">
                <a:solidFill>
                  <a:srgbClr val="303139"/>
                </a:solidFill>
              </a:rPr>
              <a:t>around </a:t>
            </a:r>
            <a:r>
              <a:rPr lang="de-DE" sz="1800" dirty="0">
                <a:solidFill>
                  <a:srgbClr val="303139"/>
                </a:solidFill>
              </a:rPr>
              <a:t>EUR 25 per day </a:t>
            </a:r>
            <a:endParaRPr sz="1800" dirty="0">
              <a:solidFill>
                <a:srgbClr val="30313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0313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303139"/>
                </a:solidFill>
              </a:rPr>
              <a:t>Travel costs are not covered by the EFA.</a:t>
            </a:r>
            <a:endParaRPr sz="1800" dirty="0">
              <a:solidFill>
                <a:srgbClr val="303139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03139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610" name="Google Shape;610;g21e6f7d2a2c_0_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-173450"/>
            <a:ext cx="6338074" cy="4224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0358" r="20358"/>
          <a:stretch/>
        </p:blipFill>
        <p:spPr>
          <a:xfrm>
            <a:off x="1" y="0"/>
            <a:ext cx="6096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616" name="Google Shape;616;p19"/>
          <p:cNvSpPr txBox="1">
            <a:spLocks noGrp="1"/>
          </p:cNvSpPr>
          <p:nvPr>
            <p:ph type="body" idx="1"/>
          </p:nvPr>
        </p:nvSpPr>
        <p:spPr>
          <a:xfrm>
            <a:off x="6470248" y="347241"/>
            <a:ext cx="5559410" cy="5829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 Black"/>
              <a:buNone/>
            </a:pPr>
            <a:r>
              <a:rPr lang="de-DE" sz="28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SCHOLARSHIP HOLDER PROFILE</a:t>
            </a:r>
            <a:endParaRPr sz="2800">
              <a:solidFill>
                <a:srgbClr val="FF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17" name="Google Shape;617;p19"/>
          <p:cNvSpPr/>
          <p:nvPr/>
        </p:nvSpPr>
        <p:spPr>
          <a:xfrm>
            <a:off x="6470248" y="1457153"/>
            <a:ext cx="1261872" cy="869066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Out of the box thinking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9"/>
          <p:cNvSpPr/>
          <p:nvPr/>
        </p:nvSpPr>
        <p:spPr>
          <a:xfrm>
            <a:off x="6470248" y="2779381"/>
            <a:ext cx="1261872" cy="869066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Average age: 25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19"/>
          <p:cNvSpPr/>
          <p:nvPr/>
        </p:nvSpPr>
        <p:spPr>
          <a:xfrm>
            <a:off x="8001797" y="1457152"/>
            <a:ext cx="3758184" cy="869063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Open-minded thinkers and solution-seekers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19"/>
          <p:cNvSpPr/>
          <p:nvPr/>
        </p:nvSpPr>
        <p:spPr>
          <a:xfrm>
            <a:off x="8001797" y="2779381"/>
            <a:ext cx="3758184" cy="869064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Young pioneers who want to make a difference in their communities and beyond.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9"/>
          <p:cNvSpPr/>
          <p:nvPr/>
        </p:nvSpPr>
        <p:spPr>
          <a:xfrm>
            <a:off x="6470248" y="4101609"/>
            <a:ext cx="1261872" cy="869068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Highly committed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9"/>
          <p:cNvSpPr/>
          <p:nvPr/>
        </p:nvSpPr>
        <p:spPr>
          <a:xfrm>
            <a:off x="8001797" y="4101608"/>
            <a:ext cx="3758184" cy="869067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Scholarship holders are active in their sectors and civil society and/or show academic success.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9"/>
          <p:cNvSpPr/>
          <p:nvPr/>
        </p:nvSpPr>
        <p:spPr>
          <a:xfrm>
            <a:off x="8001797" y="5423838"/>
            <a:ext cx="3758184" cy="869067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order to foster interdisciplinarity, special care is taken to select scholarship holders from different backgrounds and disciplines.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9"/>
          <p:cNvSpPr/>
          <p:nvPr/>
        </p:nvSpPr>
        <p:spPr>
          <a:xfrm>
            <a:off x="6470248" y="5423839"/>
            <a:ext cx="1261872" cy="869068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de-DE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Various fields and sectors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g21e6f7d2a2c_0_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-17344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g21e6f7d2a2c_0_1"/>
          <p:cNvSpPr/>
          <p:nvPr/>
        </p:nvSpPr>
        <p:spPr>
          <a:xfrm>
            <a:off x="0" y="5320142"/>
            <a:ext cx="12192000" cy="736500"/>
          </a:xfrm>
          <a:prstGeom prst="rect">
            <a:avLst/>
          </a:prstGeom>
          <a:solidFill>
            <a:schemeClr val="lt1">
              <a:alpha val="9294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g21e6f7d2a2c_0_1"/>
          <p:cNvSpPr txBox="1">
            <a:spLocks noGrp="1"/>
          </p:cNvSpPr>
          <p:nvPr>
            <p:ph type="title"/>
          </p:nvPr>
        </p:nvSpPr>
        <p:spPr>
          <a:xfrm>
            <a:off x="663200" y="5241976"/>
            <a:ext cx="110715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3200" b="1">
                <a:latin typeface="Arial"/>
                <a:ea typeface="Arial"/>
                <a:cs typeface="Arial"/>
                <a:sym typeface="Arial"/>
              </a:rPr>
              <a:t>      Who can apply to the EFA scholarships?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3" name="Google Shape;633;g21e6f7d2a2c_0_1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4" name="Google Shape;634;g21e6f7d2a2c_0_1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35" name="Google Shape;635;g21e6f7d2a2c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0758" y="5411570"/>
            <a:ext cx="1554044" cy="1092428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g21e6f7d2a2c_0_1"/>
          <p:cNvSpPr txBox="1"/>
          <p:nvPr/>
        </p:nvSpPr>
        <p:spPr>
          <a:xfrm>
            <a:off x="6899950" y="-90825"/>
            <a:ext cx="5015100" cy="26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chemeClr val="dk1"/>
                </a:solidFill>
              </a:rPr>
              <a:t>Requirements </a:t>
            </a:r>
            <a:endParaRPr sz="1800" b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e-DE" sz="1800">
                <a:solidFill>
                  <a:schemeClr val="dk1"/>
                </a:solidFill>
              </a:rPr>
              <a:t>Age 18 – 30 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e-DE" sz="1800">
                <a:solidFill>
                  <a:srgbClr val="303139"/>
                </a:solidFill>
              </a:rPr>
              <a:t>First-time scholarship holder</a:t>
            </a:r>
            <a:endParaRPr sz="1800">
              <a:solidFill>
                <a:srgbClr val="30313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e-DE" sz="1800">
                <a:solidFill>
                  <a:srgbClr val="303139"/>
                </a:solidFill>
              </a:rPr>
              <a:t>English (Minimum B2)</a:t>
            </a:r>
            <a:endParaRPr sz="1800">
              <a:solidFill>
                <a:srgbClr val="30313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e-DE" sz="1800">
                <a:solidFill>
                  <a:srgbClr val="303139"/>
                </a:solidFill>
              </a:rPr>
              <a:t>Minimum 11-day Attendance (icluding Seminars and EiW Days)</a:t>
            </a:r>
            <a:endParaRPr sz="1800">
              <a:solidFill>
                <a:srgbClr val="303139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637" name="Google Shape;637;g21e6f7d2a2c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" y="-173450"/>
            <a:ext cx="6425902" cy="4282899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g21e6f7d2a2c_0_1"/>
          <p:cNvSpPr txBox="1"/>
          <p:nvPr/>
        </p:nvSpPr>
        <p:spPr>
          <a:xfrm>
            <a:off x="6741100" y="2303375"/>
            <a:ext cx="3439800" cy="22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i="1">
                <a:solidFill>
                  <a:srgbClr val="303139"/>
                </a:solidFill>
              </a:rPr>
              <a:t>EFA </a:t>
            </a:r>
            <a:r>
              <a:rPr lang="de-DE" sz="1700" i="1">
                <a:solidFill>
                  <a:srgbClr val="303139"/>
                </a:solidFill>
              </a:rPr>
              <a:t>especially invites the participation of female talents in Science/Technology/Engineering/Mathematics (STEM), as well as talents in urban development, engineering, arts and culture, entrepreneurship, finance </a:t>
            </a:r>
            <a:endParaRPr sz="1700" i="1">
              <a:solidFill>
                <a:srgbClr val="303139"/>
              </a:solidFill>
            </a:endParaRPr>
          </a:p>
        </p:txBody>
      </p:sp>
      <p:sp>
        <p:nvSpPr>
          <p:cNvPr id="639" name="Google Shape;639;g21e6f7d2a2c_0_1"/>
          <p:cNvSpPr txBox="1"/>
          <p:nvPr/>
        </p:nvSpPr>
        <p:spPr>
          <a:xfrm>
            <a:off x="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EFA HISTORY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g2c148797f9b_0_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6588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g2c148797f9b_0_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1700" y="5320150"/>
            <a:ext cx="1526950" cy="107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g2c148797f9b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g2c148797f9b_0_12"/>
          <p:cNvSpPr txBox="1"/>
          <p:nvPr/>
        </p:nvSpPr>
        <p:spPr>
          <a:xfrm>
            <a:off x="6957025" y="382200"/>
            <a:ext cx="51207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600" b="1">
                <a:solidFill>
                  <a:schemeClr val="dk1"/>
                </a:solidFill>
              </a:rPr>
              <a:t>            Online</a:t>
            </a: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600" b="1">
                <a:solidFill>
                  <a:schemeClr val="dk1"/>
                </a:solidFill>
              </a:rPr>
              <a:t>Application procedure</a:t>
            </a:r>
            <a:endParaRPr sz="3600" b="1">
              <a:solidFill>
                <a:schemeClr val="dk1"/>
              </a:solidFill>
            </a:endParaRPr>
          </a:p>
        </p:txBody>
      </p:sp>
      <p:sp>
        <p:nvSpPr>
          <p:cNvPr id="649" name="Google Shape;649;g2c148797f9b_0_12"/>
          <p:cNvSpPr txBox="1"/>
          <p:nvPr/>
        </p:nvSpPr>
        <p:spPr>
          <a:xfrm>
            <a:off x="7139875" y="2309025"/>
            <a:ext cx="4755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chemeClr val="dk1"/>
                </a:solidFill>
              </a:rPr>
              <a:t>Via the </a:t>
            </a:r>
            <a:r>
              <a:rPr lang="de-DE" sz="1800" b="1" u="sng">
                <a:solidFill>
                  <a:schemeClr val="hlink"/>
                </a:solidFill>
                <a:hlinkClick r:id="rId6"/>
              </a:rPr>
              <a:t>EFA website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>
                <a:solidFill>
                  <a:schemeClr val="dk1"/>
                </a:solidFill>
              </a:rPr>
              <a:t>https://www.alpbach.org/blog/scholarship-programme</a:t>
            </a:r>
            <a:endParaRPr sz="18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g21e6f7d2a2c_0_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-138443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g21e6f7d2a2c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75" y="51025"/>
            <a:ext cx="5508375" cy="67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g21e6f7d2a2c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1658" y="-18200"/>
            <a:ext cx="5933167" cy="661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g21e6f7d2a2c_0_18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-13844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g21e6f7d2a2c_0_181"/>
          <p:cNvSpPr/>
          <p:nvPr/>
        </p:nvSpPr>
        <p:spPr>
          <a:xfrm>
            <a:off x="0" y="5320142"/>
            <a:ext cx="12192000" cy="736500"/>
          </a:xfrm>
          <a:prstGeom prst="rect">
            <a:avLst/>
          </a:prstGeom>
          <a:solidFill>
            <a:schemeClr val="lt1">
              <a:alpha val="9294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g21e6f7d2a2c_0_181"/>
          <p:cNvSpPr txBox="1">
            <a:spLocks noGrp="1"/>
          </p:cNvSpPr>
          <p:nvPr>
            <p:ph type="title"/>
          </p:nvPr>
        </p:nvSpPr>
        <p:spPr>
          <a:xfrm>
            <a:off x="560250" y="5320142"/>
            <a:ext cx="11071500" cy="7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de-DE"/>
              <a:t>                            </a:t>
            </a:r>
            <a:r>
              <a:rPr lang="de-DE" sz="4100" b="1">
                <a:latin typeface="Arial"/>
                <a:ea typeface="Arial"/>
                <a:cs typeface="Arial"/>
                <a:sym typeface="Arial"/>
              </a:rPr>
              <a:t>Keep in mind!</a:t>
            </a:r>
            <a:endParaRPr sz="4100" b="1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9" name="Google Shape;739;g21e6f7d2a2c_0_181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40" name="Google Shape;740;g21e6f7d2a2c_0_181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41" name="Google Shape;741;g21e6f7d2a2c_0_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0758" y="5411570"/>
            <a:ext cx="1554044" cy="1092428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g21e6f7d2a2c_0_181"/>
          <p:cNvSpPr txBox="1"/>
          <p:nvPr/>
        </p:nvSpPr>
        <p:spPr>
          <a:xfrm>
            <a:off x="1108900" y="195475"/>
            <a:ext cx="8066100" cy="5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de-DE" sz="2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Minimum duration of stay: 11 days stay (that includes the whole Seminar Days and the Europe in the World Days)</a:t>
            </a: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de-DE" sz="2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Applicants will be notified about results mid-June at the latest</a:t>
            </a: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de-DE" sz="2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Approximately 7-8 scholarships will be awarded </a:t>
            </a: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de-DE" sz="2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need to accept or decline your scholarship within 7 days after receiving EFA acceptance letter</a:t>
            </a: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g21e6f7d2a2c_0_181"/>
          <p:cNvSpPr txBox="1"/>
          <p:nvPr/>
        </p:nvSpPr>
        <p:spPr>
          <a:xfrm>
            <a:off x="1345500" y="4372850"/>
            <a:ext cx="9044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g2c148797f9b_0_1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-13844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g2c148797f9b_0_117"/>
          <p:cNvSpPr/>
          <p:nvPr/>
        </p:nvSpPr>
        <p:spPr>
          <a:xfrm>
            <a:off x="0" y="5320142"/>
            <a:ext cx="12192000" cy="736500"/>
          </a:xfrm>
          <a:prstGeom prst="rect">
            <a:avLst/>
          </a:prstGeom>
          <a:solidFill>
            <a:schemeClr val="lt1">
              <a:alpha val="9294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g2c148797f9b_0_117"/>
          <p:cNvSpPr txBox="1">
            <a:spLocks noGrp="1"/>
          </p:cNvSpPr>
          <p:nvPr>
            <p:ph type="title"/>
          </p:nvPr>
        </p:nvSpPr>
        <p:spPr>
          <a:xfrm>
            <a:off x="217350" y="5335380"/>
            <a:ext cx="11071500" cy="7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de-DE"/>
              <a:t>                             </a:t>
            </a:r>
            <a:r>
              <a:rPr lang="de-DE" sz="4200" b="1"/>
              <a:t>Selection procedure</a:t>
            </a:r>
            <a:endParaRPr sz="4200" b="1"/>
          </a:p>
        </p:txBody>
      </p:sp>
      <p:cxnSp>
        <p:nvCxnSpPr>
          <p:cNvPr id="752" name="Google Shape;752;g2c148797f9b_0_117"/>
          <p:cNvCxnSpPr/>
          <p:nvPr/>
        </p:nvCxnSpPr>
        <p:spPr>
          <a:xfrm>
            <a:off x="25" y="621840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53" name="Google Shape;753;g2c148797f9b_0_1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0758" y="5411570"/>
            <a:ext cx="1554044" cy="1092428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g2c148797f9b_0_117"/>
          <p:cNvSpPr txBox="1"/>
          <p:nvPr/>
        </p:nvSpPr>
        <p:spPr>
          <a:xfrm>
            <a:off x="1105225" y="3120425"/>
            <a:ext cx="8838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g2c148797f9b_0_117"/>
          <p:cNvSpPr txBox="1"/>
          <p:nvPr/>
        </p:nvSpPr>
        <p:spPr>
          <a:xfrm>
            <a:off x="5860400" y="0"/>
            <a:ext cx="6126600" cy="57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de-D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Selection Committee consists of the EFA representatives, engaged member of the EFA community and KIGA representatives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de-D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KIGA jury conducts online interviews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de-D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EFA jury decides and confirms the scholarship holders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6" name="Google Shape;756;g2c148797f9b_0_1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350" y="0"/>
            <a:ext cx="5194249" cy="519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566</Words>
  <Application>Microsoft Macintosh PowerPoint</Application>
  <PresentationFormat>Widescreen</PresentationFormat>
  <Paragraphs>101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Arial Black</vt:lpstr>
      <vt:lpstr>Arial</vt:lpstr>
      <vt:lpstr>Kantoorthema</vt:lpstr>
      <vt:lpstr>Kantoorthema</vt:lpstr>
      <vt:lpstr>European Forum Alpbach scholarship programme 2026</vt:lpstr>
      <vt:lpstr>PowerPoint Presentation</vt:lpstr>
      <vt:lpstr>PowerPoint Presentation</vt:lpstr>
      <vt:lpstr>PowerPoint Presentation</vt:lpstr>
      <vt:lpstr>NGO Kyiv Initiative Group Alpbach (KIGA) was founded in 2012</vt:lpstr>
      <vt:lpstr>SCHOLARSHIP PROGRAMME</vt:lpstr>
      <vt:lpstr>                            How can I apply?</vt:lpstr>
      <vt:lpstr> What does a scholarship cover ? </vt:lpstr>
      <vt:lpstr>PowerPoint Presentation</vt:lpstr>
      <vt:lpstr>       Who can apply to the EFA scholarships? </vt:lpstr>
      <vt:lpstr>PowerPoint Presentation</vt:lpstr>
      <vt:lpstr>PowerPoint Presentation</vt:lpstr>
      <vt:lpstr>                            Keep in mind!</vt:lpstr>
      <vt:lpstr>                             Selection procedure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Forum Alpbach scholarship programme 2026</dc:title>
  <dc:creator>Olena Drost | Smart-Agreements</dc:creator>
  <cp:lastModifiedBy>Microsoft Office User</cp:lastModifiedBy>
  <cp:revision>2</cp:revision>
  <dcterms:created xsi:type="dcterms:W3CDTF">2023-03-14T09:41:21Z</dcterms:created>
  <dcterms:modified xsi:type="dcterms:W3CDTF">2025-12-10T16:57:41Z</dcterms:modified>
</cp:coreProperties>
</file>