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48" r:id="rId5"/>
    <p:sldMasterId id="2147483663" r:id="rId6"/>
  </p:sldMasterIdLst>
  <p:notesMasterIdLst>
    <p:notesMasterId r:id="rId8"/>
  </p:notesMasterIdLst>
  <p:sldIdLst>
    <p:sldId id="289" r:id="rId7"/>
  </p:sldIdLst>
  <p:sldSz cx="12192000" cy="6858000"/>
  <p:notesSz cx="6858000" cy="9144000"/>
  <p:embeddedFontLst>
    <p:embeddedFont>
      <p:font typeface="Poppins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rage Group" id="{5E319E32-9C6A-4800-ACED-A547D235CE3F}">
          <p14:sldIdLst/>
        </p14:section>
        <p14:section name="Strat Monitor" id="{87B90624-C3F2-407E-96F6-0F0516CE2FAC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3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90" autoAdjust="0"/>
  </p:normalViewPr>
  <p:slideViewPr>
    <p:cSldViewPr snapToGrid="0">
      <p:cViewPr varScale="1">
        <p:scale>
          <a:sx n="105" d="100"/>
          <a:sy n="105" d="100"/>
        </p:scale>
        <p:origin x="8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3BB2A642-88B1-FEB5-53D1-FBE6E1A35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34F228B-E2C7-3026-44DD-03CC8605B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63C2C0C-73C4-DACD-D350-CFABA2AA6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5000"/>
                </a:schemeClr>
              </a:gs>
              <a:gs pos="50000">
                <a:schemeClr val="tx2">
                  <a:alpha val="55000"/>
                </a:schemeClr>
              </a:gs>
              <a:gs pos="100000">
                <a:schemeClr val="tx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4896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7DA4-EEF8-49AF-B786-CD60E3A5DE27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3154407-D5AD-E6C2-367C-8DD37BA66D46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A04B838B-68AA-5290-10CA-CED084FF7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E2DA-2CA0-4CA1-8CA3-555902602E4A}" type="datetime1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6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6A1B-6E3F-4CB3-9A7D-814D08B14515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679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CD26255-48AD-D1F1-4E35-74C0FD16BAA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E44-512C-4DA7-9DC5-079FDEDBCC23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92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C170-C5D8-46FE-8D9B-3F5F81389A7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7E01026A-5FB2-1085-89BB-C74A77332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1">
            <a:extLst>
              <a:ext uri="{FF2B5EF4-FFF2-40B4-BE49-F238E27FC236}">
                <a16:creationId xmlns:a16="http://schemas.microsoft.com/office/drawing/2014/main" id="{7C2A2B34-F551-C1B6-6A65-13ACD1DD00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978F527A-0728-D87B-B88D-59E5BA652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2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B4-570C-4501-9D6C-76343A83FA0B}" type="datetime1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92BE62-79F0-80B1-153D-71FAB9046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07F7D60-3813-6D33-008F-119D0B60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5D0D8572-B5C7-7230-CA8B-B5D6DE540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7D3820F7-18CD-BE03-EC05-C6C3C72AC2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89087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2B72-818D-46E2-93E2-B16FD94C85D2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9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12D2E74-5C97-5692-070A-D06841CB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6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803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87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24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8E05918-46BA-FFCA-E300-790EE2F998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419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87C33AE-6087-D142-4AC9-A04E81ECE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6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90750E8-AD68-5A17-9D48-E363BA0483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2803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1229C4B-3E0A-23E0-81EC-B77ED8247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40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3E990BA-7E00-2E75-D9AC-7B74C8AE8F0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7187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7D8C5271-6AA7-27F7-D94A-FFDAA3FC30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324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2149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11" Type="http://schemas.openxmlformats.org/officeDocument/2006/relationships/image" Target="../media/image16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8" r:id="rId3"/>
    <p:sldLayoutId id="2147483689" r:id="rId4"/>
    <p:sldLayoutId id="2147483690" r:id="rId5"/>
    <p:sldLayoutId id="2147483671" r:id="rId6"/>
    <p:sldLayoutId id="2147483672" r:id="rId7"/>
    <p:sldLayoutId id="2147483673" r:id="rId8"/>
    <p:sldLayoutId id="2147483691" r:id="rId9"/>
    <p:sldLayoutId id="2147483692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DEAE3F1-54F2-4A42-9CB3-AC5DE0A8783D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61" r:id="rId4"/>
    <p:sldLayoutId id="2147483652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66B9D8-A095-5743-98A4-AEB2BB61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72" y="6376734"/>
            <a:ext cx="864000" cy="252000"/>
          </a:xfrm>
        </p:spPr>
        <p:txBody>
          <a:bodyPr/>
          <a:lstStyle/>
          <a:p>
            <a:fld id="{EEDC2F41-3217-4471-BB3C-95F44B497240}" type="datetime1">
              <a:rPr lang="fr-FR" smtClean="0"/>
              <a:pPr/>
              <a:t>26/03/2026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A22B263-93EB-6E09-CBC0-E237F301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376734"/>
            <a:ext cx="3960000" cy="252000"/>
          </a:xfrm>
        </p:spPr>
        <p:txBody>
          <a:bodyPr/>
          <a:lstStyle/>
          <a:p>
            <a:r>
              <a:rPr lang="fr-FR" dirty="0"/>
              <a:t>${LIBELLE_PROJET}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5A366-8F28-2D8F-8D87-F47E115C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7442B2-E9FD-0C8D-A9D5-CC01A1C2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 dirty="0"/>
              <a:t>Projet : ${LIBELLE_PROJET}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DC06CF2-80C3-AE5F-77A8-B805A3F47E0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09783" y="1830125"/>
            <a:ext cx="2932430" cy="3261643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FA90AD25-B1A1-1B6D-5692-981080DF7FD4}"/>
              </a:ext>
            </a:extLst>
          </p:cNvPr>
          <p:cNvSpPr txBox="1">
            <a:spLocks/>
          </p:cNvSpPr>
          <p:nvPr/>
        </p:nvSpPr>
        <p:spPr>
          <a:xfrm>
            <a:off x="2045668" y="2210221"/>
            <a:ext cx="246066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$COUNT.INDICATEUR{LABEL}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D79A0D2-DD9F-EE96-2272-668E1047B386}"/>
              </a:ext>
            </a:extLst>
          </p:cNvPr>
          <p:cNvSpPr txBox="1">
            <a:spLocks/>
          </p:cNvSpPr>
          <p:nvPr/>
        </p:nvSpPr>
        <p:spPr>
          <a:xfrm>
            <a:off x="1295998" y="1292222"/>
            <a:ext cx="4547018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Nombre d’indicateurs</a:t>
            </a:r>
          </a:p>
        </p:txBody>
      </p:sp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0F389952-7088-A986-FCFA-66D95C0F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38" y="1830125"/>
            <a:ext cx="2932430" cy="3261643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E8A387D-F032-A82B-CCC1-8410D8AE2DF5}"/>
              </a:ext>
            </a:extLst>
          </p:cNvPr>
          <p:cNvSpPr txBox="1">
            <a:spLocks/>
          </p:cNvSpPr>
          <p:nvPr/>
        </p:nvSpPr>
        <p:spPr>
          <a:xfrm>
            <a:off x="7258050" y="2096372"/>
            <a:ext cx="234358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$COUNT.INDICATEUR[</a:t>
            </a:r>
            <a:r>
              <a:rPr lang="fr-FR" dirty="0"/>
              <a:t>CATEGORIE</a:t>
            </a:r>
            <a:r>
              <a:rPr lang="fr-FR" sz="1200" dirty="0"/>
              <a:t>=SUIVI]{LABEL}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07CCBA1-FD9C-7D09-62AE-971EA5C1E578}"/>
              </a:ext>
            </a:extLst>
          </p:cNvPr>
          <p:cNvSpPr txBox="1">
            <a:spLocks/>
          </p:cNvSpPr>
          <p:nvPr/>
        </p:nvSpPr>
        <p:spPr>
          <a:xfrm>
            <a:off x="6348986" y="1292222"/>
            <a:ext cx="3681981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Indicateurs de suivi</a:t>
            </a:r>
          </a:p>
        </p:txBody>
      </p:sp>
    </p:spTree>
    <p:extLst>
      <p:ext uri="{BB962C8B-B14F-4D97-AF65-F5344CB8AC3E}">
        <p14:creationId xmlns:p14="http://schemas.microsoft.com/office/powerpoint/2010/main" val="2380709414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EE4AAAF9-33E4-4BB7-A71C-8E15BBCF2EE2}"/>
    </a:ext>
  </a:extLst>
</a:theme>
</file>

<file path=ppt/theme/theme2.xml><?xml version="1.0" encoding="utf-8"?>
<a:theme xmlns:a="http://schemas.openxmlformats.org/drawingml/2006/main" name="Strat Monitor">
  <a:themeElements>
    <a:clrScheme name="Strat Monitor">
      <a:dk1>
        <a:srgbClr val="000F55"/>
      </a:dk1>
      <a:lt1>
        <a:sysClr val="window" lastClr="FFFFFF"/>
      </a:lt1>
      <a:dk2>
        <a:srgbClr val="2823AA"/>
      </a:dk2>
      <a:lt2>
        <a:srgbClr val="EEEDF8"/>
      </a:lt2>
      <a:accent1>
        <a:srgbClr val="FF0087"/>
      </a:accent1>
      <a:accent2>
        <a:srgbClr val="6865C3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6865C3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2B768E3F-B5C1-44E6-9590-E7E9EB1BEA9F}"/>
    </a:ext>
  </a:extLst>
</a:theme>
</file>

<file path=ppt/theme/theme3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62E310A8-308E-4EF2-A595-83FDAEA4F63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A434D-067E-40EF-907B-C6047B5C1B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F63075-FBD3-4D9E-AAAE-A48291D3F0C6}">
  <ds:schemaRefs>
    <ds:schemaRef ds:uri="http://schemas.microsoft.com/office/2006/metadata/properties"/>
    <ds:schemaRef ds:uri="http://schemas.microsoft.com/office/infopath/2007/PartnerControls"/>
    <ds:schemaRef ds:uri="052482f0-adba-4a7b-a9fc-06a7e3f9f852"/>
    <ds:schemaRef ds:uri="2c66e6a3-52e2-48b1-a32a-146ff38f1577"/>
  </ds:schemaRefs>
</ds:datastoreItem>
</file>

<file path=customXml/itemProps3.xml><?xml version="1.0" encoding="utf-8"?>
<ds:datastoreItem xmlns:ds="http://schemas.openxmlformats.org/officeDocument/2006/customXml" ds:itemID="{BAA77A93-EDE7-4BE6-858A-34A3984C2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482F0-ADBA-4A7B-A9FC-06A7E3F9F852"/>
    <ds:schemaRef ds:uri="45888877-1173-46f4-9ab0-717eb81f6595"/>
    <ds:schemaRef ds:uri="052482f0-adba-4a7b-a9fc-06a7e3f9f852"/>
    <ds:schemaRef ds:uri="2c66e6a3-52e2-48b1-a32a-146ff38f1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VIRAGE GROUP_Template PowerPoint_Global_v1</Template>
  <TotalTime>1046</TotalTime>
  <Words>37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Aptos</vt:lpstr>
      <vt:lpstr>Poppins</vt:lpstr>
      <vt:lpstr>Virage Group</vt:lpstr>
      <vt:lpstr>Strat Monitor</vt:lpstr>
      <vt:lpstr>Project Monitor</vt:lpstr>
      <vt:lpstr>Projet : ${LIBELLE_PROJET}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PELVET-LESNE</dc:creator>
  <cp:lastModifiedBy>Laurent AUTHIER</cp:lastModifiedBy>
  <cp:revision>52</cp:revision>
  <dcterms:created xsi:type="dcterms:W3CDTF">2025-04-30T16:32:27Z</dcterms:created>
  <dcterms:modified xsi:type="dcterms:W3CDTF">2026-03-26T11:05:17Z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</Properties>
</file>