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69" r:id="rId4"/>
    <p:sldMasterId id="2147483648" r:id="rId5"/>
    <p:sldMasterId id="2147483663" r:id="rId6"/>
  </p:sldMasterIdLst>
  <p:notesMasterIdLst>
    <p:notesMasterId r:id="rId9"/>
  </p:notesMasterIdLst>
  <p:sldIdLst>
    <p:sldId id="289" r:id="rId7"/>
    <p:sldId id="290" r:id="rId8"/>
  </p:sldIdLst>
  <p:sldSz cx="12192000" cy="6858000"/>
  <p:notesSz cx="6858000" cy="9144000"/>
  <p:embeddedFontLst>
    <p:embeddedFont>
      <p:font typeface="Poppins" panose="00000500000000000000" pitchFamily="2" charset="0"/>
      <p:regular r:id="rId10"/>
      <p:bold r:id="rId11"/>
      <p:italic r:id="rId12"/>
      <p:boldItalic r:id="rId13"/>
    </p:embeddedFont>
  </p:embeddedFont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irage Group" id="{5E319E32-9C6A-4800-ACED-A547D235CE3F}">
          <p14:sldIdLst/>
        </p14:section>
        <p14:section name="Strat Monitor" id="{87B90624-C3F2-407E-96F6-0F0516CE2FAC}">
          <p14:sldIdLst>
            <p14:sldId id="289"/>
            <p14:sldId id="29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23AA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Style moyen 4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45" autoAdjust="0"/>
    <p:restoredTop sz="94690" autoAdjust="0"/>
  </p:normalViewPr>
  <p:slideViewPr>
    <p:cSldViewPr snapToGrid="0">
      <p:cViewPr varScale="1">
        <p:scale>
          <a:sx n="105" d="100"/>
          <a:sy n="105" d="100"/>
        </p:scale>
        <p:origin x="810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font" Target="fonts/font4.fntdata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font" Target="fonts/font2.fntdata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A8638C-3121-497F-9833-0C89615762C4}" type="datetimeFigureOut">
              <a:rPr lang="fr-FR" smtClean="0"/>
              <a:t>26/03/2026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07F6FD-F1B7-4465-A4F0-F9D5BA7C7EB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47199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sv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 avec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Une image contenant capture d’écran, Graphique, noir&#10;&#10;Le contenu généré par l’IA peut être incorrect.">
            <a:extLst>
              <a:ext uri="{FF2B5EF4-FFF2-40B4-BE49-F238E27FC236}">
                <a16:creationId xmlns:a16="http://schemas.microsoft.com/office/drawing/2014/main" id="{3BB2A642-88B1-FEB5-53D1-FBE6E1A355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25022" y="5103628"/>
            <a:ext cx="3366977" cy="1754372"/>
          </a:xfrm>
          <a:prstGeom prst="rect">
            <a:avLst/>
          </a:prstGeom>
        </p:spPr>
      </p:pic>
      <p:sp>
        <p:nvSpPr>
          <p:cNvPr id="15" name="Espace réservé pour une image  14">
            <a:extLst>
              <a:ext uri="{FF2B5EF4-FFF2-40B4-BE49-F238E27FC236}">
                <a16:creationId xmlns:a16="http://schemas.microsoft.com/office/drawing/2014/main" id="{034F228B-E2C7-3026-44DD-03CC8605BF5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5732790"/>
          </a:xfrm>
          <a:custGeom>
            <a:avLst/>
            <a:gdLst>
              <a:gd name="connsiteX0" fmla="*/ 0 w 12192000"/>
              <a:gd name="connsiteY0" fmla="*/ 0 h 5732790"/>
              <a:gd name="connsiteX1" fmla="*/ 12192000 w 12192000"/>
              <a:gd name="connsiteY1" fmla="*/ 0 h 5732790"/>
              <a:gd name="connsiteX2" fmla="*/ 12192000 w 12192000"/>
              <a:gd name="connsiteY2" fmla="*/ 4861239 h 5732790"/>
              <a:gd name="connsiteX3" fmla="*/ 11897527 w 12192000"/>
              <a:gd name="connsiteY3" fmla="*/ 4861262 h 5732790"/>
              <a:gd name="connsiteX4" fmla="*/ 2545480 w 12192000"/>
              <a:gd name="connsiteY4" fmla="*/ 4861619 h 5732790"/>
              <a:gd name="connsiteX5" fmla="*/ 2269560 w 12192000"/>
              <a:gd name="connsiteY5" fmla="*/ 5018237 h 5732790"/>
              <a:gd name="connsiteX6" fmla="*/ 1729266 w 12192000"/>
              <a:gd name="connsiteY6" fmla="*/ 5677452 h 5732790"/>
              <a:gd name="connsiteX7" fmla="*/ 1643597 w 12192000"/>
              <a:gd name="connsiteY7" fmla="*/ 5732790 h 5732790"/>
              <a:gd name="connsiteX8" fmla="*/ 1586610 w 12192000"/>
              <a:gd name="connsiteY8" fmla="*/ 5642169 h 5732790"/>
              <a:gd name="connsiteX9" fmla="*/ 1586610 w 12192000"/>
              <a:gd name="connsiteY9" fmla="*/ 4950590 h 5732790"/>
              <a:gd name="connsiteX10" fmla="*/ 1487741 w 12192000"/>
              <a:gd name="connsiteY10" fmla="*/ 4851085 h 5732790"/>
              <a:gd name="connsiteX11" fmla="*/ 45817 w 12192000"/>
              <a:gd name="connsiteY11" fmla="*/ 4851085 h 5732790"/>
              <a:gd name="connsiteX12" fmla="*/ 0 w 12192000"/>
              <a:gd name="connsiteY12" fmla="*/ 4838394 h 5732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0" h="5732790">
                <a:moveTo>
                  <a:pt x="0" y="0"/>
                </a:moveTo>
                <a:lnTo>
                  <a:pt x="12192000" y="0"/>
                </a:lnTo>
                <a:lnTo>
                  <a:pt x="12192000" y="4861239"/>
                </a:lnTo>
                <a:lnTo>
                  <a:pt x="11897527" y="4861262"/>
                </a:lnTo>
                <a:cubicBezTo>
                  <a:pt x="8740996" y="4861500"/>
                  <a:pt x="2545480" y="4861619"/>
                  <a:pt x="2545480" y="4861619"/>
                </a:cubicBezTo>
                <a:cubicBezTo>
                  <a:pt x="2443057" y="4865553"/>
                  <a:pt x="2367795" y="4898679"/>
                  <a:pt x="2269560" y="5018237"/>
                </a:cubicBezTo>
                <a:lnTo>
                  <a:pt x="1729266" y="5677452"/>
                </a:lnTo>
                <a:cubicBezTo>
                  <a:pt x="1692080" y="5723905"/>
                  <a:pt x="1670123" y="5732790"/>
                  <a:pt x="1643597" y="5732790"/>
                </a:cubicBezTo>
                <a:cubicBezTo>
                  <a:pt x="1606409" y="5732790"/>
                  <a:pt x="1586610" y="5710832"/>
                  <a:pt x="1586610" y="5642169"/>
                </a:cubicBezTo>
                <a:lnTo>
                  <a:pt x="1586610" y="4950590"/>
                </a:lnTo>
                <a:cubicBezTo>
                  <a:pt x="1586610" y="4871011"/>
                  <a:pt x="1566938" y="4851085"/>
                  <a:pt x="1487741" y="4851085"/>
                </a:cubicBezTo>
                <a:lnTo>
                  <a:pt x="45817" y="4851085"/>
                </a:lnTo>
                <a:cubicBezTo>
                  <a:pt x="29064" y="4851085"/>
                  <a:pt x="13581" y="4846262"/>
                  <a:pt x="0" y="4838394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id="{663C2C0C-73C4-DACD-D350-CFABA2AA6EA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12192000" cy="5732790"/>
          </a:xfrm>
          <a:custGeom>
            <a:avLst/>
            <a:gdLst>
              <a:gd name="connsiteX0" fmla="*/ 0 w 12192000"/>
              <a:gd name="connsiteY0" fmla="*/ 0 h 5732790"/>
              <a:gd name="connsiteX1" fmla="*/ 12192000 w 12192000"/>
              <a:gd name="connsiteY1" fmla="*/ 0 h 5732790"/>
              <a:gd name="connsiteX2" fmla="*/ 12192000 w 12192000"/>
              <a:gd name="connsiteY2" fmla="*/ 4861239 h 5732790"/>
              <a:gd name="connsiteX3" fmla="*/ 11897527 w 12192000"/>
              <a:gd name="connsiteY3" fmla="*/ 4861262 h 5732790"/>
              <a:gd name="connsiteX4" fmla="*/ 2545480 w 12192000"/>
              <a:gd name="connsiteY4" fmla="*/ 4861619 h 5732790"/>
              <a:gd name="connsiteX5" fmla="*/ 2269560 w 12192000"/>
              <a:gd name="connsiteY5" fmla="*/ 5018237 h 5732790"/>
              <a:gd name="connsiteX6" fmla="*/ 1729266 w 12192000"/>
              <a:gd name="connsiteY6" fmla="*/ 5677452 h 5732790"/>
              <a:gd name="connsiteX7" fmla="*/ 1643597 w 12192000"/>
              <a:gd name="connsiteY7" fmla="*/ 5732790 h 5732790"/>
              <a:gd name="connsiteX8" fmla="*/ 1586610 w 12192000"/>
              <a:gd name="connsiteY8" fmla="*/ 5642169 h 5732790"/>
              <a:gd name="connsiteX9" fmla="*/ 1586610 w 12192000"/>
              <a:gd name="connsiteY9" fmla="*/ 4950590 h 5732790"/>
              <a:gd name="connsiteX10" fmla="*/ 1487741 w 12192000"/>
              <a:gd name="connsiteY10" fmla="*/ 4851085 h 5732790"/>
              <a:gd name="connsiteX11" fmla="*/ 45817 w 12192000"/>
              <a:gd name="connsiteY11" fmla="*/ 4851085 h 5732790"/>
              <a:gd name="connsiteX12" fmla="*/ 0 w 12192000"/>
              <a:gd name="connsiteY12" fmla="*/ 4838394 h 5732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0" h="5732790">
                <a:moveTo>
                  <a:pt x="0" y="0"/>
                </a:moveTo>
                <a:lnTo>
                  <a:pt x="12192000" y="0"/>
                </a:lnTo>
                <a:lnTo>
                  <a:pt x="12192000" y="4861239"/>
                </a:lnTo>
                <a:lnTo>
                  <a:pt x="11897527" y="4861262"/>
                </a:lnTo>
                <a:cubicBezTo>
                  <a:pt x="8740996" y="4861500"/>
                  <a:pt x="2545480" y="4861619"/>
                  <a:pt x="2545480" y="4861619"/>
                </a:cubicBezTo>
                <a:cubicBezTo>
                  <a:pt x="2443057" y="4865553"/>
                  <a:pt x="2367795" y="4898679"/>
                  <a:pt x="2269560" y="5018237"/>
                </a:cubicBezTo>
                <a:lnTo>
                  <a:pt x="1729266" y="5677452"/>
                </a:lnTo>
                <a:cubicBezTo>
                  <a:pt x="1692080" y="5723905"/>
                  <a:pt x="1670123" y="5732790"/>
                  <a:pt x="1643597" y="5732790"/>
                </a:cubicBezTo>
                <a:cubicBezTo>
                  <a:pt x="1606409" y="5732790"/>
                  <a:pt x="1586610" y="5710832"/>
                  <a:pt x="1586610" y="5642169"/>
                </a:cubicBezTo>
                <a:lnTo>
                  <a:pt x="1586610" y="4950590"/>
                </a:lnTo>
                <a:cubicBezTo>
                  <a:pt x="1586610" y="4871011"/>
                  <a:pt x="1566938" y="4851085"/>
                  <a:pt x="1487741" y="4851085"/>
                </a:cubicBezTo>
                <a:lnTo>
                  <a:pt x="45817" y="4851085"/>
                </a:lnTo>
                <a:cubicBezTo>
                  <a:pt x="29064" y="4851085"/>
                  <a:pt x="13581" y="4846262"/>
                  <a:pt x="0" y="4838394"/>
                </a:cubicBezTo>
                <a:close/>
              </a:path>
            </a:pathLst>
          </a:custGeom>
          <a:gradFill flip="none" rotWithShape="1">
            <a:gsLst>
              <a:gs pos="0">
                <a:schemeClr val="tx1">
                  <a:alpha val="55000"/>
                </a:schemeClr>
              </a:gs>
              <a:gs pos="50000">
                <a:schemeClr val="tx2">
                  <a:alpha val="55000"/>
                </a:schemeClr>
              </a:gs>
              <a:gs pos="100000">
                <a:schemeClr val="tx2">
                  <a:alpha val="55000"/>
                </a:schemeClr>
              </a:gs>
            </a:gsLst>
            <a:lin ang="0" scaled="1"/>
            <a:tileRect/>
          </a:gradFill>
        </p:spPr>
        <p:txBody>
          <a:bodyPr wrap="square">
            <a:noAutofit/>
          </a:bodyPr>
          <a:lstStyle/>
          <a:p>
            <a:pPr lvl="0"/>
            <a:r>
              <a:rPr lang="fr-FR" dirty="0"/>
              <a:t> 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B3AE1BD-B9BC-F248-4B93-265BD39AB4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9623" y="1227138"/>
            <a:ext cx="4896000" cy="2340000"/>
          </a:xfrm>
        </p:spPr>
        <p:txBody>
          <a:bodyPr anchor="ctr"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08CC512-D781-4771-DA85-39DA9CE68B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9623" y="5941378"/>
            <a:ext cx="6840000" cy="360000"/>
          </a:xfrm>
        </p:spPr>
        <p:txBody>
          <a:bodyPr/>
          <a:lstStyle>
            <a:lvl1pPr marL="0" indent="0" algn="l">
              <a:buNone/>
              <a:defRPr sz="16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E81ED7A-0B6B-A49E-8250-910C83F8C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37DA4-EEF8-49AF-B786-CD60E3A5DE27}" type="datetime1">
              <a:rPr lang="fr-FR" smtClean="0"/>
              <a:t>26/03/2026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43389D-F6C1-F6AB-2F9A-8929CACB5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Pied de page de la présentation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C26ED87-C679-341B-6CA3-62F8C49A4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F4DB0-1BB3-4A8A-BA0C-376EB4720B3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6676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rc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2DA1BB6-6B45-83D2-BD36-996D12A523B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tx1"/>
              </a:gs>
              <a:gs pos="50000">
                <a:schemeClr val="tx2"/>
              </a:gs>
              <a:gs pos="100000">
                <a:schemeClr val="tx2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D932091E-F2B2-B092-CF9A-8E1B1C8F040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7B3AE1BD-B9BC-F248-4B93-265BD39AB4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36237" y="2339821"/>
            <a:ext cx="8100000" cy="1152000"/>
          </a:xfrm>
        </p:spPr>
        <p:txBody>
          <a:bodyPr anchor="b"/>
          <a:lstStyle>
            <a:lvl1pPr algn="l">
              <a:defRPr sz="7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titre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E81ED7A-0B6B-A49E-8250-910C83F8C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D0EFD-7FE0-4B77-9AE2-8FB03E4A3F3C}" type="datetime1">
              <a:rPr lang="fr-FR" smtClean="0"/>
              <a:t>26/03/2026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43389D-F6C1-F6AB-2F9A-8929CACB5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Pied de page de la présentation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C26ED87-C679-341B-6CA3-62F8C49A4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F4DB0-1BB3-4A8A-BA0C-376EB4720B33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AF529EC7-F80E-D9EC-C574-A936B585D9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72907" y="3512165"/>
            <a:ext cx="4320000" cy="2016000"/>
          </a:xfrm>
        </p:spPr>
        <p:txBody>
          <a:bodyPr/>
          <a:lstStyle>
            <a:lvl1pPr>
              <a:spcAft>
                <a:spcPts val="600"/>
              </a:spcAft>
              <a:defRPr sz="2000">
                <a:solidFill>
                  <a:schemeClr val="bg1"/>
                </a:solidFill>
              </a:defRPr>
            </a:lvl1pPr>
            <a:lvl2pPr>
              <a:spcBef>
                <a:spcPts val="0"/>
              </a:spcBef>
              <a:defRPr sz="1200">
                <a:solidFill>
                  <a:schemeClr val="bg1"/>
                </a:solidFill>
              </a:defRPr>
            </a:lvl2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1953450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Ouverture de chapitr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rme libre : forme 4">
            <a:extLst>
              <a:ext uri="{FF2B5EF4-FFF2-40B4-BE49-F238E27FC236}">
                <a16:creationId xmlns:a16="http://schemas.microsoft.com/office/drawing/2014/main" id="{43154407-D5AD-E6C2-367C-8DD37BA66D46}"/>
              </a:ext>
            </a:extLst>
          </p:cNvPr>
          <p:cNvSpPr/>
          <p:nvPr userDrawn="1"/>
        </p:nvSpPr>
        <p:spPr>
          <a:xfrm>
            <a:off x="0" y="0"/>
            <a:ext cx="12193200" cy="6193746"/>
          </a:xfrm>
          <a:custGeom>
            <a:avLst/>
            <a:gdLst>
              <a:gd name="connsiteX0" fmla="*/ 0 w 12193200"/>
              <a:gd name="connsiteY0" fmla="*/ 0 h 6193746"/>
              <a:gd name="connsiteX1" fmla="*/ 12193200 w 12193200"/>
              <a:gd name="connsiteY1" fmla="*/ 0 h 6193746"/>
              <a:gd name="connsiteX2" fmla="*/ 12193200 w 12193200"/>
              <a:gd name="connsiteY2" fmla="*/ 5252148 h 6193746"/>
              <a:gd name="connsiteX3" fmla="*/ 11948291 w 12193200"/>
              <a:gd name="connsiteY3" fmla="*/ 5252166 h 6193746"/>
              <a:gd name="connsiteX4" fmla="*/ 2173311 w 12193200"/>
              <a:gd name="connsiteY4" fmla="*/ 5252527 h 6193746"/>
              <a:gd name="connsiteX5" fmla="*/ 1875205 w 12193200"/>
              <a:gd name="connsiteY5" fmla="*/ 5421738 h 6193746"/>
              <a:gd name="connsiteX6" fmla="*/ 1291467 w 12193200"/>
              <a:gd name="connsiteY6" fmla="*/ 6133959 h 6193746"/>
              <a:gd name="connsiteX7" fmla="*/ 1198911 w 12193200"/>
              <a:gd name="connsiteY7" fmla="*/ 6193746 h 6193746"/>
              <a:gd name="connsiteX8" fmla="*/ 1137341 w 12193200"/>
              <a:gd name="connsiteY8" fmla="*/ 6095839 h 6193746"/>
              <a:gd name="connsiteX9" fmla="*/ 1137341 w 12193200"/>
              <a:gd name="connsiteY9" fmla="*/ 5348653 h 6193746"/>
              <a:gd name="connsiteX10" fmla="*/ 1030522 w 12193200"/>
              <a:gd name="connsiteY10" fmla="*/ 5241146 h 6193746"/>
              <a:gd name="connsiteX11" fmla="*/ 0 w 12193200"/>
              <a:gd name="connsiteY11" fmla="*/ 5241146 h 6193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3200" h="6193746">
                <a:moveTo>
                  <a:pt x="0" y="0"/>
                </a:moveTo>
                <a:lnTo>
                  <a:pt x="12193200" y="0"/>
                </a:lnTo>
                <a:lnTo>
                  <a:pt x="12193200" y="5252148"/>
                </a:lnTo>
                <a:lnTo>
                  <a:pt x="11948291" y="5252166"/>
                </a:lnTo>
                <a:cubicBezTo>
                  <a:pt x="8455170" y="5252406"/>
                  <a:pt x="2173311" y="5252527"/>
                  <a:pt x="2173311" y="5252527"/>
                </a:cubicBezTo>
                <a:cubicBezTo>
                  <a:pt x="2062653" y="5256778"/>
                  <a:pt x="1981339" y="5292567"/>
                  <a:pt x="1875205" y="5421738"/>
                </a:cubicBezTo>
                <a:lnTo>
                  <a:pt x="1291467" y="6133959"/>
                </a:lnTo>
                <a:cubicBezTo>
                  <a:pt x="1251291" y="6184147"/>
                  <a:pt x="1227570" y="6193746"/>
                  <a:pt x="1198911" y="6193746"/>
                </a:cubicBezTo>
                <a:cubicBezTo>
                  <a:pt x="1158732" y="6193746"/>
                  <a:pt x="1137341" y="6170023"/>
                  <a:pt x="1137341" y="6095839"/>
                </a:cubicBezTo>
                <a:lnTo>
                  <a:pt x="1137341" y="5348653"/>
                </a:lnTo>
                <a:cubicBezTo>
                  <a:pt x="1137341" y="5262675"/>
                  <a:pt x="1116087" y="5241146"/>
                  <a:pt x="1030522" y="5241146"/>
                </a:cubicBezTo>
                <a:lnTo>
                  <a:pt x="0" y="5241146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pic>
        <p:nvPicPr>
          <p:cNvPr id="8" name="Image 7" descr="Une image contenant texte, capture d’écran, Graphique, Police&#10;&#10;Le contenu généré par l’IA peut être incorrect.">
            <a:extLst>
              <a:ext uri="{FF2B5EF4-FFF2-40B4-BE49-F238E27FC236}">
                <a16:creationId xmlns:a16="http://schemas.microsoft.com/office/drawing/2014/main" id="{A04B838B-68AA-5290-10CA-CED084FF7B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6523CB4-2C5F-477C-BDCC-8EC2491C97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5E2DA-2CA0-4CA1-8CA3-555902602E4A}" type="datetime1">
              <a:rPr lang="fr-FR" smtClean="0"/>
              <a:t>26/03/2026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7C2D429-99FE-4D68-BB68-9DFAAE977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Pied de page de la présentation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37F1509-3436-495C-A31B-255DA8E02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4CA73-E165-43C3-A7BE-6A64DCE862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45674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AE0D5D0-3E4F-47E8-8C06-CBE68A6220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6373" y="659813"/>
            <a:ext cx="11160000" cy="576000"/>
          </a:xfrm>
        </p:spPr>
        <p:txBody>
          <a:bodyPr anchor="t"/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D96F1A9-4410-4222-B41F-E19BC26CC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76A1B-6E3F-4CB3-9A7D-814D08B14515}" type="datetime1">
              <a:rPr lang="fr-FR" smtClean="0"/>
              <a:t>26/03/2026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CFB0F91-EBE7-4F0E-9B92-C50086668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Pied de page de la présentation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4478D7A1-B286-4721-97A3-4A6D0AB2F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4CA73-E165-43C3-A7BE-6A64DCE862CA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76E9BFED-355C-D7AA-3640-E4D1F0C32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374" y="268855"/>
            <a:ext cx="11160000" cy="504000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12" name="Espace réservé du texte 2">
            <a:extLst>
              <a:ext uri="{FF2B5EF4-FFF2-40B4-BE49-F238E27FC236}">
                <a16:creationId xmlns:a16="http://schemas.microsoft.com/office/drawing/2014/main" id="{D6BA3141-4350-C227-9D7E-588D536867B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86373" y="1570624"/>
            <a:ext cx="11160000" cy="450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4367929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avec pho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rme libre : forme 3">
            <a:extLst>
              <a:ext uri="{FF2B5EF4-FFF2-40B4-BE49-F238E27FC236}">
                <a16:creationId xmlns:a16="http://schemas.microsoft.com/office/drawing/2014/main" id="{9CD26255-48AD-D1F1-4E35-74C0FD16BAA9}"/>
              </a:ext>
            </a:extLst>
          </p:cNvPr>
          <p:cNvSpPr/>
          <p:nvPr userDrawn="1"/>
        </p:nvSpPr>
        <p:spPr>
          <a:xfrm>
            <a:off x="6976202" y="1619158"/>
            <a:ext cx="5215798" cy="3693284"/>
          </a:xfrm>
          <a:custGeom>
            <a:avLst/>
            <a:gdLst>
              <a:gd name="connsiteX0" fmla="*/ 71465 w 5215798"/>
              <a:gd name="connsiteY0" fmla="*/ 0 h 3693284"/>
              <a:gd name="connsiteX1" fmla="*/ 5215798 w 5215798"/>
              <a:gd name="connsiteY1" fmla="*/ 0 h 3693284"/>
              <a:gd name="connsiteX2" fmla="*/ 5215798 w 5215798"/>
              <a:gd name="connsiteY2" fmla="*/ 3693284 h 3693284"/>
              <a:gd name="connsiteX3" fmla="*/ 71465 w 5215798"/>
              <a:gd name="connsiteY3" fmla="*/ 3693284 h 3693284"/>
              <a:gd name="connsiteX4" fmla="*/ 0 w 5215798"/>
              <a:gd name="connsiteY4" fmla="*/ 3621819 h 3693284"/>
              <a:gd name="connsiteX5" fmla="*/ 0 w 5215798"/>
              <a:gd name="connsiteY5" fmla="*/ 71465 h 3693284"/>
              <a:gd name="connsiteX6" fmla="*/ 71465 w 5215798"/>
              <a:gd name="connsiteY6" fmla="*/ 0 h 369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15798" h="3693284">
                <a:moveTo>
                  <a:pt x="71465" y="0"/>
                </a:moveTo>
                <a:lnTo>
                  <a:pt x="5215798" y="0"/>
                </a:lnTo>
                <a:lnTo>
                  <a:pt x="5215798" y="3693284"/>
                </a:lnTo>
                <a:lnTo>
                  <a:pt x="71465" y="3693284"/>
                </a:lnTo>
                <a:cubicBezTo>
                  <a:pt x="31996" y="3693284"/>
                  <a:pt x="0" y="3661288"/>
                  <a:pt x="0" y="3621819"/>
                </a:cubicBezTo>
                <a:lnTo>
                  <a:pt x="0" y="71465"/>
                </a:lnTo>
                <a:cubicBezTo>
                  <a:pt x="0" y="31996"/>
                  <a:pt x="31996" y="0"/>
                  <a:pt x="71465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22" name="Espace réservé pour une image  21">
            <a:extLst>
              <a:ext uri="{FF2B5EF4-FFF2-40B4-BE49-F238E27FC236}">
                <a16:creationId xmlns:a16="http://schemas.microsoft.com/office/drawing/2014/main" id="{9A4BF6BB-C611-48AF-0AC0-298D33DD7BD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976202" y="1619158"/>
            <a:ext cx="5215798" cy="3693284"/>
          </a:xfrm>
          <a:custGeom>
            <a:avLst/>
            <a:gdLst>
              <a:gd name="connsiteX0" fmla="*/ 71465 w 5215798"/>
              <a:gd name="connsiteY0" fmla="*/ 0 h 3693284"/>
              <a:gd name="connsiteX1" fmla="*/ 5215798 w 5215798"/>
              <a:gd name="connsiteY1" fmla="*/ 0 h 3693284"/>
              <a:gd name="connsiteX2" fmla="*/ 5215798 w 5215798"/>
              <a:gd name="connsiteY2" fmla="*/ 3693284 h 3693284"/>
              <a:gd name="connsiteX3" fmla="*/ 71465 w 5215798"/>
              <a:gd name="connsiteY3" fmla="*/ 3693284 h 3693284"/>
              <a:gd name="connsiteX4" fmla="*/ 0 w 5215798"/>
              <a:gd name="connsiteY4" fmla="*/ 3621819 h 3693284"/>
              <a:gd name="connsiteX5" fmla="*/ 0 w 5215798"/>
              <a:gd name="connsiteY5" fmla="*/ 71465 h 3693284"/>
              <a:gd name="connsiteX6" fmla="*/ 71465 w 5215798"/>
              <a:gd name="connsiteY6" fmla="*/ 0 h 369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15798" h="3693284">
                <a:moveTo>
                  <a:pt x="71465" y="0"/>
                </a:moveTo>
                <a:lnTo>
                  <a:pt x="5215798" y="0"/>
                </a:lnTo>
                <a:lnTo>
                  <a:pt x="5215798" y="3693284"/>
                </a:lnTo>
                <a:lnTo>
                  <a:pt x="71465" y="3693284"/>
                </a:lnTo>
                <a:cubicBezTo>
                  <a:pt x="31996" y="3693284"/>
                  <a:pt x="0" y="3661288"/>
                  <a:pt x="0" y="3621819"/>
                </a:cubicBezTo>
                <a:lnTo>
                  <a:pt x="0" y="71465"/>
                </a:lnTo>
                <a:cubicBezTo>
                  <a:pt x="0" y="31996"/>
                  <a:pt x="31996" y="0"/>
                  <a:pt x="71465" y="0"/>
                </a:cubicBezTo>
                <a:close/>
              </a:path>
            </a:pathLst>
          </a:custGeom>
          <a:noFill/>
          <a:ln>
            <a:noFill/>
          </a:ln>
        </p:spPr>
        <p:txBody>
          <a:bodyPr wrap="square" anchor="ctr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Photo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AE0D5D0-3E4F-47E8-8C06-CBE68A6220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6373" y="659813"/>
            <a:ext cx="11160000" cy="576000"/>
          </a:xfrm>
        </p:spPr>
        <p:txBody>
          <a:bodyPr anchor="t"/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D96F1A9-4410-4222-B41F-E19BC26CC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30E44-512C-4DA7-9DC5-079FDEDBCC23}" type="datetime1">
              <a:rPr lang="fr-FR" smtClean="0"/>
              <a:t>26/03/2026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CFB0F91-EBE7-4F0E-9B92-C50086668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Pied de page de la présentation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4478D7A1-B286-4721-97A3-4A6D0AB2F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4CA73-E165-43C3-A7BE-6A64DCE862CA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76E9BFED-355C-D7AA-3640-E4D1F0C32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374" y="268855"/>
            <a:ext cx="11160000" cy="504000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12" name="Espace réservé du texte 2">
            <a:extLst>
              <a:ext uri="{FF2B5EF4-FFF2-40B4-BE49-F238E27FC236}">
                <a16:creationId xmlns:a16="http://schemas.microsoft.com/office/drawing/2014/main" id="{D6BA3141-4350-C227-9D7E-588D536867B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86373" y="1570624"/>
            <a:ext cx="6264000" cy="450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74ED5EEB-DC28-27B5-F65E-0396CB547C5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33480" y="1835903"/>
            <a:ext cx="304029" cy="445391"/>
          </a:xfrm>
          <a:custGeom>
            <a:avLst/>
            <a:gdLst>
              <a:gd name="connsiteX0" fmla="*/ 7179 w 228505"/>
              <a:gd name="connsiteY0" fmla="*/ 1917 h 334751"/>
              <a:gd name="connsiteX1" fmla="*/ 21336 w 228505"/>
              <a:gd name="connsiteY1" fmla="*/ 1953 h 334751"/>
              <a:gd name="connsiteX2" fmla="*/ 221456 w 228505"/>
              <a:gd name="connsiteY2" fmla="*/ 117491 h 334751"/>
              <a:gd name="connsiteX3" fmla="*/ 228505 w 228505"/>
              <a:gd name="connsiteY3" fmla="*/ 129778 h 334751"/>
              <a:gd name="connsiteX4" fmla="*/ 228505 w 228505"/>
              <a:gd name="connsiteY4" fmla="*/ 205407 h 334751"/>
              <a:gd name="connsiteX5" fmla="*/ 221456 w 228505"/>
              <a:gd name="connsiteY5" fmla="*/ 217694 h 334751"/>
              <a:gd name="connsiteX6" fmla="*/ 21336 w 228505"/>
              <a:gd name="connsiteY6" fmla="*/ 332851 h 334751"/>
              <a:gd name="connsiteX7" fmla="*/ 95 w 228505"/>
              <a:gd name="connsiteY7" fmla="*/ 320564 h 334751"/>
              <a:gd name="connsiteX8" fmla="*/ 95 w 228505"/>
              <a:gd name="connsiteY8" fmla="*/ 265891 h 334751"/>
              <a:gd name="connsiteX9" fmla="*/ 0 w 228505"/>
              <a:gd name="connsiteY9" fmla="*/ 265891 h 334751"/>
              <a:gd name="connsiteX10" fmla="*/ 7144 w 228505"/>
              <a:gd name="connsiteY10" fmla="*/ 253603 h 334751"/>
              <a:gd name="connsiteX11" fmla="*/ 136493 w 228505"/>
              <a:gd name="connsiteY11" fmla="*/ 179118 h 334751"/>
              <a:gd name="connsiteX12" fmla="*/ 136589 w 228505"/>
              <a:gd name="connsiteY12" fmla="*/ 154639 h 334751"/>
              <a:gd name="connsiteX13" fmla="*/ 7049 w 228505"/>
              <a:gd name="connsiteY13" fmla="*/ 78343 h 334751"/>
              <a:gd name="connsiteX14" fmla="*/ 95 w 228505"/>
              <a:gd name="connsiteY14" fmla="*/ 66151 h 334751"/>
              <a:gd name="connsiteX15" fmla="*/ 95 w 228505"/>
              <a:gd name="connsiteY15" fmla="*/ 14240 h 334751"/>
              <a:gd name="connsiteX16" fmla="*/ 7179 w 228505"/>
              <a:gd name="connsiteY16" fmla="*/ 1917 h 334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8505" h="334751">
                <a:moveTo>
                  <a:pt x="7179" y="1917"/>
                </a:moveTo>
                <a:cubicBezTo>
                  <a:pt x="11311" y="-476"/>
                  <a:pt x="16621" y="-809"/>
                  <a:pt x="21336" y="1953"/>
                </a:cubicBezTo>
                <a:lnTo>
                  <a:pt x="221456" y="117491"/>
                </a:lnTo>
                <a:cubicBezTo>
                  <a:pt x="225838" y="120063"/>
                  <a:pt x="228505" y="124730"/>
                  <a:pt x="228505" y="129778"/>
                </a:cubicBezTo>
                <a:lnTo>
                  <a:pt x="228505" y="205407"/>
                </a:lnTo>
                <a:cubicBezTo>
                  <a:pt x="228505" y="210455"/>
                  <a:pt x="225838" y="215122"/>
                  <a:pt x="221456" y="217694"/>
                </a:cubicBezTo>
                <a:lnTo>
                  <a:pt x="21336" y="332851"/>
                </a:lnTo>
                <a:cubicBezTo>
                  <a:pt x="11906" y="338281"/>
                  <a:pt x="95" y="331422"/>
                  <a:pt x="95" y="320564"/>
                </a:cubicBezTo>
                <a:lnTo>
                  <a:pt x="95" y="265891"/>
                </a:lnTo>
                <a:lnTo>
                  <a:pt x="0" y="265891"/>
                </a:lnTo>
                <a:cubicBezTo>
                  <a:pt x="0" y="260842"/>
                  <a:pt x="2762" y="256175"/>
                  <a:pt x="7144" y="253603"/>
                </a:cubicBezTo>
                <a:lnTo>
                  <a:pt x="136493" y="179118"/>
                </a:lnTo>
                <a:cubicBezTo>
                  <a:pt x="145923" y="173689"/>
                  <a:pt x="145923" y="160163"/>
                  <a:pt x="136589" y="154639"/>
                </a:cubicBezTo>
                <a:lnTo>
                  <a:pt x="7049" y="78343"/>
                </a:lnTo>
                <a:cubicBezTo>
                  <a:pt x="2762" y="75771"/>
                  <a:pt x="95" y="71199"/>
                  <a:pt x="95" y="66151"/>
                </a:cubicBezTo>
                <a:lnTo>
                  <a:pt x="95" y="14240"/>
                </a:lnTo>
                <a:cubicBezTo>
                  <a:pt x="95" y="8763"/>
                  <a:pt x="3048" y="4310"/>
                  <a:pt x="7179" y="1917"/>
                </a:cubicBezTo>
                <a:close/>
              </a:path>
            </a:pathLst>
          </a:custGeom>
          <a:ln w="9525"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 wrap="square">
            <a:noAutofit/>
          </a:bodyPr>
          <a:lstStyle/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569271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bati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AE0D5D0-3E4F-47E8-8C06-CBE68A6220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6373" y="658800"/>
            <a:ext cx="11160000" cy="576000"/>
          </a:xfrm>
        </p:spPr>
        <p:txBody>
          <a:bodyPr anchor="t"/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D96F1A9-4410-4222-B41F-E19BC26CC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BC170-C5D8-46FE-8D9B-3F5F81389A71}" type="datetime1">
              <a:rPr lang="fr-FR" smtClean="0"/>
              <a:t>26/03/2026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CFB0F91-EBE7-4F0E-9B92-C50086668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Pied de page de la présentation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4478D7A1-B286-4721-97A3-4A6D0AB2F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4CA73-E165-43C3-A7BE-6A64DCE862CA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76E9BFED-355C-D7AA-3640-E4D1F0C32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374" y="268855"/>
            <a:ext cx="11160000" cy="504000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EC2B0D30-7C44-0A44-B959-945DE70E0D4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253081" y="1709685"/>
            <a:ext cx="3368005" cy="3756252"/>
          </a:xfrm>
          <a:custGeom>
            <a:avLst/>
            <a:gdLst>
              <a:gd name="connsiteX0" fmla="*/ 1258015 w 2516029"/>
              <a:gd name="connsiteY0" fmla="*/ 0 h 2806065"/>
              <a:gd name="connsiteX1" fmla="*/ 1418082 w 2516029"/>
              <a:gd name="connsiteY1" fmla="*/ 42863 h 2806065"/>
              <a:gd name="connsiteX2" fmla="*/ 2356009 w 2516029"/>
              <a:gd name="connsiteY2" fmla="*/ 584359 h 2806065"/>
              <a:gd name="connsiteX3" fmla="*/ 2516029 w 2516029"/>
              <a:gd name="connsiteY3" fmla="*/ 861536 h 2806065"/>
              <a:gd name="connsiteX4" fmla="*/ 2516029 w 2516029"/>
              <a:gd name="connsiteY4" fmla="*/ 1944529 h 2806065"/>
              <a:gd name="connsiteX5" fmla="*/ 2356009 w 2516029"/>
              <a:gd name="connsiteY5" fmla="*/ 2221706 h 2806065"/>
              <a:gd name="connsiteX6" fmla="*/ 1418082 w 2516029"/>
              <a:gd name="connsiteY6" fmla="*/ 2763203 h 2806065"/>
              <a:gd name="connsiteX7" fmla="*/ 1097947 w 2516029"/>
              <a:gd name="connsiteY7" fmla="*/ 2763203 h 2806065"/>
              <a:gd name="connsiteX8" fmla="*/ 160020 w 2516029"/>
              <a:gd name="connsiteY8" fmla="*/ 2221706 h 2806065"/>
              <a:gd name="connsiteX9" fmla="*/ 0 w 2516029"/>
              <a:gd name="connsiteY9" fmla="*/ 1944529 h 2806065"/>
              <a:gd name="connsiteX10" fmla="*/ 0 w 2516029"/>
              <a:gd name="connsiteY10" fmla="*/ 861536 h 2806065"/>
              <a:gd name="connsiteX11" fmla="*/ 160020 w 2516029"/>
              <a:gd name="connsiteY11" fmla="*/ 584359 h 2806065"/>
              <a:gd name="connsiteX12" fmla="*/ 1097947 w 2516029"/>
              <a:gd name="connsiteY12" fmla="*/ 42863 h 2806065"/>
              <a:gd name="connsiteX13" fmla="*/ 1258015 w 2516029"/>
              <a:gd name="connsiteY13" fmla="*/ 0 h 2806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16029" h="2806065">
                <a:moveTo>
                  <a:pt x="1258015" y="0"/>
                </a:moveTo>
                <a:cubicBezTo>
                  <a:pt x="1313283" y="0"/>
                  <a:pt x="1368552" y="14287"/>
                  <a:pt x="1418082" y="42863"/>
                </a:cubicBezTo>
                <a:lnTo>
                  <a:pt x="2356009" y="584359"/>
                </a:lnTo>
                <a:cubicBezTo>
                  <a:pt x="2455069" y="641509"/>
                  <a:pt x="2516029" y="747141"/>
                  <a:pt x="2516029" y="861536"/>
                </a:cubicBezTo>
                <a:lnTo>
                  <a:pt x="2516029" y="1944529"/>
                </a:lnTo>
                <a:cubicBezTo>
                  <a:pt x="2516029" y="2058829"/>
                  <a:pt x="2455069" y="2164556"/>
                  <a:pt x="2356009" y="2221706"/>
                </a:cubicBezTo>
                <a:lnTo>
                  <a:pt x="1418082" y="2763203"/>
                </a:lnTo>
                <a:cubicBezTo>
                  <a:pt x="1319022" y="2820353"/>
                  <a:pt x="1197007" y="2820353"/>
                  <a:pt x="1097947" y="2763203"/>
                </a:cubicBezTo>
                <a:lnTo>
                  <a:pt x="160020" y="2221706"/>
                </a:lnTo>
                <a:cubicBezTo>
                  <a:pt x="61055" y="2164556"/>
                  <a:pt x="0" y="2058924"/>
                  <a:pt x="0" y="1944529"/>
                </a:cubicBezTo>
                <a:lnTo>
                  <a:pt x="0" y="861536"/>
                </a:lnTo>
                <a:cubicBezTo>
                  <a:pt x="0" y="747236"/>
                  <a:pt x="61055" y="641509"/>
                  <a:pt x="160020" y="584359"/>
                </a:cubicBezTo>
                <a:lnTo>
                  <a:pt x="1097947" y="42863"/>
                </a:lnTo>
                <a:cubicBezTo>
                  <a:pt x="1147477" y="14287"/>
                  <a:pt x="1202746" y="0"/>
                  <a:pt x="1258015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Photo</a:t>
            </a:r>
          </a:p>
        </p:txBody>
      </p:sp>
      <p:sp>
        <p:nvSpPr>
          <p:cNvPr id="15" name="Graphique 13">
            <a:extLst>
              <a:ext uri="{FF2B5EF4-FFF2-40B4-BE49-F238E27FC236}">
                <a16:creationId xmlns:a16="http://schemas.microsoft.com/office/drawing/2014/main" id="{F9422519-20E6-C6A7-F4F5-D3A280336EFC}"/>
              </a:ext>
            </a:extLst>
          </p:cNvPr>
          <p:cNvSpPr/>
          <p:nvPr/>
        </p:nvSpPr>
        <p:spPr>
          <a:xfrm>
            <a:off x="1076078" y="1512277"/>
            <a:ext cx="3722011" cy="4151069"/>
          </a:xfrm>
          <a:custGeom>
            <a:avLst/>
            <a:gdLst>
              <a:gd name="connsiteX0" fmla="*/ 0 w 2516028"/>
              <a:gd name="connsiteY0" fmla="*/ 861536 h 2806065"/>
              <a:gd name="connsiteX1" fmla="*/ 0 w 2516028"/>
              <a:gd name="connsiteY1" fmla="*/ 1944529 h 2806065"/>
              <a:gd name="connsiteX2" fmla="*/ 160020 w 2516028"/>
              <a:gd name="connsiteY2" fmla="*/ 2221706 h 2806065"/>
              <a:gd name="connsiteX3" fmla="*/ 1097947 w 2516028"/>
              <a:gd name="connsiteY3" fmla="*/ 2763203 h 2806065"/>
              <a:gd name="connsiteX4" fmla="*/ 1418082 w 2516028"/>
              <a:gd name="connsiteY4" fmla="*/ 2763203 h 2806065"/>
              <a:gd name="connsiteX5" fmla="*/ 2356009 w 2516028"/>
              <a:gd name="connsiteY5" fmla="*/ 2221706 h 2806065"/>
              <a:gd name="connsiteX6" fmla="*/ 2516029 w 2516028"/>
              <a:gd name="connsiteY6" fmla="*/ 1944529 h 2806065"/>
              <a:gd name="connsiteX7" fmla="*/ 2516029 w 2516028"/>
              <a:gd name="connsiteY7" fmla="*/ 861536 h 2806065"/>
              <a:gd name="connsiteX8" fmla="*/ 2356009 w 2516028"/>
              <a:gd name="connsiteY8" fmla="*/ 584359 h 2806065"/>
              <a:gd name="connsiteX9" fmla="*/ 1418082 w 2516028"/>
              <a:gd name="connsiteY9" fmla="*/ 42863 h 2806065"/>
              <a:gd name="connsiteX10" fmla="*/ 1097947 w 2516028"/>
              <a:gd name="connsiteY10" fmla="*/ 42863 h 2806065"/>
              <a:gd name="connsiteX11" fmla="*/ 160020 w 2516028"/>
              <a:gd name="connsiteY11" fmla="*/ 584359 h 2806065"/>
              <a:gd name="connsiteX12" fmla="*/ 0 w 2516028"/>
              <a:gd name="connsiteY12" fmla="*/ 861536 h 2806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16028" h="2806065">
                <a:moveTo>
                  <a:pt x="0" y="861536"/>
                </a:moveTo>
                <a:lnTo>
                  <a:pt x="0" y="1944529"/>
                </a:lnTo>
                <a:cubicBezTo>
                  <a:pt x="0" y="2058924"/>
                  <a:pt x="61055" y="2164556"/>
                  <a:pt x="160020" y="2221706"/>
                </a:cubicBezTo>
                <a:lnTo>
                  <a:pt x="1097947" y="2763203"/>
                </a:lnTo>
                <a:cubicBezTo>
                  <a:pt x="1197007" y="2820353"/>
                  <a:pt x="1319022" y="2820353"/>
                  <a:pt x="1418082" y="2763203"/>
                </a:cubicBezTo>
                <a:lnTo>
                  <a:pt x="2356009" y="2221706"/>
                </a:lnTo>
                <a:cubicBezTo>
                  <a:pt x="2455069" y="2164556"/>
                  <a:pt x="2516029" y="2058829"/>
                  <a:pt x="2516029" y="1944529"/>
                </a:cubicBezTo>
                <a:lnTo>
                  <a:pt x="2516029" y="861536"/>
                </a:lnTo>
                <a:cubicBezTo>
                  <a:pt x="2516029" y="747141"/>
                  <a:pt x="2455069" y="641509"/>
                  <a:pt x="2356009" y="584359"/>
                </a:cubicBezTo>
                <a:lnTo>
                  <a:pt x="1418082" y="42863"/>
                </a:lnTo>
                <a:cubicBezTo>
                  <a:pt x="1319022" y="-14288"/>
                  <a:pt x="1197007" y="-14288"/>
                  <a:pt x="1097947" y="42863"/>
                </a:cubicBezTo>
                <a:lnTo>
                  <a:pt x="160020" y="584359"/>
                </a:lnTo>
                <a:cubicBezTo>
                  <a:pt x="61055" y="641509"/>
                  <a:pt x="0" y="747236"/>
                  <a:pt x="0" y="861536"/>
                </a:cubicBezTo>
              </a:path>
            </a:pathLst>
          </a:custGeom>
          <a:noFill/>
          <a:ln w="9525" cap="flat">
            <a:solidFill>
              <a:schemeClr val="accent2">
                <a:lumMod val="40000"/>
                <a:lumOff val="60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CF3239D6-A713-8C49-71C1-5CD9E79041C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388744" y="3747298"/>
            <a:ext cx="1783996" cy="1989646"/>
          </a:xfrm>
          <a:custGeom>
            <a:avLst/>
            <a:gdLst>
              <a:gd name="connsiteX0" fmla="*/ 1258015 w 2516029"/>
              <a:gd name="connsiteY0" fmla="*/ 0 h 2806065"/>
              <a:gd name="connsiteX1" fmla="*/ 1418082 w 2516029"/>
              <a:gd name="connsiteY1" fmla="*/ 42863 h 2806065"/>
              <a:gd name="connsiteX2" fmla="*/ 2356009 w 2516029"/>
              <a:gd name="connsiteY2" fmla="*/ 584359 h 2806065"/>
              <a:gd name="connsiteX3" fmla="*/ 2516029 w 2516029"/>
              <a:gd name="connsiteY3" fmla="*/ 861536 h 2806065"/>
              <a:gd name="connsiteX4" fmla="*/ 2516029 w 2516029"/>
              <a:gd name="connsiteY4" fmla="*/ 1944529 h 2806065"/>
              <a:gd name="connsiteX5" fmla="*/ 2356009 w 2516029"/>
              <a:gd name="connsiteY5" fmla="*/ 2221706 h 2806065"/>
              <a:gd name="connsiteX6" fmla="*/ 1418082 w 2516029"/>
              <a:gd name="connsiteY6" fmla="*/ 2763203 h 2806065"/>
              <a:gd name="connsiteX7" fmla="*/ 1097947 w 2516029"/>
              <a:gd name="connsiteY7" fmla="*/ 2763203 h 2806065"/>
              <a:gd name="connsiteX8" fmla="*/ 160020 w 2516029"/>
              <a:gd name="connsiteY8" fmla="*/ 2221706 h 2806065"/>
              <a:gd name="connsiteX9" fmla="*/ 0 w 2516029"/>
              <a:gd name="connsiteY9" fmla="*/ 1944529 h 2806065"/>
              <a:gd name="connsiteX10" fmla="*/ 0 w 2516029"/>
              <a:gd name="connsiteY10" fmla="*/ 861536 h 2806065"/>
              <a:gd name="connsiteX11" fmla="*/ 160020 w 2516029"/>
              <a:gd name="connsiteY11" fmla="*/ 584359 h 2806065"/>
              <a:gd name="connsiteX12" fmla="*/ 1097947 w 2516029"/>
              <a:gd name="connsiteY12" fmla="*/ 42863 h 2806065"/>
              <a:gd name="connsiteX13" fmla="*/ 1258015 w 2516029"/>
              <a:gd name="connsiteY13" fmla="*/ 0 h 2806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16029" h="2806065">
                <a:moveTo>
                  <a:pt x="1258015" y="0"/>
                </a:moveTo>
                <a:cubicBezTo>
                  <a:pt x="1313283" y="0"/>
                  <a:pt x="1368552" y="14287"/>
                  <a:pt x="1418082" y="42863"/>
                </a:cubicBezTo>
                <a:lnTo>
                  <a:pt x="2356009" y="584359"/>
                </a:lnTo>
                <a:cubicBezTo>
                  <a:pt x="2455069" y="641509"/>
                  <a:pt x="2516029" y="747141"/>
                  <a:pt x="2516029" y="861536"/>
                </a:cubicBezTo>
                <a:lnTo>
                  <a:pt x="2516029" y="1944529"/>
                </a:lnTo>
                <a:cubicBezTo>
                  <a:pt x="2516029" y="2058829"/>
                  <a:pt x="2455069" y="2164556"/>
                  <a:pt x="2356009" y="2221706"/>
                </a:cubicBezTo>
                <a:lnTo>
                  <a:pt x="1418082" y="2763203"/>
                </a:lnTo>
                <a:cubicBezTo>
                  <a:pt x="1319022" y="2820353"/>
                  <a:pt x="1197007" y="2820353"/>
                  <a:pt x="1097947" y="2763203"/>
                </a:cubicBezTo>
                <a:lnTo>
                  <a:pt x="160020" y="2221706"/>
                </a:lnTo>
                <a:cubicBezTo>
                  <a:pt x="61055" y="2164556"/>
                  <a:pt x="0" y="2058924"/>
                  <a:pt x="0" y="1944529"/>
                </a:cubicBezTo>
                <a:lnTo>
                  <a:pt x="0" y="861536"/>
                </a:lnTo>
                <a:cubicBezTo>
                  <a:pt x="0" y="747236"/>
                  <a:pt x="61055" y="641509"/>
                  <a:pt x="160020" y="584359"/>
                </a:cubicBezTo>
                <a:lnTo>
                  <a:pt x="1097947" y="42863"/>
                </a:lnTo>
                <a:cubicBezTo>
                  <a:pt x="1147477" y="14287"/>
                  <a:pt x="1202746" y="0"/>
                  <a:pt x="1258015" y="0"/>
                </a:cubicBezTo>
                <a:close/>
              </a:path>
            </a:pathLst>
          </a:custGeom>
          <a:noFill/>
          <a:ln w="57150">
            <a:solidFill>
              <a:schemeClr val="tx2"/>
            </a:solidFill>
          </a:ln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fr-FR" dirty="0"/>
              <a:t>Photo</a:t>
            </a:r>
          </a:p>
        </p:txBody>
      </p:sp>
      <p:sp>
        <p:nvSpPr>
          <p:cNvPr id="4" name="Espace réservé du texte 41">
            <a:extLst>
              <a:ext uri="{FF2B5EF4-FFF2-40B4-BE49-F238E27FC236}">
                <a16:creationId xmlns:a16="http://schemas.microsoft.com/office/drawing/2014/main" id="{7E01026A-5FB2-1085-89BB-C74A7733218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338800" y="1728000"/>
            <a:ext cx="5803235" cy="3156015"/>
          </a:xfrm>
          <a:custGeom>
            <a:avLst/>
            <a:gdLst>
              <a:gd name="connsiteX0" fmla="*/ 72176 w 5803235"/>
              <a:gd name="connsiteY0" fmla="*/ 0 h 3156015"/>
              <a:gd name="connsiteX1" fmla="*/ 72176 w 5803235"/>
              <a:gd name="connsiteY1" fmla="*/ 254 h 3156015"/>
              <a:gd name="connsiteX2" fmla="*/ 5731058 w 5803235"/>
              <a:gd name="connsiteY2" fmla="*/ 254 h 3156015"/>
              <a:gd name="connsiteX3" fmla="*/ 5803235 w 5803235"/>
              <a:gd name="connsiteY3" fmla="*/ 72430 h 3156015"/>
              <a:gd name="connsiteX4" fmla="*/ 5803235 w 5803235"/>
              <a:gd name="connsiteY4" fmla="*/ 2441256 h 3156015"/>
              <a:gd name="connsiteX5" fmla="*/ 5731058 w 5803235"/>
              <a:gd name="connsiteY5" fmla="*/ 2513432 h 3156015"/>
              <a:gd name="connsiteX6" fmla="*/ 1499277 w 5803235"/>
              <a:gd name="connsiteY6" fmla="*/ 2513687 h 3156015"/>
              <a:gd name="connsiteX7" fmla="*/ 1295859 w 5803235"/>
              <a:gd name="connsiteY7" fmla="*/ 2629142 h 3156015"/>
              <a:gd name="connsiteX8" fmla="*/ 897428 w 5803235"/>
              <a:gd name="connsiteY8" fmla="*/ 3115281 h 3156015"/>
              <a:gd name="connsiteX9" fmla="*/ 834290 w 5803235"/>
              <a:gd name="connsiteY9" fmla="*/ 3156015 h 3156015"/>
              <a:gd name="connsiteX10" fmla="*/ 792155 w 5803235"/>
              <a:gd name="connsiteY10" fmla="*/ 3089186 h 3156015"/>
              <a:gd name="connsiteX11" fmla="*/ 792155 w 5803235"/>
              <a:gd name="connsiteY11" fmla="*/ 2579116 h 3156015"/>
              <a:gd name="connsiteX12" fmla="*/ 719215 w 5803235"/>
              <a:gd name="connsiteY12" fmla="*/ 2505667 h 3156015"/>
              <a:gd name="connsiteX13" fmla="*/ 72176 w 5803235"/>
              <a:gd name="connsiteY13" fmla="*/ 2505667 h 3156015"/>
              <a:gd name="connsiteX14" fmla="*/ 0 w 5803235"/>
              <a:gd name="connsiteY14" fmla="*/ 2433491 h 3156015"/>
              <a:gd name="connsiteX15" fmla="*/ 0 w 5803235"/>
              <a:gd name="connsiteY15" fmla="*/ 72176 h 3156015"/>
              <a:gd name="connsiteX16" fmla="*/ 72176 w 5803235"/>
              <a:gd name="connsiteY16" fmla="*/ 0 h 3156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803235" h="3156015">
                <a:moveTo>
                  <a:pt x="72176" y="0"/>
                </a:moveTo>
                <a:lnTo>
                  <a:pt x="72176" y="254"/>
                </a:lnTo>
                <a:lnTo>
                  <a:pt x="5731058" y="254"/>
                </a:lnTo>
                <a:cubicBezTo>
                  <a:pt x="5770901" y="254"/>
                  <a:pt x="5803235" y="32587"/>
                  <a:pt x="5803235" y="72430"/>
                </a:cubicBezTo>
                <a:lnTo>
                  <a:pt x="5803235" y="2441256"/>
                </a:lnTo>
                <a:cubicBezTo>
                  <a:pt x="5803235" y="2481100"/>
                  <a:pt x="5770901" y="2513432"/>
                  <a:pt x="5731058" y="2513432"/>
                </a:cubicBezTo>
                <a:cubicBezTo>
                  <a:pt x="3562721" y="2513687"/>
                  <a:pt x="1499277" y="2513687"/>
                  <a:pt x="1499277" y="2513687"/>
                </a:cubicBezTo>
                <a:cubicBezTo>
                  <a:pt x="1423918" y="2516487"/>
                  <a:pt x="1368289" y="2540928"/>
                  <a:pt x="1295859" y="2629142"/>
                </a:cubicBezTo>
                <a:lnTo>
                  <a:pt x="897428" y="3115281"/>
                </a:lnTo>
                <a:cubicBezTo>
                  <a:pt x="870059" y="3149524"/>
                  <a:pt x="853765" y="3156015"/>
                  <a:pt x="834290" y="3156015"/>
                </a:cubicBezTo>
                <a:cubicBezTo>
                  <a:pt x="806794" y="3156015"/>
                  <a:pt x="792155" y="3139721"/>
                  <a:pt x="792155" y="3089186"/>
                </a:cubicBezTo>
                <a:lnTo>
                  <a:pt x="792155" y="2579116"/>
                </a:lnTo>
                <a:cubicBezTo>
                  <a:pt x="792155" y="2520306"/>
                  <a:pt x="777643" y="2505667"/>
                  <a:pt x="719215" y="2505667"/>
                </a:cubicBezTo>
                <a:lnTo>
                  <a:pt x="72176" y="2505667"/>
                </a:lnTo>
                <a:cubicBezTo>
                  <a:pt x="32333" y="2505667"/>
                  <a:pt x="0" y="2473335"/>
                  <a:pt x="0" y="2433491"/>
                </a:cubicBezTo>
                <a:lnTo>
                  <a:pt x="0" y="72176"/>
                </a:lnTo>
                <a:cubicBezTo>
                  <a:pt x="0" y="32332"/>
                  <a:pt x="32333" y="0"/>
                  <a:pt x="72176" y="0"/>
                </a:cubicBezTo>
                <a:close/>
              </a:path>
            </a:pathLst>
          </a:custGeom>
          <a:solidFill>
            <a:schemeClr val="tx2"/>
          </a:solidFill>
        </p:spPr>
        <p:txBody>
          <a:bodyPr wrap="square" lIns="684000" tIns="504000" rIns="684000" bIns="504000">
            <a:noAutofit/>
          </a:bodyPr>
          <a:lstStyle>
            <a:lvl1pPr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" name="Espace réservé du texte 41">
            <a:extLst>
              <a:ext uri="{FF2B5EF4-FFF2-40B4-BE49-F238E27FC236}">
                <a16:creationId xmlns:a16="http://schemas.microsoft.com/office/drawing/2014/main" id="{7C2A2B34-F551-C1B6-6A65-13ACD1DD00A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338800" y="1728000"/>
            <a:ext cx="5803235" cy="2516113"/>
          </a:xfrm>
          <a:prstGeom prst="rect">
            <a:avLst/>
          </a:prstGeom>
          <a:noFill/>
        </p:spPr>
        <p:txBody>
          <a:bodyPr wrap="square" lIns="684000" tIns="504000" rIns="684000" bIns="504000">
            <a:noAutofit/>
          </a:bodyPr>
          <a:lstStyle>
            <a:lvl1pPr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0" name="Espace réservé du texte 20">
            <a:extLst>
              <a:ext uri="{FF2B5EF4-FFF2-40B4-BE49-F238E27FC236}">
                <a16:creationId xmlns:a16="http://schemas.microsoft.com/office/drawing/2014/main" id="{978F527A-0728-D87B-B88D-59E5BA652D6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624424" y="2282486"/>
            <a:ext cx="245699" cy="202294"/>
          </a:xfrm>
          <a:custGeom>
            <a:avLst/>
            <a:gdLst>
              <a:gd name="connsiteX0" fmla="*/ 423704 w 571713"/>
              <a:gd name="connsiteY0" fmla="*/ 0 h 470715"/>
              <a:gd name="connsiteX1" fmla="*/ 571713 w 571713"/>
              <a:gd name="connsiteY1" fmla="*/ 0 h 470715"/>
              <a:gd name="connsiteX2" fmla="*/ 400957 w 571713"/>
              <a:gd name="connsiteY2" fmla="*/ 235357 h 470715"/>
              <a:gd name="connsiteX3" fmla="*/ 488306 w 571713"/>
              <a:gd name="connsiteY3" fmla="*/ 470715 h 470715"/>
              <a:gd name="connsiteX4" fmla="*/ 340298 w 571713"/>
              <a:gd name="connsiteY4" fmla="*/ 470715 h 470715"/>
              <a:gd name="connsiteX5" fmla="*/ 258105 w 571713"/>
              <a:gd name="connsiteY5" fmla="*/ 235357 h 470715"/>
              <a:gd name="connsiteX6" fmla="*/ 165600 w 571713"/>
              <a:gd name="connsiteY6" fmla="*/ 0 h 470715"/>
              <a:gd name="connsiteX7" fmla="*/ 313608 w 571713"/>
              <a:gd name="connsiteY7" fmla="*/ 0 h 470715"/>
              <a:gd name="connsiteX8" fmla="*/ 142852 w 571713"/>
              <a:gd name="connsiteY8" fmla="*/ 235357 h 470715"/>
              <a:gd name="connsiteX9" fmla="*/ 230202 w 571713"/>
              <a:gd name="connsiteY9" fmla="*/ 470715 h 470715"/>
              <a:gd name="connsiteX10" fmla="*/ 82193 w 571713"/>
              <a:gd name="connsiteY10" fmla="*/ 470715 h 470715"/>
              <a:gd name="connsiteX11" fmla="*/ 0 w 571713"/>
              <a:gd name="connsiteY11" fmla="*/ 235357 h 470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71713" h="470715">
                <a:moveTo>
                  <a:pt x="423704" y="0"/>
                </a:moveTo>
                <a:lnTo>
                  <a:pt x="571713" y="0"/>
                </a:lnTo>
                <a:lnTo>
                  <a:pt x="400957" y="235357"/>
                </a:lnTo>
                <a:lnTo>
                  <a:pt x="488306" y="470715"/>
                </a:lnTo>
                <a:lnTo>
                  <a:pt x="340298" y="470715"/>
                </a:lnTo>
                <a:lnTo>
                  <a:pt x="258105" y="235357"/>
                </a:lnTo>
                <a:close/>
                <a:moveTo>
                  <a:pt x="165600" y="0"/>
                </a:moveTo>
                <a:lnTo>
                  <a:pt x="313608" y="0"/>
                </a:lnTo>
                <a:lnTo>
                  <a:pt x="142852" y="235357"/>
                </a:lnTo>
                <a:lnTo>
                  <a:pt x="230202" y="470715"/>
                </a:lnTo>
                <a:lnTo>
                  <a:pt x="82193" y="470715"/>
                </a:lnTo>
                <a:lnTo>
                  <a:pt x="0" y="235357"/>
                </a:lnTo>
                <a:close/>
              </a:path>
            </a:pathLst>
          </a:custGeom>
          <a:solidFill>
            <a:schemeClr val="bg1"/>
          </a:solidFill>
          <a:ln w="3175">
            <a:noFill/>
          </a:ln>
        </p:spPr>
        <p:txBody>
          <a:bodyPr wrap="square">
            <a:noAutofit/>
          </a:bodyPr>
          <a:lstStyle>
            <a:lvl1pPr>
              <a:defRPr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45272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5591709-B311-4545-B10F-B2851B0AD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D81B4-570C-4501-9D6C-76343A83FA0B}" type="datetime1">
              <a:rPr lang="fr-FR" smtClean="0"/>
              <a:t>26/03/2026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536DC16-A0AE-4C64-980E-26333410F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Pied de page de la présentation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683A689-2ABD-43BB-B863-CF8D22F78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4CA73-E165-43C3-A7BE-6A64DCE862CA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Titre 9">
            <a:extLst>
              <a:ext uri="{FF2B5EF4-FFF2-40B4-BE49-F238E27FC236}">
                <a16:creationId xmlns:a16="http://schemas.microsoft.com/office/drawing/2014/main" id="{7FFF8A2B-23AC-4313-B380-174530B36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374" y="268855"/>
            <a:ext cx="11160000" cy="504000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F592BE62-79F0-80B1-153D-71FAB90464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6372" y="921273"/>
            <a:ext cx="3852000" cy="3420000"/>
          </a:xfrm>
        </p:spPr>
        <p:txBody>
          <a:bodyPr/>
          <a:lstStyle>
            <a:lvl1pPr>
              <a:defRPr lang="fr-FR" dirty="0"/>
            </a:lvl1pPr>
            <a:lvl2pPr>
              <a:defRPr lang="fr-FR" dirty="0"/>
            </a:lvl2pPr>
            <a:lvl3pPr>
              <a:defRPr lang="fr-FR" dirty="0"/>
            </a:lvl3pPr>
            <a:lvl4pPr>
              <a:defRPr lang="fr-FR" dirty="0"/>
            </a:lvl4pPr>
            <a:lvl5pPr>
              <a:defRPr lang="fr-FR" dirty="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9" name="Espace réservé du contenu 3">
            <a:extLst>
              <a:ext uri="{FF2B5EF4-FFF2-40B4-BE49-F238E27FC236}">
                <a16:creationId xmlns:a16="http://schemas.microsoft.com/office/drawing/2014/main" id="{607F7D60-3813-6D33-008F-119D0B6048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40526" y="921273"/>
            <a:ext cx="3852000" cy="3420000"/>
          </a:xfrm>
        </p:spPr>
        <p:txBody>
          <a:bodyPr/>
          <a:lstStyle>
            <a:lvl1pPr>
              <a:defRPr lang="fr-FR" dirty="0"/>
            </a:lvl1pPr>
            <a:lvl2pPr>
              <a:defRPr lang="fr-FR" dirty="0"/>
            </a:lvl2pPr>
            <a:lvl3pPr>
              <a:defRPr lang="fr-FR" dirty="0"/>
            </a:lvl3pPr>
            <a:lvl4pPr>
              <a:defRPr lang="fr-FR" dirty="0"/>
            </a:lvl4pPr>
            <a:lvl5pPr>
              <a:defRPr lang="fr-FR" dirty="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3" name="Espace réservé du texte 12">
            <a:extLst>
              <a:ext uri="{FF2B5EF4-FFF2-40B4-BE49-F238E27FC236}">
                <a16:creationId xmlns:a16="http://schemas.microsoft.com/office/drawing/2014/main" id="{5D0D8572-B5C7-7230-CA8B-B5D6DE5404C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767318" y="2845361"/>
            <a:ext cx="2879056" cy="3210940"/>
          </a:xfrm>
          <a:custGeom>
            <a:avLst/>
            <a:gdLst>
              <a:gd name="connsiteX0" fmla="*/ 1861006 w 3722013"/>
              <a:gd name="connsiteY0" fmla="*/ 0 h 4151070"/>
              <a:gd name="connsiteX1" fmla="*/ 2097797 w 3722013"/>
              <a:gd name="connsiteY1" fmla="*/ 63408 h 4151070"/>
              <a:gd name="connsiteX2" fmla="*/ 3485292 w 3722013"/>
              <a:gd name="connsiteY2" fmla="*/ 864454 h 4151070"/>
              <a:gd name="connsiteX3" fmla="*/ 3722013 w 3722013"/>
              <a:gd name="connsiteY3" fmla="*/ 1274488 h 4151070"/>
              <a:gd name="connsiteX4" fmla="*/ 3722013 w 3722013"/>
              <a:gd name="connsiteY4" fmla="*/ 2876581 h 4151070"/>
              <a:gd name="connsiteX5" fmla="*/ 3485292 w 3722013"/>
              <a:gd name="connsiteY5" fmla="*/ 3286615 h 4151070"/>
              <a:gd name="connsiteX6" fmla="*/ 2097797 w 3722013"/>
              <a:gd name="connsiteY6" fmla="*/ 4087662 h 4151070"/>
              <a:gd name="connsiteX7" fmla="*/ 1624215 w 3722013"/>
              <a:gd name="connsiteY7" fmla="*/ 4087662 h 4151070"/>
              <a:gd name="connsiteX8" fmla="*/ 236721 w 3722013"/>
              <a:gd name="connsiteY8" fmla="*/ 3286615 h 4151070"/>
              <a:gd name="connsiteX9" fmla="*/ 0 w 3722013"/>
              <a:gd name="connsiteY9" fmla="*/ 2876581 h 4151070"/>
              <a:gd name="connsiteX10" fmla="*/ 0 w 3722013"/>
              <a:gd name="connsiteY10" fmla="*/ 1274488 h 4151070"/>
              <a:gd name="connsiteX11" fmla="*/ 236721 w 3722013"/>
              <a:gd name="connsiteY11" fmla="*/ 864454 h 4151070"/>
              <a:gd name="connsiteX12" fmla="*/ 1624215 w 3722013"/>
              <a:gd name="connsiteY12" fmla="*/ 63408 h 4151070"/>
              <a:gd name="connsiteX13" fmla="*/ 1861006 w 3722013"/>
              <a:gd name="connsiteY13" fmla="*/ 0 h 4151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722013" h="4151070">
                <a:moveTo>
                  <a:pt x="1861006" y="0"/>
                </a:moveTo>
                <a:cubicBezTo>
                  <a:pt x="1942767" y="0"/>
                  <a:pt x="2024527" y="21136"/>
                  <a:pt x="2097797" y="63408"/>
                </a:cubicBezTo>
                <a:lnTo>
                  <a:pt x="3485292" y="864454"/>
                </a:lnTo>
                <a:cubicBezTo>
                  <a:pt x="3631833" y="948997"/>
                  <a:pt x="3722013" y="1105261"/>
                  <a:pt x="3722013" y="1274488"/>
                </a:cubicBezTo>
                <a:lnTo>
                  <a:pt x="3722013" y="2876581"/>
                </a:lnTo>
                <a:cubicBezTo>
                  <a:pt x="3722013" y="3045668"/>
                  <a:pt x="3631833" y="3202072"/>
                  <a:pt x="3485292" y="3286615"/>
                </a:cubicBezTo>
                <a:lnTo>
                  <a:pt x="2097797" y="4087662"/>
                </a:lnTo>
                <a:cubicBezTo>
                  <a:pt x="1951256" y="4172206"/>
                  <a:pt x="1770757" y="4172206"/>
                  <a:pt x="1624215" y="4087662"/>
                </a:cubicBezTo>
                <a:lnTo>
                  <a:pt x="236721" y="3286615"/>
                </a:lnTo>
                <a:cubicBezTo>
                  <a:pt x="90320" y="3202072"/>
                  <a:pt x="0" y="3045808"/>
                  <a:pt x="0" y="2876581"/>
                </a:cubicBezTo>
                <a:lnTo>
                  <a:pt x="0" y="1274488"/>
                </a:lnTo>
                <a:cubicBezTo>
                  <a:pt x="0" y="1105402"/>
                  <a:pt x="90320" y="948997"/>
                  <a:pt x="236721" y="864454"/>
                </a:cubicBezTo>
                <a:lnTo>
                  <a:pt x="1624215" y="63408"/>
                </a:lnTo>
                <a:cubicBezTo>
                  <a:pt x="1697486" y="21136"/>
                  <a:pt x="1779246" y="0"/>
                  <a:pt x="1861006" y="0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chemeClr val="tx2"/>
            </a:solidFill>
          </a:ln>
        </p:spPr>
        <p:txBody>
          <a:bodyPr wrap="square" anchor="ctr">
            <a:noAutofit/>
          </a:bodyPr>
          <a:lstStyle>
            <a:lvl1pPr algn="ctr">
              <a:defRPr sz="3200"/>
            </a:lvl1pPr>
            <a:lvl2pPr algn="ctr">
              <a:spcBef>
                <a:spcPts val="800"/>
              </a:spcBef>
              <a:defRPr/>
            </a:lvl2pPr>
            <a:lvl3pPr marL="0" indent="-180000" algn="ctr">
              <a:spcBef>
                <a:spcPts val="400"/>
              </a:spcBef>
              <a:defRPr/>
            </a:lvl3pPr>
            <a:lvl4pPr marL="0" algn="ctr">
              <a:spcBef>
                <a:spcPts val="400"/>
              </a:spcBef>
              <a:defRPr/>
            </a:lvl4pPr>
            <a:lvl5pPr marL="0" algn="ctr">
              <a:spcBef>
                <a:spcPts val="400"/>
              </a:spcBef>
              <a:defRPr/>
            </a:lvl5pPr>
          </a:lstStyle>
          <a:p>
            <a:pPr lvl="0"/>
            <a:r>
              <a:rPr lang="fr-FR" dirty="0"/>
              <a:t>Texte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pour une image  11">
            <a:extLst>
              <a:ext uri="{FF2B5EF4-FFF2-40B4-BE49-F238E27FC236}">
                <a16:creationId xmlns:a16="http://schemas.microsoft.com/office/drawing/2014/main" id="{7D3820F7-18CD-BE03-EC05-C6C3C72AC24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767318" y="999108"/>
            <a:ext cx="2879056" cy="1620000"/>
          </a:xfrm>
          <a:prstGeom prst="roundRect">
            <a:avLst>
              <a:gd name="adj" fmla="val 3090"/>
            </a:avLst>
          </a:prstGeom>
          <a:solidFill>
            <a:schemeClr val="bg1"/>
          </a:solidFill>
          <a:effectLst>
            <a:outerShdw blurRad="63500" sx="102000" sy="102000" algn="ctr" rotWithShape="0">
              <a:schemeClr val="bg1">
                <a:lumMod val="65000"/>
                <a:alpha val="20434"/>
              </a:schemeClr>
            </a:outerShdw>
          </a:effectLst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fr-FR" dirty="0"/>
              <a:t>Logo client</a:t>
            </a:r>
          </a:p>
        </p:txBody>
      </p:sp>
    </p:spTree>
    <p:extLst>
      <p:ext uri="{BB962C8B-B14F-4D97-AF65-F5344CB8AC3E}">
        <p14:creationId xmlns:p14="http://schemas.microsoft.com/office/powerpoint/2010/main" val="18908709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Ouverture de chapitr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rme libre : forme 4">
            <a:extLst>
              <a:ext uri="{FF2B5EF4-FFF2-40B4-BE49-F238E27FC236}">
                <a16:creationId xmlns:a16="http://schemas.microsoft.com/office/drawing/2014/main" id="{38CEDC14-5769-2F0A-76F4-923D5F193BE7}"/>
              </a:ext>
            </a:extLst>
          </p:cNvPr>
          <p:cNvSpPr/>
          <p:nvPr userDrawn="1"/>
        </p:nvSpPr>
        <p:spPr>
          <a:xfrm>
            <a:off x="0" y="0"/>
            <a:ext cx="12193200" cy="6193746"/>
          </a:xfrm>
          <a:custGeom>
            <a:avLst/>
            <a:gdLst>
              <a:gd name="connsiteX0" fmla="*/ 0 w 12193200"/>
              <a:gd name="connsiteY0" fmla="*/ 0 h 6193746"/>
              <a:gd name="connsiteX1" fmla="*/ 12193200 w 12193200"/>
              <a:gd name="connsiteY1" fmla="*/ 0 h 6193746"/>
              <a:gd name="connsiteX2" fmla="*/ 12193200 w 12193200"/>
              <a:gd name="connsiteY2" fmla="*/ 5252148 h 6193746"/>
              <a:gd name="connsiteX3" fmla="*/ 11948291 w 12193200"/>
              <a:gd name="connsiteY3" fmla="*/ 5252166 h 6193746"/>
              <a:gd name="connsiteX4" fmla="*/ 2173311 w 12193200"/>
              <a:gd name="connsiteY4" fmla="*/ 5252527 h 6193746"/>
              <a:gd name="connsiteX5" fmla="*/ 1875205 w 12193200"/>
              <a:gd name="connsiteY5" fmla="*/ 5421738 h 6193746"/>
              <a:gd name="connsiteX6" fmla="*/ 1291467 w 12193200"/>
              <a:gd name="connsiteY6" fmla="*/ 6133959 h 6193746"/>
              <a:gd name="connsiteX7" fmla="*/ 1198911 w 12193200"/>
              <a:gd name="connsiteY7" fmla="*/ 6193746 h 6193746"/>
              <a:gd name="connsiteX8" fmla="*/ 1137341 w 12193200"/>
              <a:gd name="connsiteY8" fmla="*/ 6095839 h 6193746"/>
              <a:gd name="connsiteX9" fmla="*/ 1137341 w 12193200"/>
              <a:gd name="connsiteY9" fmla="*/ 5348653 h 6193746"/>
              <a:gd name="connsiteX10" fmla="*/ 1030522 w 12193200"/>
              <a:gd name="connsiteY10" fmla="*/ 5241146 h 6193746"/>
              <a:gd name="connsiteX11" fmla="*/ 0 w 12193200"/>
              <a:gd name="connsiteY11" fmla="*/ 5241146 h 6193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3200" h="6193746">
                <a:moveTo>
                  <a:pt x="0" y="0"/>
                </a:moveTo>
                <a:lnTo>
                  <a:pt x="12193200" y="0"/>
                </a:lnTo>
                <a:lnTo>
                  <a:pt x="12193200" y="5252148"/>
                </a:lnTo>
                <a:lnTo>
                  <a:pt x="11948291" y="5252166"/>
                </a:lnTo>
                <a:cubicBezTo>
                  <a:pt x="8455170" y="5252406"/>
                  <a:pt x="2173311" y="5252527"/>
                  <a:pt x="2173311" y="5252527"/>
                </a:cubicBezTo>
                <a:cubicBezTo>
                  <a:pt x="2062653" y="5256778"/>
                  <a:pt x="1981339" y="5292567"/>
                  <a:pt x="1875205" y="5421738"/>
                </a:cubicBezTo>
                <a:lnTo>
                  <a:pt x="1291467" y="6133959"/>
                </a:lnTo>
                <a:cubicBezTo>
                  <a:pt x="1251291" y="6184147"/>
                  <a:pt x="1227570" y="6193746"/>
                  <a:pt x="1198911" y="6193746"/>
                </a:cubicBezTo>
                <a:cubicBezTo>
                  <a:pt x="1158732" y="6193746"/>
                  <a:pt x="1137341" y="6170023"/>
                  <a:pt x="1137341" y="6095839"/>
                </a:cubicBezTo>
                <a:lnTo>
                  <a:pt x="1137341" y="5348653"/>
                </a:lnTo>
                <a:cubicBezTo>
                  <a:pt x="1137341" y="5262675"/>
                  <a:pt x="1116087" y="5241146"/>
                  <a:pt x="1030522" y="5241146"/>
                </a:cubicBezTo>
                <a:lnTo>
                  <a:pt x="0" y="5241146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pic>
        <p:nvPicPr>
          <p:cNvPr id="7" name="Image 6" descr="Une image contenant texte, capture d’écran, Graphique, Police&#10;&#10;Le contenu généré par l’IA peut être incorrect.">
            <a:extLst>
              <a:ext uri="{FF2B5EF4-FFF2-40B4-BE49-F238E27FC236}">
                <a16:creationId xmlns:a16="http://schemas.microsoft.com/office/drawing/2014/main" id="{26661C4D-90D7-23BB-CC4D-0339377A7AE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6523CB4-2C5F-477C-BDCC-8EC2491C97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A2947-5BF6-4E34-AC95-8501433914C7}" type="datetime1">
              <a:rPr lang="fr-FR" smtClean="0"/>
              <a:t>26/03/2026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7C2D429-99FE-4D68-BB68-9DFAAE977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Pied de page de la présentation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37F1509-3436-495C-A31B-255DA8E02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4CA73-E165-43C3-A7BE-6A64DCE862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95609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AE0D5D0-3E4F-47E8-8C06-CBE68A6220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6373" y="659813"/>
            <a:ext cx="11160000" cy="576000"/>
          </a:xfrm>
        </p:spPr>
        <p:txBody>
          <a:bodyPr anchor="t"/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D96F1A9-4410-4222-B41F-E19BC26CC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6F5D4-FCA7-4DCD-9ED6-30AC2A169FB3}" type="datetime1">
              <a:rPr lang="fr-FR" smtClean="0"/>
              <a:t>26/03/2026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CFB0F91-EBE7-4F0E-9B92-C50086668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Pied de page de la présentation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4478D7A1-B286-4721-97A3-4A6D0AB2F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4CA73-E165-43C3-A7BE-6A64DCE862CA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76E9BFED-355C-D7AA-3640-E4D1F0C32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374" y="268855"/>
            <a:ext cx="11160000" cy="504000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12" name="Espace réservé du texte 2">
            <a:extLst>
              <a:ext uri="{FF2B5EF4-FFF2-40B4-BE49-F238E27FC236}">
                <a16:creationId xmlns:a16="http://schemas.microsoft.com/office/drawing/2014/main" id="{D6BA3141-4350-C227-9D7E-588D536867B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86373" y="1570624"/>
            <a:ext cx="11160000" cy="450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41873517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avec pho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rme libre : forme 5">
            <a:extLst>
              <a:ext uri="{FF2B5EF4-FFF2-40B4-BE49-F238E27FC236}">
                <a16:creationId xmlns:a16="http://schemas.microsoft.com/office/drawing/2014/main" id="{76E7D4CB-AAC6-3270-974B-EED508B95389}"/>
              </a:ext>
            </a:extLst>
          </p:cNvPr>
          <p:cNvSpPr/>
          <p:nvPr userDrawn="1"/>
        </p:nvSpPr>
        <p:spPr>
          <a:xfrm>
            <a:off x="6976202" y="1619158"/>
            <a:ext cx="5215798" cy="3693284"/>
          </a:xfrm>
          <a:custGeom>
            <a:avLst/>
            <a:gdLst>
              <a:gd name="connsiteX0" fmla="*/ 71465 w 5215798"/>
              <a:gd name="connsiteY0" fmla="*/ 0 h 3693284"/>
              <a:gd name="connsiteX1" fmla="*/ 5215798 w 5215798"/>
              <a:gd name="connsiteY1" fmla="*/ 0 h 3693284"/>
              <a:gd name="connsiteX2" fmla="*/ 5215798 w 5215798"/>
              <a:gd name="connsiteY2" fmla="*/ 3693284 h 3693284"/>
              <a:gd name="connsiteX3" fmla="*/ 71465 w 5215798"/>
              <a:gd name="connsiteY3" fmla="*/ 3693284 h 3693284"/>
              <a:gd name="connsiteX4" fmla="*/ 0 w 5215798"/>
              <a:gd name="connsiteY4" fmla="*/ 3621819 h 3693284"/>
              <a:gd name="connsiteX5" fmla="*/ 0 w 5215798"/>
              <a:gd name="connsiteY5" fmla="*/ 71465 h 3693284"/>
              <a:gd name="connsiteX6" fmla="*/ 71465 w 5215798"/>
              <a:gd name="connsiteY6" fmla="*/ 0 h 369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15798" h="3693284">
                <a:moveTo>
                  <a:pt x="71465" y="0"/>
                </a:moveTo>
                <a:lnTo>
                  <a:pt x="5215798" y="0"/>
                </a:lnTo>
                <a:lnTo>
                  <a:pt x="5215798" y="3693284"/>
                </a:lnTo>
                <a:lnTo>
                  <a:pt x="71465" y="3693284"/>
                </a:lnTo>
                <a:cubicBezTo>
                  <a:pt x="31996" y="3693284"/>
                  <a:pt x="0" y="3661288"/>
                  <a:pt x="0" y="3621819"/>
                </a:cubicBezTo>
                <a:lnTo>
                  <a:pt x="0" y="71465"/>
                </a:lnTo>
                <a:cubicBezTo>
                  <a:pt x="0" y="31996"/>
                  <a:pt x="31996" y="0"/>
                  <a:pt x="71465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22" name="Espace réservé pour une image  21">
            <a:extLst>
              <a:ext uri="{FF2B5EF4-FFF2-40B4-BE49-F238E27FC236}">
                <a16:creationId xmlns:a16="http://schemas.microsoft.com/office/drawing/2014/main" id="{9A4BF6BB-C611-48AF-0AC0-298D33DD7BD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976202" y="1619158"/>
            <a:ext cx="5215798" cy="3693284"/>
          </a:xfrm>
          <a:custGeom>
            <a:avLst/>
            <a:gdLst>
              <a:gd name="connsiteX0" fmla="*/ 71465 w 5215798"/>
              <a:gd name="connsiteY0" fmla="*/ 0 h 3693284"/>
              <a:gd name="connsiteX1" fmla="*/ 5215798 w 5215798"/>
              <a:gd name="connsiteY1" fmla="*/ 0 h 3693284"/>
              <a:gd name="connsiteX2" fmla="*/ 5215798 w 5215798"/>
              <a:gd name="connsiteY2" fmla="*/ 3693284 h 3693284"/>
              <a:gd name="connsiteX3" fmla="*/ 71465 w 5215798"/>
              <a:gd name="connsiteY3" fmla="*/ 3693284 h 3693284"/>
              <a:gd name="connsiteX4" fmla="*/ 0 w 5215798"/>
              <a:gd name="connsiteY4" fmla="*/ 3621819 h 3693284"/>
              <a:gd name="connsiteX5" fmla="*/ 0 w 5215798"/>
              <a:gd name="connsiteY5" fmla="*/ 71465 h 3693284"/>
              <a:gd name="connsiteX6" fmla="*/ 71465 w 5215798"/>
              <a:gd name="connsiteY6" fmla="*/ 0 h 369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15798" h="3693284">
                <a:moveTo>
                  <a:pt x="71465" y="0"/>
                </a:moveTo>
                <a:lnTo>
                  <a:pt x="5215798" y="0"/>
                </a:lnTo>
                <a:lnTo>
                  <a:pt x="5215798" y="3693284"/>
                </a:lnTo>
                <a:lnTo>
                  <a:pt x="71465" y="3693284"/>
                </a:lnTo>
                <a:cubicBezTo>
                  <a:pt x="31996" y="3693284"/>
                  <a:pt x="0" y="3661288"/>
                  <a:pt x="0" y="3621819"/>
                </a:cubicBezTo>
                <a:lnTo>
                  <a:pt x="0" y="71465"/>
                </a:lnTo>
                <a:cubicBezTo>
                  <a:pt x="0" y="31996"/>
                  <a:pt x="31996" y="0"/>
                  <a:pt x="71465" y="0"/>
                </a:cubicBezTo>
                <a:close/>
              </a:path>
            </a:pathLst>
          </a:custGeom>
          <a:noFill/>
          <a:ln>
            <a:noFill/>
          </a:ln>
        </p:spPr>
        <p:txBody>
          <a:bodyPr wrap="square" anchor="ctr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Photo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AE0D5D0-3E4F-47E8-8C06-CBE68A6220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6373" y="659813"/>
            <a:ext cx="11160000" cy="576000"/>
          </a:xfrm>
        </p:spPr>
        <p:txBody>
          <a:bodyPr anchor="t"/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D96F1A9-4410-4222-B41F-E19BC26CC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5D173-0631-4692-BB4A-A4FF93EDF621}" type="datetime1">
              <a:rPr lang="fr-FR" smtClean="0"/>
              <a:t>26/03/2026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CFB0F91-EBE7-4F0E-9B92-C50086668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Pied de page de la présentation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4478D7A1-B286-4721-97A3-4A6D0AB2F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4CA73-E165-43C3-A7BE-6A64DCE862CA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76E9BFED-355C-D7AA-3640-E4D1F0C32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374" y="268855"/>
            <a:ext cx="11160000" cy="504000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12" name="Espace réservé du texte 2">
            <a:extLst>
              <a:ext uri="{FF2B5EF4-FFF2-40B4-BE49-F238E27FC236}">
                <a16:creationId xmlns:a16="http://schemas.microsoft.com/office/drawing/2014/main" id="{D6BA3141-4350-C227-9D7E-588D536867B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86373" y="1570624"/>
            <a:ext cx="6264000" cy="450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74ED5EEB-DC28-27B5-F65E-0396CB547C5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33480" y="1835903"/>
            <a:ext cx="304029" cy="445391"/>
          </a:xfrm>
          <a:custGeom>
            <a:avLst/>
            <a:gdLst>
              <a:gd name="connsiteX0" fmla="*/ 7179 w 228505"/>
              <a:gd name="connsiteY0" fmla="*/ 1917 h 334751"/>
              <a:gd name="connsiteX1" fmla="*/ 21336 w 228505"/>
              <a:gd name="connsiteY1" fmla="*/ 1953 h 334751"/>
              <a:gd name="connsiteX2" fmla="*/ 221456 w 228505"/>
              <a:gd name="connsiteY2" fmla="*/ 117491 h 334751"/>
              <a:gd name="connsiteX3" fmla="*/ 228505 w 228505"/>
              <a:gd name="connsiteY3" fmla="*/ 129778 h 334751"/>
              <a:gd name="connsiteX4" fmla="*/ 228505 w 228505"/>
              <a:gd name="connsiteY4" fmla="*/ 205407 h 334751"/>
              <a:gd name="connsiteX5" fmla="*/ 221456 w 228505"/>
              <a:gd name="connsiteY5" fmla="*/ 217694 h 334751"/>
              <a:gd name="connsiteX6" fmla="*/ 21336 w 228505"/>
              <a:gd name="connsiteY6" fmla="*/ 332851 h 334751"/>
              <a:gd name="connsiteX7" fmla="*/ 95 w 228505"/>
              <a:gd name="connsiteY7" fmla="*/ 320564 h 334751"/>
              <a:gd name="connsiteX8" fmla="*/ 95 w 228505"/>
              <a:gd name="connsiteY8" fmla="*/ 265891 h 334751"/>
              <a:gd name="connsiteX9" fmla="*/ 0 w 228505"/>
              <a:gd name="connsiteY9" fmla="*/ 265891 h 334751"/>
              <a:gd name="connsiteX10" fmla="*/ 7144 w 228505"/>
              <a:gd name="connsiteY10" fmla="*/ 253603 h 334751"/>
              <a:gd name="connsiteX11" fmla="*/ 136493 w 228505"/>
              <a:gd name="connsiteY11" fmla="*/ 179118 h 334751"/>
              <a:gd name="connsiteX12" fmla="*/ 136589 w 228505"/>
              <a:gd name="connsiteY12" fmla="*/ 154639 h 334751"/>
              <a:gd name="connsiteX13" fmla="*/ 7049 w 228505"/>
              <a:gd name="connsiteY13" fmla="*/ 78343 h 334751"/>
              <a:gd name="connsiteX14" fmla="*/ 95 w 228505"/>
              <a:gd name="connsiteY14" fmla="*/ 66151 h 334751"/>
              <a:gd name="connsiteX15" fmla="*/ 95 w 228505"/>
              <a:gd name="connsiteY15" fmla="*/ 14240 h 334751"/>
              <a:gd name="connsiteX16" fmla="*/ 7179 w 228505"/>
              <a:gd name="connsiteY16" fmla="*/ 1917 h 334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8505" h="334751">
                <a:moveTo>
                  <a:pt x="7179" y="1917"/>
                </a:moveTo>
                <a:cubicBezTo>
                  <a:pt x="11311" y="-476"/>
                  <a:pt x="16621" y="-809"/>
                  <a:pt x="21336" y="1953"/>
                </a:cubicBezTo>
                <a:lnTo>
                  <a:pt x="221456" y="117491"/>
                </a:lnTo>
                <a:cubicBezTo>
                  <a:pt x="225838" y="120063"/>
                  <a:pt x="228505" y="124730"/>
                  <a:pt x="228505" y="129778"/>
                </a:cubicBezTo>
                <a:lnTo>
                  <a:pt x="228505" y="205407"/>
                </a:lnTo>
                <a:cubicBezTo>
                  <a:pt x="228505" y="210455"/>
                  <a:pt x="225838" y="215122"/>
                  <a:pt x="221456" y="217694"/>
                </a:cubicBezTo>
                <a:lnTo>
                  <a:pt x="21336" y="332851"/>
                </a:lnTo>
                <a:cubicBezTo>
                  <a:pt x="11906" y="338281"/>
                  <a:pt x="95" y="331422"/>
                  <a:pt x="95" y="320564"/>
                </a:cubicBezTo>
                <a:lnTo>
                  <a:pt x="95" y="265891"/>
                </a:lnTo>
                <a:lnTo>
                  <a:pt x="0" y="265891"/>
                </a:lnTo>
                <a:cubicBezTo>
                  <a:pt x="0" y="260842"/>
                  <a:pt x="2762" y="256175"/>
                  <a:pt x="7144" y="253603"/>
                </a:cubicBezTo>
                <a:lnTo>
                  <a:pt x="136493" y="179118"/>
                </a:lnTo>
                <a:cubicBezTo>
                  <a:pt x="145923" y="173689"/>
                  <a:pt x="145923" y="160163"/>
                  <a:pt x="136589" y="154639"/>
                </a:cubicBezTo>
                <a:lnTo>
                  <a:pt x="7049" y="78343"/>
                </a:lnTo>
                <a:cubicBezTo>
                  <a:pt x="2762" y="75771"/>
                  <a:pt x="95" y="71199"/>
                  <a:pt x="95" y="66151"/>
                </a:cubicBezTo>
                <a:lnTo>
                  <a:pt x="95" y="14240"/>
                </a:lnTo>
                <a:cubicBezTo>
                  <a:pt x="95" y="8763"/>
                  <a:pt x="3048" y="4310"/>
                  <a:pt x="7179" y="1917"/>
                </a:cubicBezTo>
                <a:close/>
              </a:path>
            </a:pathLst>
          </a:custGeom>
          <a:ln w="9525"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 wrap="square">
            <a:noAutofit/>
          </a:bodyPr>
          <a:lstStyle/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443610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bati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AE0D5D0-3E4F-47E8-8C06-CBE68A6220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6373" y="658800"/>
            <a:ext cx="11160000" cy="576000"/>
          </a:xfrm>
        </p:spPr>
        <p:txBody>
          <a:bodyPr anchor="t"/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D96F1A9-4410-4222-B41F-E19BC26CC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C0021-8AAB-49FF-821F-5F50C73055E5}" type="datetime1">
              <a:rPr lang="fr-FR" smtClean="0"/>
              <a:t>26/03/2026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CFB0F91-EBE7-4F0E-9B92-C50086668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Pied de page de la présentation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4478D7A1-B286-4721-97A3-4A6D0AB2F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4CA73-E165-43C3-A7BE-6A64DCE862CA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76E9BFED-355C-D7AA-3640-E4D1F0C32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374" y="268855"/>
            <a:ext cx="11160000" cy="504000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EC2B0D30-7C44-0A44-B959-945DE70E0D4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253081" y="1709685"/>
            <a:ext cx="3368005" cy="3756252"/>
          </a:xfrm>
          <a:custGeom>
            <a:avLst/>
            <a:gdLst>
              <a:gd name="connsiteX0" fmla="*/ 1258015 w 2516029"/>
              <a:gd name="connsiteY0" fmla="*/ 0 h 2806065"/>
              <a:gd name="connsiteX1" fmla="*/ 1418082 w 2516029"/>
              <a:gd name="connsiteY1" fmla="*/ 42863 h 2806065"/>
              <a:gd name="connsiteX2" fmla="*/ 2356009 w 2516029"/>
              <a:gd name="connsiteY2" fmla="*/ 584359 h 2806065"/>
              <a:gd name="connsiteX3" fmla="*/ 2516029 w 2516029"/>
              <a:gd name="connsiteY3" fmla="*/ 861536 h 2806065"/>
              <a:gd name="connsiteX4" fmla="*/ 2516029 w 2516029"/>
              <a:gd name="connsiteY4" fmla="*/ 1944529 h 2806065"/>
              <a:gd name="connsiteX5" fmla="*/ 2356009 w 2516029"/>
              <a:gd name="connsiteY5" fmla="*/ 2221706 h 2806065"/>
              <a:gd name="connsiteX6" fmla="*/ 1418082 w 2516029"/>
              <a:gd name="connsiteY6" fmla="*/ 2763203 h 2806065"/>
              <a:gd name="connsiteX7" fmla="*/ 1097947 w 2516029"/>
              <a:gd name="connsiteY7" fmla="*/ 2763203 h 2806065"/>
              <a:gd name="connsiteX8" fmla="*/ 160020 w 2516029"/>
              <a:gd name="connsiteY8" fmla="*/ 2221706 h 2806065"/>
              <a:gd name="connsiteX9" fmla="*/ 0 w 2516029"/>
              <a:gd name="connsiteY9" fmla="*/ 1944529 h 2806065"/>
              <a:gd name="connsiteX10" fmla="*/ 0 w 2516029"/>
              <a:gd name="connsiteY10" fmla="*/ 861536 h 2806065"/>
              <a:gd name="connsiteX11" fmla="*/ 160020 w 2516029"/>
              <a:gd name="connsiteY11" fmla="*/ 584359 h 2806065"/>
              <a:gd name="connsiteX12" fmla="*/ 1097947 w 2516029"/>
              <a:gd name="connsiteY12" fmla="*/ 42863 h 2806065"/>
              <a:gd name="connsiteX13" fmla="*/ 1258015 w 2516029"/>
              <a:gd name="connsiteY13" fmla="*/ 0 h 2806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16029" h="2806065">
                <a:moveTo>
                  <a:pt x="1258015" y="0"/>
                </a:moveTo>
                <a:cubicBezTo>
                  <a:pt x="1313283" y="0"/>
                  <a:pt x="1368552" y="14287"/>
                  <a:pt x="1418082" y="42863"/>
                </a:cubicBezTo>
                <a:lnTo>
                  <a:pt x="2356009" y="584359"/>
                </a:lnTo>
                <a:cubicBezTo>
                  <a:pt x="2455069" y="641509"/>
                  <a:pt x="2516029" y="747141"/>
                  <a:pt x="2516029" y="861536"/>
                </a:cubicBezTo>
                <a:lnTo>
                  <a:pt x="2516029" y="1944529"/>
                </a:lnTo>
                <a:cubicBezTo>
                  <a:pt x="2516029" y="2058829"/>
                  <a:pt x="2455069" y="2164556"/>
                  <a:pt x="2356009" y="2221706"/>
                </a:cubicBezTo>
                <a:lnTo>
                  <a:pt x="1418082" y="2763203"/>
                </a:lnTo>
                <a:cubicBezTo>
                  <a:pt x="1319022" y="2820353"/>
                  <a:pt x="1197007" y="2820353"/>
                  <a:pt x="1097947" y="2763203"/>
                </a:cubicBezTo>
                <a:lnTo>
                  <a:pt x="160020" y="2221706"/>
                </a:lnTo>
                <a:cubicBezTo>
                  <a:pt x="61055" y="2164556"/>
                  <a:pt x="0" y="2058924"/>
                  <a:pt x="0" y="1944529"/>
                </a:cubicBezTo>
                <a:lnTo>
                  <a:pt x="0" y="861536"/>
                </a:lnTo>
                <a:cubicBezTo>
                  <a:pt x="0" y="747236"/>
                  <a:pt x="61055" y="641509"/>
                  <a:pt x="160020" y="584359"/>
                </a:cubicBezTo>
                <a:lnTo>
                  <a:pt x="1097947" y="42863"/>
                </a:lnTo>
                <a:cubicBezTo>
                  <a:pt x="1147477" y="14287"/>
                  <a:pt x="1202746" y="0"/>
                  <a:pt x="1258015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Photo</a:t>
            </a:r>
          </a:p>
        </p:txBody>
      </p:sp>
      <p:sp>
        <p:nvSpPr>
          <p:cNvPr id="15" name="Graphique 13">
            <a:extLst>
              <a:ext uri="{FF2B5EF4-FFF2-40B4-BE49-F238E27FC236}">
                <a16:creationId xmlns:a16="http://schemas.microsoft.com/office/drawing/2014/main" id="{F9422519-20E6-C6A7-F4F5-D3A280336EFC}"/>
              </a:ext>
            </a:extLst>
          </p:cNvPr>
          <p:cNvSpPr/>
          <p:nvPr/>
        </p:nvSpPr>
        <p:spPr>
          <a:xfrm>
            <a:off x="1076078" y="1512277"/>
            <a:ext cx="3722011" cy="4151069"/>
          </a:xfrm>
          <a:custGeom>
            <a:avLst/>
            <a:gdLst>
              <a:gd name="connsiteX0" fmla="*/ 0 w 2516028"/>
              <a:gd name="connsiteY0" fmla="*/ 861536 h 2806065"/>
              <a:gd name="connsiteX1" fmla="*/ 0 w 2516028"/>
              <a:gd name="connsiteY1" fmla="*/ 1944529 h 2806065"/>
              <a:gd name="connsiteX2" fmla="*/ 160020 w 2516028"/>
              <a:gd name="connsiteY2" fmla="*/ 2221706 h 2806065"/>
              <a:gd name="connsiteX3" fmla="*/ 1097947 w 2516028"/>
              <a:gd name="connsiteY3" fmla="*/ 2763203 h 2806065"/>
              <a:gd name="connsiteX4" fmla="*/ 1418082 w 2516028"/>
              <a:gd name="connsiteY4" fmla="*/ 2763203 h 2806065"/>
              <a:gd name="connsiteX5" fmla="*/ 2356009 w 2516028"/>
              <a:gd name="connsiteY5" fmla="*/ 2221706 h 2806065"/>
              <a:gd name="connsiteX6" fmla="*/ 2516029 w 2516028"/>
              <a:gd name="connsiteY6" fmla="*/ 1944529 h 2806065"/>
              <a:gd name="connsiteX7" fmla="*/ 2516029 w 2516028"/>
              <a:gd name="connsiteY7" fmla="*/ 861536 h 2806065"/>
              <a:gd name="connsiteX8" fmla="*/ 2356009 w 2516028"/>
              <a:gd name="connsiteY8" fmla="*/ 584359 h 2806065"/>
              <a:gd name="connsiteX9" fmla="*/ 1418082 w 2516028"/>
              <a:gd name="connsiteY9" fmla="*/ 42863 h 2806065"/>
              <a:gd name="connsiteX10" fmla="*/ 1097947 w 2516028"/>
              <a:gd name="connsiteY10" fmla="*/ 42863 h 2806065"/>
              <a:gd name="connsiteX11" fmla="*/ 160020 w 2516028"/>
              <a:gd name="connsiteY11" fmla="*/ 584359 h 2806065"/>
              <a:gd name="connsiteX12" fmla="*/ 0 w 2516028"/>
              <a:gd name="connsiteY12" fmla="*/ 861536 h 2806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16028" h="2806065">
                <a:moveTo>
                  <a:pt x="0" y="861536"/>
                </a:moveTo>
                <a:lnTo>
                  <a:pt x="0" y="1944529"/>
                </a:lnTo>
                <a:cubicBezTo>
                  <a:pt x="0" y="2058924"/>
                  <a:pt x="61055" y="2164556"/>
                  <a:pt x="160020" y="2221706"/>
                </a:cubicBezTo>
                <a:lnTo>
                  <a:pt x="1097947" y="2763203"/>
                </a:lnTo>
                <a:cubicBezTo>
                  <a:pt x="1197007" y="2820353"/>
                  <a:pt x="1319022" y="2820353"/>
                  <a:pt x="1418082" y="2763203"/>
                </a:cubicBezTo>
                <a:lnTo>
                  <a:pt x="2356009" y="2221706"/>
                </a:lnTo>
                <a:cubicBezTo>
                  <a:pt x="2455069" y="2164556"/>
                  <a:pt x="2516029" y="2058829"/>
                  <a:pt x="2516029" y="1944529"/>
                </a:cubicBezTo>
                <a:lnTo>
                  <a:pt x="2516029" y="861536"/>
                </a:lnTo>
                <a:cubicBezTo>
                  <a:pt x="2516029" y="747141"/>
                  <a:pt x="2455069" y="641509"/>
                  <a:pt x="2356009" y="584359"/>
                </a:cubicBezTo>
                <a:lnTo>
                  <a:pt x="1418082" y="42863"/>
                </a:lnTo>
                <a:cubicBezTo>
                  <a:pt x="1319022" y="-14288"/>
                  <a:pt x="1197007" y="-14288"/>
                  <a:pt x="1097947" y="42863"/>
                </a:cubicBezTo>
                <a:lnTo>
                  <a:pt x="160020" y="584359"/>
                </a:lnTo>
                <a:cubicBezTo>
                  <a:pt x="61055" y="641509"/>
                  <a:pt x="0" y="747236"/>
                  <a:pt x="0" y="861536"/>
                </a:cubicBezTo>
              </a:path>
            </a:pathLst>
          </a:custGeom>
          <a:noFill/>
          <a:ln w="9525" cap="flat">
            <a:solidFill>
              <a:schemeClr val="accent2">
                <a:lumMod val="40000"/>
                <a:lumOff val="60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CF3239D6-A713-8C49-71C1-5CD9E79041C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388744" y="3747298"/>
            <a:ext cx="1783996" cy="1989646"/>
          </a:xfrm>
          <a:custGeom>
            <a:avLst/>
            <a:gdLst>
              <a:gd name="connsiteX0" fmla="*/ 1258015 w 2516029"/>
              <a:gd name="connsiteY0" fmla="*/ 0 h 2806065"/>
              <a:gd name="connsiteX1" fmla="*/ 1418082 w 2516029"/>
              <a:gd name="connsiteY1" fmla="*/ 42863 h 2806065"/>
              <a:gd name="connsiteX2" fmla="*/ 2356009 w 2516029"/>
              <a:gd name="connsiteY2" fmla="*/ 584359 h 2806065"/>
              <a:gd name="connsiteX3" fmla="*/ 2516029 w 2516029"/>
              <a:gd name="connsiteY3" fmla="*/ 861536 h 2806065"/>
              <a:gd name="connsiteX4" fmla="*/ 2516029 w 2516029"/>
              <a:gd name="connsiteY4" fmla="*/ 1944529 h 2806065"/>
              <a:gd name="connsiteX5" fmla="*/ 2356009 w 2516029"/>
              <a:gd name="connsiteY5" fmla="*/ 2221706 h 2806065"/>
              <a:gd name="connsiteX6" fmla="*/ 1418082 w 2516029"/>
              <a:gd name="connsiteY6" fmla="*/ 2763203 h 2806065"/>
              <a:gd name="connsiteX7" fmla="*/ 1097947 w 2516029"/>
              <a:gd name="connsiteY7" fmla="*/ 2763203 h 2806065"/>
              <a:gd name="connsiteX8" fmla="*/ 160020 w 2516029"/>
              <a:gd name="connsiteY8" fmla="*/ 2221706 h 2806065"/>
              <a:gd name="connsiteX9" fmla="*/ 0 w 2516029"/>
              <a:gd name="connsiteY9" fmla="*/ 1944529 h 2806065"/>
              <a:gd name="connsiteX10" fmla="*/ 0 w 2516029"/>
              <a:gd name="connsiteY10" fmla="*/ 861536 h 2806065"/>
              <a:gd name="connsiteX11" fmla="*/ 160020 w 2516029"/>
              <a:gd name="connsiteY11" fmla="*/ 584359 h 2806065"/>
              <a:gd name="connsiteX12" fmla="*/ 1097947 w 2516029"/>
              <a:gd name="connsiteY12" fmla="*/ 42863 h 2806065"/>
              <a:gd name="connsiteX13" fmla="*/ 1258015 w 2516029"/>
              <a:gd name="connsiteY13" fmla="*/ 0 h 2806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16029" h="2806065">
                <a:moveTo>
                  <a:pt x="1258015" y="0"/>
                </a:moveTo>
                <a:cubicBezTo>
                  <a:pt x="1313283" y="0"/>
                  <a:pt x="1368552" y="14287"/>
                  <a:pt x="1418082" y="42863"/>
                </a:cubicBezTo>
                <a:lnTo>
                  <a:pt x="2356009" y="584359"/>
                </a:lnTo>
                <a:cubicBezTo>
                  <a:pt x="2455069" y="641509"/>
                  <a:pt x="2516029" y="747141"/>
                  <a:pt x="2516029" y="861536"/>
                </a:cubicBezTo>
                <a:lnTo>
                  <a:pt x="2516029" y="1944529"/>
                </a:lnTo>
                <a:cubicBezTo>
                  <a:pt x="2516029" y="2058829"/>
                  <a:pt x="2455069" y="2164556"/>
                  <a:pt x="2356009" y="2221706"/>
                </a:cubicBezTo>
                <a:lnTo>
                  <a:pt x="1418082" y="2763203"/>
                </a:lnTo>
                <a:cubicBezTo>
                  <a:pt x="1319022" y="2820353"/>
                  <a:pt x="1197007" y="2820353"/>
                  <a:pt x="1097947" y="2763203"/>
                </a:cubicBezTo>
                <a:lnTo>
                  <a:pt x="160020" y="2221706"/>
                </a:lnTo>
                <a:cubicBezTo>
                  <a:pt x="61055" y="2164556"/>
                  <a:pt x="0" y="2058924"/>
                  <a:pt x="0" y="1944529"/>
                </a:cubicBezTo>
                <a:lnTo>
                  <a:pt x="0" y="861536"/>
                </a:lnTo>
                <a:cubicBezTo>
                  <a:pt x="0" y="747236"/>
                  <a:pt x="61055" y="641509"/>
                  <a:pt x="160020" y="584359"/>
                </a:cubicBezTo>
                <a:lnTo>
                  <a:pt x="1097947" y="42863"/>
                </a:lnTo>
                <a:cubicBezTo>
                  <a:pt x="1147477" y="14287"/>
                  <a:pt x="1202746" y="0"/>
                  <a:pt x="1258015" y="0"/>
                </a:cubicBezTo>
                <a:close/>
              </a:path>
            </a:pathLst>
          </a:custGeom>
          <a:noFill/>
          <a:ln w="57150">
            <a:solidFill>
              <a:schemeClr val="tx2"/>
            </a:solidFill>
          </a:ln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fr-FR" dirty="0"/>
              <a:t>Photo</a:t>
            </a:r>
          </a:p>
        </p:txBody>
      </p:sp>
      <p:sp>
        <p:nvSpPr>
          <p:cNvPr id="2" name="Espace réservé du texte 41">
            <a:extLst>
              <a:ext uri="{FF2B5EF4-FFF2-40B4-BE49-F238E27FC236}">
                <a16:creationId xmlns:a16="http://schemas.microsoft.com/office/drawing/2014/main" id="{A665A779-B769-D2BA-8030-BE9BDEE7B46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338800" y="1728000"/>
            <a:ext cx="5803235" cy="3156015"/>
          </a:xfrm>
          <a:custGeom>
            <a:avLst/>
            <a:gdLst>
              <a:gd name="connsiteX0" fmla="*/ 72176 w 5803235"/>
              <a:gd name="connsiteY0" fmla="*/ 0 h 3156015"/>
              <a:gd name="connsiteX1" fmla="*/ 72176 w 5803235"/>
              <a:gd name="connsiteY1" fmla="*/ 254 h 3156015"/>
              <a:gd name="connsiteX2" fmla="*/ 5731058 w 5803235"/>
              <a:gd name="connsiteY2" fmla="*/ 254 h 3156015"/>
              <a:gd name="connsiteX3" fmla="*/ 5803235 w 5803235"/>
              <a:gd name="connsiteY3" fmla="*/ 72430 h 3156015"/>
              <a:gd name="connsiteX4" fmla="*/ 5803235 w 5803235"/>
              <a:gd name="connsiteY4" fmla="*/ 2441256 h 3156015"/>
              <a:gd name="connsiteX5" fmla="*/ 5731058 w 5803235"/>
              <a:gd name="connsiteY5" fmla="*/ 2513432 h 3156015"/>
              <a:gd name="connsiteX6" fmla="*/ 1499277 w 5803235"/>
              <a:gd name="connsiteY6" fmla="*/ 2513687 h 3156015"/>
              <a:gd name="connsiteX7" fmla="*/ 1295859 w 5803235"/>
              <a:gd name="connsiteY7" fmla="*/ 2629142 h 3156015"/>
              <a:gd name="connsiteX8" fmla="*/ 897428 w 5803235"/>
              <a:gd name="connsiteY8" fmla="*/ 3115281 h 3156015"/>
              <a:gd name="connsiteX9" fmla="*/ 834290 w 5803235"/>
              <a:gd name="connsiteY9" fmla="*/ 3156015 h 3156015"/>
              <a:gd name="connsiteX10" fmla="*/ 792155 w 5803235"/>
              <a:gd name="connsiteY10" fmla="*/ 3089186 h 3156015"/>
              <a:gd name="connsiteX11" fmla="*/ 792155 w 5803235"/>
              <a:gd name="connsiteY11" fmla="*/ 2579116 h 3156015"/>
              <a:gd name="connsiteX12" fmla="*/ 719215 w 5803235"/>
              <a:gd name="connsiteY12" fmla="*/ 2505667 h 3156015"/>
              <a:gd name="connsiteX13" fmla="*/ 72176 w 5803235"/>
              <a:gd name="connsiteY13" fmla="*/ 2505667 h 3156015"/>
              <a:gd name="connsiteX14" fmla="*/ 0 w 5803235"/>
              <a:gd name="connsiteY14" fmla="*/ 2433491 h 3156015"/>
              <a:gd name="connsiteX15" fmla="*/ 0 w 5803235"/>
              <a:gd name="connsiteY15" fmla="*/ 72176 h 3156015"/>
              <a:gd name="connsiteX16" fmla="*/ 72176 w 5803235"/>
              <a:gd name="connsiteY16" fmla="*/ 0 h 3156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803235" h="3156015">
                <a:moveTo>
                  <a:pt x="72176" y="0"/>
                </a:moveTo>
                <a:lnTo>
                  <a:pt x="72176" y="254"/>
                </a:lnTo>
                <a:lnTo>
                  <a:pt x="5731058" y="254"/>
                </a:lnTo>
                <a:cubicBezTo>
                  <a:pt x="5770901" y="254"/>
                  <a:pt x="5803235" y="32587"/>
                  <a:pt x="5803235" y="72430"/>
                </a:cubicBezTo>
                <a:lnTo>
                  <a:pt x="5803235" y="2441256"/>
                </a:lnTo>
                <a:cubicBezTo>
                  <a:pt x="5803235" y="2481100"/>
                  <a:pt x="5770901" y="2513432"/>
                  <a:pt x="5731058" y="2513432"/>
                </a:cubicBezTo>
                <a:cubicBezTo>
                  <a:pt x="3562721" y="2513687"/>
                  <a:pt x="1499277" y="2513687"/>
                  <a:pt x="1499277" y="2513687"/>
                </a:cubicBezTo>
                <a:cubicBezTo>
                  <a:pt x="1423918" y="2516487"/>
                  <a:pt x="1368289" y="2540928"/>
                  <a:pt x="1295859" y="2629142"/>
                </a:cubicBezTo>
                <a:lnTo>
                  <a:pt x="897428" y="3115281"/>
                </a:lnTo>
                <a:cubicBezTo>
                  <a:pt x="870059" y="3149524"/>
                  <a:pt x="853765" y="3156015"/>
                  <a:pt x="834290" y="3156015"/>
                </a:cubicBezTo>
                <a:cubicBezTo>
                  <a:pt x="806794" y="3156015"/>
                  <a:pt x="792155" y="3139721"/>
                  <a:pt x="792155" y="3089186"/>
                </a:cubicBezTo>
                <a:lnTo>
                  <a:pt x="792155" y="2579116"/>
                </a:lnTo>
                <a:cubicBezTo>
                  <a:pt x="792155" y="2520306"/>
                  <a:pt x="777643" y="2505667"/>
                  <a:pt x="719215" y="2505667"/>
                </a:cubicBezTo>
                <a:lnTo>
                  <a:pt x="72176" y="2505667"/>
                </a:lnTo>
                <a:cubicBezTo>
                  <a:pt x="32333" y="2505667"/>
                  <a:pt x="0" y="2473335"/>
                  <a:pt x="0" y="2433491"/>
                </a:cubicBezTo>
                <a:lnTo>
                  <a:pt x="0" y="72176"/>
                </a:lnTo>
                <a:cubicBezTo>
                  <a:pt x="0" y="32332"/>
                  <a:pt x="32333" y="0"/>
                  <a:pt x="72176" y="0"/>
                </a:cubicBezTo>
                <a:close/>
              </a:path>
            </a:pathLst>
          </a:custGeom>
          <a:solidFill>
            <a:schemeClr val="tx2"/>
          </a:solidFill>
        </p:spPr>
        <p:txBody>
          <a:bodyPr wrap="square" lIns="684000" tIns="504000" rIns="684000" bIns="504000">
            <a:noAutofit/>
          </a:bodyPr>
          <a:lstStyle>
            <a:lvl1pPr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4" name="Espace réservé du texte 41">
            <a:extLst>
              <a:ext uri="{FF2B5EF4-FFF2-40B4-BE49-F238E27FC236}">
                <a16:creationId xmlns:a16="http://schemas.microsoft.com/office/drawing/2014/main" id="{8BE63463-88C9-EA5F-A9A2-C955FB1C26F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338800" y="1728000"/>
            <a:ext cx="5803235" cy="2516113"/>
          </a:xfrm>
          <a:prstGeom prst="rect">
            <a:avLst/>
          </a:prstGeom>
          <a:noFill/>
        </p:spPr>
        <p:txBody>
          <a:bodyPr wrap="square" lIns="684000" tIns="504000" rIns="684000" bIns="504000">
            <a:noAutofit/>
          </a:bodyPr>
          <a:lstStyle>
            <a:lvl1pPr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5" name="Espace réservé du texte 20">
            <a:extLst>
              <a:ext uri="{FF2B5EF4-FFF2-40B4-BE49-F238E27FC236}">
                <a16:creationId xmlns:a16="http://schemas.microsoft.com/office/drawing/2014/main" id="{475305EF-6A97-7A59-A0F9-CE0940E68A5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624424" y="2282486"/>
            <a:ext cx="245699" cy="202294"/>
          </a:xfrm>
          <a:custGeom>
            <a:avLst/>
            <a:gdLst>
              <a:gd name="connsiteX0" fmla="*/ 423704 w 571713"/>
              <a:gd name="connsiteY0" fmla="*/ 0 h 470715"/>
              <a:gd name="connsiteX1" fmla="*/ 571713 w 571713"/>
              <a:gd name="connsiteY1" fmla="*/ 0 h 470715"/>
              <a:gd name="connsiteX2" fmla="*/ 400957 w 571713"/>
              <a:gd name="connsiteY2" fmla="*/ 235357 h 470715"/>
              <a:gd name="connsiteX3" fmla="*/ 488306 w 571713"/>
              <a:gd name="connsiteY3" fmla="*/ 470715 h 470715"/>
              <a:gd name="connsiteX4" fmla="*/ 340298 w 571713"/>
              <a:gd name="connsiteY4" fmla="*/ 470715 h 470715"/>
              <a:gd name="connsiteX5" fmla="*/ 258105 w 571713"/>
              <a:gd name="connsiteY5" fmla="*/ 235357 h 470715"/>
              <a:gd name="connsiteX6" fmla="*/ 165600 w 571713"/>
              <a:gd name="connsiteY6" fmla="*/ 0 h 470715"/>
              <a:gd name="connsiteX7" fmla="*/ 313608 w 571713"/>
              <a:gd name="connsiteY7" fmla="*/ 0 h 470715"/>
              <a:gd name="connsiteX8" fmla="*/ 142852 w 571713"/>
              <a:gd name="connsiteY8" fmla="*/ 235357 h 470715"/>
              <a:gd name="connsiteX9" fmla="*/ 230202 w 571713"/>
              <a:gd name="connsiteY9" fmla="*/ 470715 h 470715"/>
              <a:gd name="connsiteX10" fmla="*/ 82193 w 571713"/>
              <a:gd name="connsiteY10" fmla="*/ 470715 h 470715"/>
              <a:gd name="connsiteX11" fmla="*/ 0 w 571713"/>
              <a:gd name="connsiteY11" fmla="*/ 235357 h 470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71713" h="470715">
                <a:moveTo>
                  <a:pt x="423704" y="0"/>
                </a:moveTo>
                <a:lnTo>
                  <a:pt x="571713" y="0"/>
                </a:lnTo>
                <a:lnTo>
                  <a:pt x="400957" y="235357"/>
                </a:lnTo>
                <a:lnTo>
                  <a:pt x="488306" y="470715"/>
                </a:lnTo>
                <a:lnTo>
                  <a:pt x="340298" y="470715"/>
                </a:lnTo>
                <a:lnTo>
                  <a:pt x="258105" y="235357"/>
                </a:lnTo>
                <a:close/>
                <a:moveTo>
                  <a:pt x="165600" y="0"/>
                </a:moveTo>
                <a:lnTo>
                  <a:pt x="313608" y="0"/>
                </a:lnTo>
                <a:lnTo>
                  <a:pt x="142852" y="235357"/>
                </a:lnTo>
                <a:lnTo>
                  <a:pt x="230202" y="470715"/>
                </a:lnTo>
                <a:lnTo>
                  <a:pt x="82193" y="470715"/>
                </a:lnTo>
                <a:lnTo>
                  <a:pt x="0" y="235357"/>
                </a:lnTo>
                <a:close/>
              </a:path>
            </a:pathLst>
          </a:custGeom>
          <a:solidFill>
            <a:schemeClr val="bg1"/>
          </a:solidFill>
          <a:ln w="3175">
            <a:noFill/>
          </a:ln>
        </p:spPr>
        <p:txBody>
          <a:bodyPr wrap="square">
            <a:noAutofit/>
          </a:bodyPr>
          <a:lstStyle>
            <a:lvl1pPr>
              <a:defRPr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59891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Une image contenant capture d’écran, Graphique, noir&#10;&#10;Le contenu généré par l’IA peut être incorrect.">
            <a:extLst>
              <a:ext uri="{FF2B5EF4-FFF2-40B4-BE49-F238E27FC236}">
                <a16:creationId xmlns:a16="http://schemas.microsoft.com/office/drawing/2014/main" id="{526E4C00-8232-F2E8-8C46-16ABB2897C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25022" y="5103628"/>
            <a:ext cx="3366977" cy="1754372"/>
          </a:xfrm>
          <a:prstGeom prst="rect">
            <a:avLst/>
          </a:prstGeom>
        </p:spPr>
      </p:pic>
      <p:sp>
        <p:nvSpPr>
          <p:cNvPr id="17" name="Forme libre : forme 16">
            <a:extLst>
              <a:ext uri="{FF2B5EF4-FFF2-40B4-BE49-F238E27FC236}">
                <a16:creationId xmlns:a16="http://schemas.microsoft.com/office/drawing/2014/main" id="{DAB53014-DF65-8AF4-9F11-2097CA5B3651}"/>
              </a:ext>
            </a:extLst>
          </p:cNvPr>
          <p:cNvSpPr/>
          <p:nvPr userDrawn="1"/>
        </p:nvSpPr>
        <p:spPr>
          <a:xfrm>
            <a:off x="0" y="0"/>
            <a:ext cx="12192000" cy="5732790"/>
          </a:xfrm>
          <a:custGeom>
            <a:avLst/>
            <a:gdLst>
              <a:gd name="connsiteX0" fmla="*/ 0 w 12192000"/>
              <a:gd name="connsiteY0" fmla="*/ 0 h 5732790"/>
              <a:gd name="connsiteX1" fmla="*/ 12192000 w 12192000"/>
              <a:gd name="connsiteY1" fmla="*/ 0 h 5732790"/>
              <a:gd name="connsiteX2" fmla="*/ 12192000 w 12192000"/>
              <a:gd name="connsiteY2" fmla="*/ 4861239 h 5732790"/>
              <a:gd name="connsiteX3" fmla="*/ 11897527 w 12192000"/>
              <a:gd name="connsiteY3" fmla="*/ 4861262 h 5732790"/>
              <a:gd name="connsiteX4" fmla="*/ 2545480 w 12192000"/>
              <a:gd name="connsiteY4" fmla="*/ 4861619 h 5732790"/>
              <a:gd name="connsiteX5" fmla="*/ 2269560 w 12192000"/>
              <a:gd name="connsiteY5" fmla="*/ 5018237 h 5732790"/>
              <a:gd name="connsiteX6" fmla="*/ 1729266 w 12192000"/>
              <a:gd name="connsiteY6" fmla="*/ 5677452 h 5732790"/>
              <a:gd name="connsiteX7" fmla="*/ 1643597 w 12192000"/>
              <a:gd name="connsiteY7" fmla="*/ 5732790 h 5732790"/>
              <a:gd name="connsiteX8" fmla="*/ 1586610 w 12192000"/>
              <a:gd name="connsiteY8" fmla="*/ 5642169 h 5732790"/>
              <a:gd name="connsiteX9" fmla="*/ 1586610 w 12192000"/>
              <a:gd name="connsiteY9" fmla="*/ 4950590 h 5732790"/>
              <a:gd name="connsiteX10" fmla="*/ 1487741 w 12192000"/>
              <a:gd name="connsiteY10" fmla="*/ 4851085 h 5732790"/>
              <a:gd name="connsiteX11" fmla="*/ 45817 w 12192000"/>
              <a:gd name="connsiteY11" fmla="*/ 4851085 h 5732790"/>
              <a:gd name="connsiteX12" fmla="*/ 0 w 12192000"/>
              <a:gd name="connsiteY12" fmla="*/ 4838394 h 5732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0" h="5732790">
                <a:moveTo>
                  <a:pt x="0" y="0"/>
                </a:moveTo>
                <a:lnTo>
                  <a:pt x="12192000" y="0"/>
                </a:lnTo>
                <a:lnTo>
                  <a:pt x="12192000" y="4861239"/>
                </a:lnTo>
                <a:lnTo>
                  <a:pt x="11897527" y="4861262"/>
                </a:lnTo>
                <a:cubicBezTo>
                  <a:pt x="8740996" y="4861500"/>
                  <a:pt x="2545480" y="4861619"/>
                  <a:pt x="2545480" y="4861619"/>
                </a:cubicBezTo>
                <a:cubicBezTo>
                  <a:pt x="2443057" y="4865553"/>
                  <a:pt x="2367795" y="4898679"/>
                  <a:pt x="2269560" y="5018237"/>
                </a:cubicBezTo>
                <a:lnTo>
                  <a:pt x="1729266" y="5677452"/>
                </a:lnTo>
                <a:cubicBezTo>
                  <a:pt x="1692080" y="5723905"/>
                  <a:pt x="1670123" y="5732790"/>
                  <a:pt x="1643597" y="5732790"/>
                </a:cubicBezTo>
                <a:cubicBezTo>
                  <a:pt x="1606409" y="5732790"/>
                  <a:pt x="1586610" y="5710832"/>
                  <a:pt x="1586610" y="5642169"/>
                </a:cubicBezTo>
                <a:lnTo>
                  <a:pt x="1586610" y="4950590"/>
                </a:lnTo>
                <a:cubicBezTo>
                  <a:pt x="1586610" y="4871011"/>
                  <a:pt x="1566938" y="4851085"/>
                  <a:pt x="1487741" y="4851085"/>
                </a:cubicBezTo>
                <a:lnTo>
                  <a:pt x="45817" y="4851085"/>
                </a:lnTo>
                <a:cubicBezTo>
                  <a:pt x="29064" y="4851085"/>
                  <a:pt x="13581" y="4846262"/>
                  <a:pt x="0" y="4838394"/>
                </a:cubicBezTo>
                <a:close/>
              </a:path>
            </a:pathLst>
          </a:custGeom>
          <a:gradFill>
            <a:gsLst>
              <a:gs pos="0">
                <a:schemeClr val="tx1"/>
              </a:gs>
              <a:gs pos="50000">
                <a:schemeClr val="tx2"/>
              </a:gs>
              <a:gs pos="100000">
                <a:schemeClr val="tx2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B3AE1BD-B9BC-F248-4B93-265BD39AB4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9623" y="1227138"/>
            <a:ext cx="6480000" cy="2340000"/>
          </a:xfrm>
        </p:spPr>
        <p:txBody>
          <a:bodyPr anchor="ctr"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08CC512-D781-4771-DA85-39DA9CE68B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9623" y="5941378"/>
            <a:ext cx="6840000" cy="360000"/>
          </a:xfrm>
        </p:spPr>
        <p:txBody>
          <a:bodyPr/>
          <a:lstStyle>
            <a:lvl1pPr marL="0" indent="0" algn="l">
              <a:buNone/>
              <a:defRPr sz="16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E81ED7A-0B6B-A49E-8250-910C83F8C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D2B72-818D-46E2-93E2-B16FD94C85D2}" type="datetime1">
              <a:rPr lang="fr-FR" smtClean="0"/>
              <a:t>26/03/2026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43389D-F6C1-F6AB-2F9A-8929CACB5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Pied de page de la présentation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C26ED87-C679-341B-6CA3-62F8C49A4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F4DB0-1BB3-4A8A-BA0C-376EB4720B33}" type="slidenum">
              <a:rPr lang="fr-FR" smtClean="0"/>
              <a:t>‹N°›</a:t>
            </a:fld>
            <a:endParaRPr lang="fr-FR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BF179AEE-12E3-47CA-1174-3C2404023DFE}"/>
              </a:ext>
            </a:extLst>
          </p:cNvPr>
          <p:cNvGrpSpPr/>
          <p:nvPr userDrawn="1"/>
        </p:nvGrpSpPr>
        <p:grpSpPr>
          <a:xfrm>
            <a:off x="7547429" y="438150"/>
            <a:ext cx="3544949" cy="3949700"/>
            <a:chOff x="5162550" y="2390798"/>
            <a:chExt cx="1863470" cy="2076235"/>
          </a:xfrm>
          <a:solidFill>
            <a:srgbClr val="FFFFFF">
              <a:alpha val="20000"/>
            </a:srgbClr>
          </a:solidFill>
        </p:grpSpPr>
        <p:sp>
          <p:nvSpPr>
            <p:cNvPr id="8" name="Forme libre : forme 7">
              <a:extLst>
                <a:ext uri="{FF2B5EF4-FFF2-40B4-BE49-F238E27FC236}">
                  <a16:creationId xmlns:a16="http://schemas.microsoft.com/office/drawing/2014/main" id="{6E06D901-37FE-DDA2-D068-1FAEEA56D6D2}"/>
                </a:ext>
              </a:extLst>
            </p:cNvPr>
            <p:cNvSpPr/>
            <p:nvPr/>
          </p:nvSpPr>
          <p:spPr>
            <a:xfrm>
              <a:off x="5855398" y="3013493"/>
              <a:ext cx="573214" cy="824292"/>
            </a:xfrm>
            <a:custGeom>
              <a:avLst/>
              <a:gdLst>
                <a:gd name="connsiteX0" fmla="*/ 0 w 573214"/>
                <a:gd name="connsiteY0" fmla="*/ 690589 h 824292"/>
                <a:gd name="connsiteX1" fmla="*/ 0 w 573214"/>
                <a:gd name="connsiteY1" fmla="*/ 786124 h 824292"/>
                <a:gd name="connsiteX2" fmla="*/ 56960 w 573214"/>
                <a:gd name="connsiteY2" fmla="*/ 819176 h 824292"/>
                <a:gd name="connsiteX3" fmla="*/ 554165 w 573214"/>
                <a:gd name="connsiteY3" fmla="*/ 532950 h 824292"/>
                <a:gd name="connsiteX4" fmla="*/ 573215 w 573214"/>
                <a:gd name="connsiteY4" fmla="*/ 499993 h 824292"/>
                <a:gd name="connsiteX5" fmla="*/ 573215 w 573214"/>
                <a:gd name="connsiteY5" fmla="*/ 325210 h 824292"/>
                <a:gd name="connsiteX6" fmla="*/ 554165 w 573214"/>
                <a:gd name="connsiteY6" fmla="*/ 292253 h 824292"/>
                <a:gd name="connsiteX7" fmla="*/ 57055 w 573214"/>
                <a:gd name="connsiteY7" fmla="*/ 5170 h 824292"/>
                <a:gd name="connsiteX8" fmla="*/ 0 w 573214"/>
                <a:gd name="connsiteY8" fmla="*/ 38126 h 824292"/>
                <a:gd name="connsiteX9" fmla="*/ 0 w 573214"/>
                <a:gd name="connsiteY9" fmla="*/ 138234 h 824292"/>
                <a:gd name="connsiteX10" fmla="*/ 19145 w 573214"/>
                <a:gd name="connsiteY10" fmla="*/ 171286 h 824292"/>
                <a:gd name="connsiteX11" fmla="*/ 379952 w 573214"/>
                <a:gd name="connsiteY11" fmla="*/ 378264 h 824292"/>
                <a:gd name="connsiteX12" fmla="*/ 379952 w 573214"/>
                <a:gd name="connsiteY12" fmla="*/ 451511 h 824292"/>
                <a:gd name="connsiteX13" fmla="*/ 19145 w 573214"/>
                <a:gd name="connsiteY13" fmla="*/ 657823 h 824292"/>
                <a:gd name="connsiteX14" fmla="*/ 0 w 573214"/>
                <a:gd name="connsiteY14" fmla="*/ 690874 h 824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73214" h="824292">
                  <a:moveTo>
                    <a:pt x="0" y="690589"/>
                  </a:moveTo>
                  <a:lnTo>
                    <a:pt x="0" y="786124"/>
                  </a:lnTo>
                  <a:cubicBezTo>
                    <a:pt x="0" y="815461"/>
                    <a:pt x="31623" y="833749"/>
                    <a:pt x="56960" y="819176"/>
                  </a:cubicBezTo>
                  <a:lnTo>
                    <a:pt x="554165" y="532950"/>
                  </a:lnTo>
                  <a:cubicBezTo>
                    <a:pt x="565976" y="526187"/>
                    <a:pt x="573215" y="513614"/>
                    <a:pt x="573215" y="499993"/>
                  </a:cubicBezTo>
                  <a:lnTo>
                    <a:pt x="573215" y="325210"/>
                  </a:lnTo>
                  <a:cubicBezTo>
                    <a:pt x="573215" y="311589"/>
                    <a:pt x="565976" y="299016"/>
                    <a:pt x="554165" y="292253"/>
                  </a:cubicBezTo>
                  <a:lnTo>
                    <a:pt x="57055" y="5170"/>
                  </a:lnTo>
                  <a:cubicBezTo>
                    <a:pt x="31718" y="-9499"/>
                    <a:pt x="0" y="8789"/>
                    <a:pt x="0" y="38126"/>
                  </a:cubicBezTo>
                  <a:lnTo>
                    <a:pt x="0" y="138234"/>
                  </a:lnTo>
                  <a:cubicBezTo>
                    <a:pt x="0" y="151855"/>
                    <a:pt x="7334" y="164428"/>
                    <a:pt x="19145" y="171286"/>
                  </a:cubicBezTo>
                  <a:lnTo>
                    <a:pt x="379952" y="378264"/>
                  </a:lnTo>
                  <a:cubicBezTo>
                    <a:pt x="408242" y="394456"/>
                    <a:pt x="408242" y="435319"/>
                    <a:pt x="379952" y="451511"/>
                  </a:cubicBezTo>
                  <a:lnTo>
                    <a:pt x="19145" y="657823"/>
                  </a:lnTo>
                  <a:cubicBezTo>
                    <a:pt x="7334" y="664585"/>
                    <a:pt x="0" y="677158"/>
                    <a:pt x="0" y="690874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" name="Forme libre : forme 8">
              <a:extLst>
                <a:ext uri="{FF2B5EF4-FFF2-40B4-BE49-F238E27FC236}">
                  <a16:creationId xmlns:a16="http://schemas.microsoft.com/office/drawing/2014/main" id="{932359DD-126B-4ADC-F7A8-72A243F97C24}"/>
                </a:ext>
              </a:extLst>
            </p:cNvPr>
            <p:cNvSpPr/>
            <p:nvPr/>
          </p:nvSpPr>
          <p:spPr>
            <a:xfrm>
              <a:off x="5162550" y="2390798"/>
              <a:ext cx="1863470" cy="2076235"/>
            </a:xfrm>
            <a:custGeom>
              <a:avLst/>
              <a:gdLst>
                <a:gd name="connsiteX0" fmla="*/ 1685354 w 1863470"/>
                <a:gd name="connsiteY0" fmla="*/ 1519595 h 2076235"/>
                <a:gd name="connsiteX1" fmla="*/ 1647063 w 1863470"/>
                <a:gd name="connsiteY1" fmla="*/ 1519595 h 2076235"/>
                <a:gd name="connsiteX2" fmla="*/ 975074 w 1863470"/>
                <a:gd name="connsiteY2" fmla="*/ 1907738 h 2076235"/>
                <a:gd name="connsiteX3" fmla="*/ 888302 w 1863470"/>
                <a:gd name="connsiteY3" fmla="*/ 1907738 h 2076235"/>
                <a:gd name="connsiteX4" fmla="*/ 200216 w 1863470"/>
                <a:gd name="connsiteY4" fmla="*/ 1510451 h 2076235"/>
                <a:gd name="connsiteX5" fmla="*/ 156877 w 1863470"/>
                <a:gd name="connsiteY5" fmla="*/ 1435299 h 2076235"/>
                <a:gd name="connsiteX6" fmla="*/ 156877 w 1863470"/>
                <a:gd name="connsiteY6" fmla="*/ 640723 h 2076235"/>
                <a:gd name="connsiteX7" fmla="*/ 200216 w 1863470"/>
                <a:gd name="connsiteY7" fmla="*/ 565571 h 2076235"/>
                <a:gd name="connsiteX8" fmla="*/ 888302 w 1863470"/>
                <a:gd name="connsiteY8" fmla="*/ 168473 h 2076235"/>
                <a:gd name="connsiteX9" fmla="*/ 931640 w 1863470"/>
                <a:gd name="connsiteY9" fmla="*/ 156853 h 2076235"/>
                <a:gd name="connsiteX10" fmla="*/ 975074 w 1863470"/>
                <a:gd name="connsiteY10" fmla="*/ 168473 h 2076235"/>
                <a:gd name="connsiteX11" fmla="*/ 1663160 w 1863470"/>
                <a:gd name="connsiteY11" fmla="*/ 565761 h 2076235"/>
                <a:gd name="connsiteX12" fmla="*/ 1706594 w 1863470"/>
                <a:gd name="connsiteY12" fmla="*/ 640913 h 2076235"/>
                <a:gd name="connsiteX13" fmla="*/ 1706594 w 1863470"/>
                <a:gd name="connsiteY13" fmla="*/ 1412057 h 2076235"/>
                <a:gd name="connsiteX14" fmla="*/ 1725835 w 1863470"/>
                <a:gd name="connsiteY14" fmla="*/ 1445300 h 2076235"/>
                <a:gd name="connsiteX15" fmla="*/ 1804607 w 1863470"/>
                <a:gd name="connsiteY15" fmla="*/ 1490639 h 2076235"/>
                <a:gd name="connsiteX16" fmla="*/ 1862042 w 1863470"/>
                <a:gd name="connsiteY16" fmla="*/ 1461397 h 2076235"/>
                <a:gd name="connsiteX17" fmla="*/ 1863471 w 1863470"/>
                <a:gd name="connsiteY17" fmla="*/ 1435394 h 2076235"/>
                <a:gd name="connsiteX18" fmla="*/ 1863471 w 1863470"/>
                <a:gd name="connsiteY18" fmla="*/ 640818 h 2076235"/>
                <a:gd name="connsiteX19" fmla="*/ 1741646 w 1863470"/>
                <a:gd name="connsiteY19" fmla="*/ 429839 h 2076235"/>
                <a:gd name="connsiteX20" fmla="*/ 1053465 w 1863470"/>
                <a:gd name="connsiteY20" fmla="*/ 32647 h 2076235"/>
                <a:gd name="connsiteX21" fmla="*/ 809815 w 1863470"/>
                <a:gd name="connsiteY21" fmla="*/ 32647 h 2076235"/>
                <a:gd name="connsiteX22" fmla="*/ 121825 w 1863470"/>
                <a:gd name="connsiteY22" fmla="*/ 429839 h 2076235"/>
                <a:gd name="connsiteX23" fmla="*/ 0 w 1863470"/>
                <a:gd name="connsiteY23" fmla="*/ 640818 h 2076235"/>
                <a:gd name="connsiteX24" fmla="*/ 0 w 1863470"/>
                <a:gd name="connsiteY24" fmla="*/ 1435394 h 2076235"/>
                <a:gd name="connsiteX25" fmla="*/ 121825 w 1863470"/>
                <a:gd name="connsiteY25" fmla="*/ 1646373 h 2076235"/>
                <a:gd name="connsiteX26" fmla="*/ 809911 w 1863470"/>
                <a:gd name="connsiteY26" fmla="*/ 2043660 h 2076235"/>
                <a:gd name="connsiteX27" fmla="*/ 931736 w 1863470"/>
                <a:gd name="connsiteY27" fmla="*/ 2076236 h 2076235"/>
                <a:gd name="connsiteX28" fmla="*/ 1053560 w 1863470"/>
                <a:gd name="connsiteY28" fmla="*/ 2043660 h 2076235"/>
                <a:gd name="connsiteX29" fmla="*/ 1741646 w 1863470"/>
                <a:gd name="connsiteY29" fmla="*/ 1646373 h 2076235"/>
                <a:gd name="connsiteX30" fmla="*/ 1768983 w 1863470"/>
                <a:gd name="connsiteY30" fmla="*/ 1627894 h 2076235"/>
                <a:gd name="connsiteX31" fmla="*/ 1764030 w 1863470"/>
                <a:gd name="connsiteY31" fmla="*/ 1564648 h 2076235"/>
                <a:gd name="connsiteX32" fmla="*/ 1685449 w 1863470"/>
                <a:gd name="connsiteY32" fmla="*/ 1519499 h 2076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863470" h="2076235">
                  <a:moveTo>
                    <a:pt x="1685354" y="1519595"/>
                  </a:moveTo>
                  <a:cubicBezTo>
                    <a:pt x="1673447" y="1512737"/>
                    <a:pt x="1658874" y="1512832"/>
                    <a:pt x="1647063" y="1519595"/>
                  </a:cubicBezTo>
                  <a:lnTo>
                    <a:pt x="975074" y="1907738"/>
                  </a:lnTo>
                  <a:cubicBezTo>
                    <a:pt x="948309" y="1923169"/>
                    <a:pt x="915067" y="1923169"/>
                    <a:pt x="888302" y="1907738"/>
                  </a:cubicBezTo>
                  <a:lnTo>
                    <a:pt x="200216" y="1510451"/>
                  </a:lnTo>
                  <a:cubicBezTo>
                    <a:pt x="173450" y="1495020"/>
                    <a:pt x="156877" y="1466159"/>
                    <a:pt x="156877" y="1435299"/>
                  </a:cubicBezTo>
                  <a:lnTo>
                    <a:pt x="156877" y="640723"/>
                  </a:lnTo>
                  <a:cubicBezTo>
                    <a:pt x="156877" y="609862"/>
                    <a:pt x="173546" y="581001"/>
                    <a:pt x="200216" y="565571"/>
                  </a:cubicBezTo>
                  <a:lnTo>
                    <a:pt x="888302" y="168473"/>
                  </a:lnTo>
                  <a:cubicBezTo>
                    <a:pt x="901732" y="160758"/>
                    <a:pt x="916686" y="156853"/>
                    <a:pt x="931640" y="156853"/>
                  </a:cubicBezTo>
                  <a:cubicBezTo>
                    <a:pt x="946595" y="156853"/>
                    <a:pt x="961644" y="160758"/>
                    <a:pt x="975074" y="168473"/>
                  </a:cubicBezTo>
                  <a:lnTo>
                    <a:pt x="1663160" y="565761"/>
                  </a:lnTo>
                  <a:cubicBezTo>
                    <a:pt x="1689926" y="581192"/>
                    <a:pt x="1706594" y="609957"/>
                    <a:pt x="1706594" y="640913"/>
                  </a:cubicBezTo>
                  <a:lnTo>
                    <a:pt x="1706594" y="1412057"/>
                  </a:lnTo>
                  <a:cubicBezTo>
                    <a:pt x="1706594" y="1425774"/>
                    <a:pt x="1713929" y="1438442"/>
                    <a:pt x="1725835" y="1445300"/>
                  </a:cubicBezTo>
                  <a:lnTo>
                    <a:pt x="1804607" y="1490639"/>
                  </a:lnTo>
                  <a:cubicBezTo>
                    <a:pt x="1828705" y="1504545"/>
                    <a:pt x="1859089" y="1489020"/>
                    <a:pt x="1862042" y="1461397"/>
                  </a:cubicBezTo>
                  <a:cubicBezTo>
                    <a:pt x="1862995" y="1452824"/>
                    <a:pt x="1863471" y="1444157"/>
                    <a:pt x="1863471" y="1435394"/>
                  </a:cubicBezTo>
                  <a:lnTo>
                    <a:pt x="1863471" y="640818"/>
                  </a:lnTo>
                  <a:cubicBezTo>
                    <a:pt x="1863471" y="554045"/>
                    <a:pt x="1816799" y="473178"/>
                    <a:pt x="1741646" y="429839"/>
                  </a:cubicBezTo>
                  <a:lnTo>
                    <a:pt x="1053465" y="32647"/>
                  </a:lnTo>
                  <a:cubicBezTo>
                    <a:pt x="978122" y="-10882"/>
                    <a:pt x="885254" y="-10882"/>
                    <a:pt x="809815" y="32647"/>
                  </a:cubicBezTo>
                  <a:lnTo>
                    <a:pt x="121825" y="429839"/>
                  </a:lnTo>
                  <a:cubicBezTo>
                    <a:pt x="46673" y="473273"/>
                    <a:pt x="0" y="554141"/>
                    <a:pt x="0" y="640818"/>
                  </a:cubicBezTo>
                  <a:lnTo>
                    <a:pt x="0" y="1435394"/>
                  </a:lnTo>
                  <a:cubicBezTo>
                    <a:pt x="0" y="1522166"/>
                    <a:pt x="46673" y="1602938"/>
                    <a:pt x="121825" y="1646373"/>
                  </a:cubicBezTo>
                  <a:lnTo>
                    <a:pt x="809911" y="2043660"/>
                  </a:lnTo>
                  <a:cubicBezTo>
                    <a:pt x="847439" y="2065377"/>
                    <a:pt x="889635" y="2076236"/>
                    <a:pt x="931736" y="2076236"/>
                  </a:cubicBezTo>
                  <a:cubicBezTo>
                    <a:pt x="973836" y="2076236"/>
                    <a:pt x="1015937" y="2065377"/>
                    <a:pt x="1053560" y="2043660"/>
                  </a:cubicBezTo>
                  <a:lnTo>
                    <a:pt x="1741646" y="1646373"/>
                  </a:lnTo>
                  <a:cubicBezTo>
                    <a:pt x="1751267" y="1640848"/>
                    <a:pt x="1760315" y="1634657"/>
                    <a:pt x="1768983" y="1627894"/>
                  </a:cubicBezTo>
                  <a:cubicBezTo>
                    <a:pt x="1790224" y="1611320"/>
                    <a:pt x="1787366" y="1578174"/>
                    <a:pt x="1764030" y="1564648"/>
                  </a:cubicBezTo>
                  <a:lnTo>
                    <a:pt x="1685449" y="151949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9728821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5591709-B311-4545-B10F-B2851B0AD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BB1D4-BDBF-4876-BB00-B1EA2E312087}" type="datetime1">
              <a:rPr lang="fr-FR" smtClean="0"/>
              <a:t>26/03/2026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536DC16-A0AE-4C64-980E-26333410F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Pied de page de la présentation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683A689-2ABD-43BB-B863-CF8D22F78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4CA73-E165-43C3-A7BE-6A64DCE862CA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Titre 9">
            <a:extLst>
              <a:ext uri="{FF2B5EF4-FFF2-40B4-BE49-F238E27FC236}">
                <a16:creationId xmlns:a16="http://schemas.microsoft.com/office/drawing/2014/main" id="{7FFF8A2B-23AC-4313-B380-174530B36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374" y="268855"/>
            <a:ext cx="11160000" cy="504000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49DD4E3-D3FC-2C88-14E9-0AD853041F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6372" y="921273"/>
            <a:ext cx="3852000" cy="3420000"/>
          </a:xfrm>
        </p:spPr>
        <p:txBody>
          <a:bodyPr/>
          <a:lstStyle>
            <a:lvl1pPr>
              <a:defRPr lang="fr-FR" dirty="0"/>
            </a:lvl1pPr>
            <a:lvl2pPr>
              <a:defRPr lang="fr-FR" dirty="0"/>
            </a:lvl2pPr>
            <a:lvl3pPr>
              <a:defRPr lang="fr-FR" dirty="0"/>
            </a:lvl3pPr>
            <a:lvl4pPr>
              <a:defRPr lang="fr-FR" dirty="0"/>
            </a:lvl4pPr>
            <a:lvl5pPr>
              <a:defRPr lang="fr-FR" dirty="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1" name="Espace réservé du contenu 3">
            <a:extLst>
              <a:ext uri="{FF2B5EF4-FFF2-40B4-BE49-F238E27FC236}">
                <a16:creationId xmlns:a16="http://schemas.microsoft.com/office/drawing/2014/main" id="{E31CA251-FF38-8823-B854-01C0078BBA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40526" y="921273"/>
            <a:ext cx="3852000" cy="3420000"/>
          </a:xfrm>
        </p:spPr>
        <p:txBody>
          <a:bodyPr/>
          <a:lstStyle>
            <a:lvl1pPr>
              <a:defRPr lang="fr-FR" dirty="0"/>
            </a:lvl1pPr>
            <a:lvl2pPr>
              <a:defRPr lang="fr-FR" dirty="0"/>
            </a:lvl2pPr>
            <a:lvl3pPr>
              <a:defRPr lang="fr-FR" dirty="0"/>
            </a:lvl3pPr>
            <a:lvl4pPr>
              <a:defRPr lang="fr-FR" dirty="0"/>
            </a:lvl4pPr>
            <a:lvl5pPr>
              <a:defRPr lang="fr-FR" dirty="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B811850C-E3C7-C167-9F02-7D4508A5F46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767318" y="2845361"/>
            <a:ext cx="2879056" cy="3210940"/>
          </a:xfrm>
          <a:custGeom>
            <a:avLst/>
            <a:gdLst>
              <a:gd name="connsiteX0" fmla="*/ 1861006 w 3722013"/>
              <a:gd name="connsiteY0" fmla="*/ 0 h 4151070"/>
              <a:gd name="connsiteX1" fmla="*/ 2097797 w 3722013"/>
              <a:gd name="connsiteY1" fmla="*/ 63408 h 4151070"/>
              <a:gd name="connsiteX2" fmla="*/ 3485292 w 3722013"/>
              <a:gd name="connsiteY2" fmla="*/ 864454 h 4151070"/>
              <a:gd name="connsiteX3" fmla="*/ 3722013 w 3722013"/>
              <a:gd name="connsiteY3" fmla="*/ 1274488 h 4151070"/>
              <a:gd name="connsiteX4" fmla="*/ 3722013 w 3722013"/>
              <a:gd name="connsiteY4" fmla="*/ 2876581 h 4151070"/>
              <a:gd name="connsiteX5" fmla="*/ 3485292 w 3722013"/>
              <a:gd name="connsiteY5" fmla="*/ 3286615 h 4151070"/>
              <a:gd name="connsiteX6" fmla="*/ 2097797 w 3722013"/>
              <a:gd name="connsiteY6" fmla="*/ 4087662 h 4151070"/>
              <a:gd name="connsiteX7" fmla="*/ 1624215 w 3722013"/>
              <a:gd name="connsiteY7" fmla="*/ 4087662 h 4151070"/>
              <a:gd name="connsiteX8" fmla="*/ 236721 w 3722013"/>
              <a:gd name="connsiteY8" fmla="*/ 3286615 h 4151070"/>
              <a:gd name="connsiteX9" fmla="*/ 0 w 3722013"/>
              <a:gd name="connsiteY9" fmla="*/ 2876581 h 4151070"/>
              <a:gd name="connsiteX10" fmla="*/ 0 w 3722013"/>
              <a:gd name="connsiteY10" fmla="*/ 1274488 h 4151070"/>
              <a:gd name="connsiteX11" fmla="*/ 236721 w 3722013"/>
              <a:gd name="connsiteY11" fmla="*/ 864454 h 4151070"/>
              <a:gd name="connsiteX12" fmla="*/ 1624215 w 3722013"/>
              <a:gd name="connsiteY12" fmla="*/ 63408 h 4151070"/>
              <a:gd name="connsiteX13" fmla="*/ 1861006 w 3722013"/>
              <a:gd name="connsiteY13" fmla="*/ 0 h 4151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722013" h="4151070">
                <a:moveTo>
                  <a:pt x="1861006" y="0"/>
                </a:moveTo>
                <a:cubicBezTo>
                  <a:pt x="1942767" y="0"/>
                  <a:pt x="2024527" y="21136"/>
                  <a:pt x="2097797" y="63408"/>
                </a:cubicBezTo>
                <a:lnTo>
                  <a:pt x="3485292" y="864454"/>
                </a:lnTo>
                <a:cubicBezTo>
                  <a:pt x="3631833" y="948997"/>
                  <a:pt x="3722013" y="1105261"/>
                  <a:pt x="3722013" y="1274488"/>
                </a:cubicBezTo>
                <a:lnTo>
                  <a:pt x="3722013" y="2876581"/>
                </a:lnTo>
                <a:cubicBezTo>
                  <a:pt x="3722013" y="3045668"/>
                  <a:pt x="3631833" y="3202072"/>
                  <a:pt x="3485292" y="3286615"/>
                </a:cubicBezTo>
                <a:lnTo>
                  <a:pt x="2097797" y="4087662"/>
                </a:lnTo>
                <a:cubicBezTo>
                  <a:pt x="1951256" y="4172206"/>
                  <a:pt x="1770757" y="4172206"/>
                  <a:pt x="1624215" y="4087662"/>
                </a:cubicBezTo>
                <a:lnTo>
                  <a:pt x="236721" y="3286615"/>
                </a:lnTo>
                <a:cubicBezTo>
                  <a:pt x="90320" y="3202072"/>
                  <a:pt x="0" y="3045808"/>
                  <a:pt x="0" y="2876581"/>
                </a:cubicBezTo>
                <a:lnTo>
                  <a:pt x="0" y="1274488"/>
                </a:lnTo>
                <a:cubicBezTo>
                  <a:pt x="0" y="1105402"/>
                  <a:pt x="90320" y="948997"/>
                  <a:pt x="236721" y="864454"/>
                </a:cubicBezTo>
                <a:lnTo>
                  <a:pt x="1624215" y="63408"/>
                </a:lnTo>
                <a:cubicBezTo>
                  <a:pt x="1697486" y="21136"/>
                  <a:pt x="1779246" y="0"/>
                  <a:pt x="1861006" y="0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chemeClr val="tx2"/>
            </a:solidFill>
          </a:ln>
        </p:spPr>
        <p:txBody>
          <a:bodyPr wrap="square" anchor="ctr">
            <a:noAutofit/>
          </a:bodyPr>
          <a:lstStyle>
            <a:lvl1pPr algn="ctr">
              <a:defRPr sz="3200"/>
            </a:lvl1pPr>
            <a:lvl2pPr algn="ctr">
              <a:spcBef>
                <a:spcPts val="800"/>
              </a:spcBef>
              <a:defRPr/>
            </a:lvl2pPr>
            <a:lvl3pPr marL="0" indent="-180000" algn="ctr">
              <a:spcBef>
                <a:spcPts val="400"/>
              </a:spcBef>
              <a:defRPr/>
            </a:lvl3pPr>
            <a:lvl4pPr marL="0" algn="ctr">
              <a:spcBef>
                <a:spcPts val="400"/>
              </a:spcBef>
              <a:defRPr/>
            </a:lvl4pPr>
            <a:lvl5pPr marL="0" algn="ctr">
              <a:spcBef>
                <a:spcPts val="400"/>
              </a:spcBef>
              <a:defRPr/>
            </a:lvl5pPr>
          </a:lstStyle>
          <a:p>
            <a:pPr lvl="0"/>
            <a:r>
              <a:rPr lang="fr-FR" dirty="0"/>
              <a:t>Texte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pour une image  11">
            <a:extLst>
              <a:ext uri="{FF2B5EF4-FFF2-40B4-BE49-F238E27FC236}">
                <a16:creationId xmlns:a16="http://schemas.microsoft.com/office/drawing/2014/main" id="{F9AD9F52-F886-906E-EC30-AE71CADD268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767318" y="999108"/>
            <a:ext cx="2879056" cy="1620000"/>
          </a:xfrm>
          <a:prstGeom prst="roundRect">
            <a:avLst>
              <a:gd name="adj" fmla="val 3090"/>
            </a:avLst>
          </a:prstGeom>
          <a:solidFill>
            <a:schemeClr val="bg1"/>
          </a:solidFill>
          <a:effectLst>
            <a:outerShdw blurRad="63500" sx="102000" sy="102000" algn="ctr" rotWithShape="0">
              <a:schemeClr val="bg1">
                <a:lumMod val="65000"/>
                <a:alpha val="20434"/>
              </a:schemeClr>
            </a:outerShdw>
          </a:effectLst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fr-FR" dirty="0"/>
              <a:t>Logo client</a:t>
            </a:r>
          </a:p>
        </p:txBody>
      </p:sp>
    </p:spTree>
    <p:extLst>
      <p:ext uri="{BB962C8B-B14F-4D97-AF65-F5344CB8AC3E}">
        <p14:creationId xmlns:p14="http://schemas.microsoft.com/office/powerpoint/2010/main" val="278405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raphique 23">
            <a:extLst>
              <a:ext uri="{FF2B5EF4-FFF2-40B4-BE49-F238E27FC236}">
                <a16:creationId xmlns:a16="http://schemas.microsoft.com/office/drawing/2014/main" id="{6F4CAD0A-5590-4B33-743F-1CCCC3BF077C}"/>
              </a:ext>
            </a:extLst>
          </p:cNvPr>
          <p:cNvSpPr/>
          <p:nvPr/>
        </p:nvSpPr>
        <p:spPr>
          <a:xfrm>
            <a:off x="578030" y="1066506"/>
            <a:ext cx="11029770" cy="4717585"/>
          </a:xfrm>
          <a:custGeom>
            <a:avLst/>
            <a:gdLst>
              <a:gd name="connsiteX0" fmla="*/ 6132386 w 6172676"/>
              <a:gd name="connsiteY0" fmla="*/ 0 h 2640139"/>
              <a:gd name="connsiteX1" fmla="*/ 6172676 w 6172676"/>
              <a:gd name="connsiteY1" fmla="*/ 40291 h 2640139"/>
              <a:gd name="connsiteX2" fmla="*/ 6172676 w 6172676"/>
              <a:gd name="connsiteY2" fmla="*/ 2599849 h 2640139"/>
              <a:gd name="connsiteX3" fmla="*/ 6132386 w 6172676"/>
              <a:gd name="connsiteY3" fmla="*/ 2640140 h 2640139"/>
              <a:gd name="connsiteX4" fmla="*/ 40291 w 6172676"/>
              <a:gd name="connsiteY4" fmla="*/ 2640140 h 2640139"/>
              <a:gd name="connsiteX5" fmla="*/ 0 w 6172676"/>
              <a:gd name="connsiteY5" fmla="*/ 2599849 h 2640139"/>
              <a:gd name="connsiteX6" fmla="*/ 0 w 6172676"/>
              <a:gd name="connsiteY6" fmla="*/ 40291 h 2640139"/>
              <a:gd name="connsiteX7" fmla="*/ 40291 w 6172676"/>
              <a:gd name="connsiteY7" fmla="*/ 0 h 2640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72676" h="2640139">
                <a:moveTo>
                  <a:pt x="6132386" y="0"/>
                </a:moveTo>
                <a:cubicBezTo>
                  <a:pt x="6154638" y="0"/>
                  <a:pt x="6172676" y="18039"/>
                  <a:pt x="6172676" y="40291"/>
                </a:cubicBezTo>
                <a:lnTo>
                  <a:pt x="6172676" y="2599849"/>
                </a:lnTo>
                <a:cubicBezTo>
                  <a:pt x="6172676" y="2622101"/>
                  <a:pt x="6154637" y="2640140"/>
                  <a:pt x="6132386" y="2640140"/>
                </a:cubicBezTo>
                <a:lnTo>
                  <a:pt x="40291" y="2640140"/>
                </a:lnTo>
                <a:cubicBezTo>
                  <a:pt x="18039" y="2640140"/>
                  <a:pt x="0" y="2622101"/>
                  <a:pt x="0" y="2599849"/>
                </a:cubicBezTo>
                <a:lnTo>
                  <a:pt x="0" y="40291"/>
                </a:lnTo>
                <a:cubicBezTo>
                  <a:pt x="0" y="18039"/>
                  <a:pt x="18039" y="0"/>
                  <a:pt x="4029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flat">
            <a:solidFill>
              <a:schemeClr val="bg1">
                <a:lumMod val="8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AE0D5D0-3E4F-47E8-8C06-CBE68A62203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41973" y="1391736"/>
            <a:ext cx="1512000" cy="792000"/>
          </a:xfrm>
        </p:spPr>
        <p:txBody>
          <a:bodyPr anchor="t"/>
          <a:lstStyle>
            <a:lvl1pPr marL="540000" indent="-540000"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 sz="52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D96F1A9-4410-4222-B41F-E19BC26CC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99E88-0D33-4809-9E91-E1D8B8E3BA4A}" type="datetime1">
              <a:rPr lang="fr-FR" smtClean="0"/>
              <a:t>26/03/2026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CFB0F91-EBE7-4F0E-9B92-C50086668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Pied de page de la présentation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4478D7A1-B286-4721-97A3-4A6D0AB2F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4CA73-E165-43C3-A7BE-6A64DCE862CA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76E9BFED-355C-D7AA-3640-E4D1F0C32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374" y="268855"/>
            <a:ext cx="11160000" cy="5040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A12D2E74-5C97-5692-070A-D06841CB7E2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55674" y="2134551"/>
            <a:ext cx="2016000" cy="1080000"/>
          </a:xfrm>
        </p:spPr>
        <p:txBody>
          <a:bodyPr/>
          <a:lstStyle>
            <a:lvl1pPr>
              <a:defRPr sz="1300">
                <a:solidFill>
                  <a:schemeClr val="tx1"/>
                </a:solidFill>
              </a:defRPr>
            </a:lvl1pPr>
            <a:lvl2pPr>
              <a:spcBef>
                <a:spcPts val="0"/>
              </a:spcBef>
              <a:defRPr sz="1300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3" name="Espace réservé du texte 2">
            <a:extLst>
              <a:ext uri="{FF2B5EF4-FFF2-40B4-BE49-F238E27FC236}">
                <a16:creationId xmlns:a16="http://schemas.microsoft.com/office/drawing/2014/main" id="{B06B4FC8-6875-B3D0-EC64-BA15792FFA58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3280373" y="1391736"/>
            <a:ext cx="1512000" cy="792000"/>
          </a:xfrm>
        </p:spPr>
        <p:txBody>
          <a:bodyPr anchor="t"/>
          <a:lstStyle>
            <a:lvl1pPr marL="540000" indent="-540000"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 sz="52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</a:t>
            </a:r>
          </a:p>
        </p:txBody>
      </p: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F8E4339B-4A61-0658-8764-D5AC9986102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94074" y="2134551"/>
            <a:ext cx="2016000" cy="1080000"/>
          </a:xfrm>
        </p:spPr>
        <p:txBody>
          <a:bodyPr/>
          <a:lstStyle>
            <a:lvl1pPr>
              <a:defRPr sz="1300">
                <a:solidFill>
                  <a:schemeClr val="tx1"/>
                </a:solidFill>
              </a:defRPr>
            </a:lvl1pPr>
            <a:lvl2pPr>
              <a:spcBef>
                <a:spcPts val="0"/>
              </a:spcBef>
              <a:defRPr sz="1300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5" name="Espace réservé du texte 2">
            <a:extLst>
              <a:ext uri="{FF2B5EF4-FFF2-40B4-BE49-F238E27FC236}">
                <a16:creationId xmlns:a16="http://schemas.microsoft.com/office/drawing/2014/main" id="{07493A45-5932-D7B3-FC2C-38F3E431039B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5718773" y="1391736"/>
            <a:ext cx="1512000" cy="792000"/>
          </a:xfrm>
        </p:spPr>
        <p:txBody>
          <a:bodyPr anchor="t"/>
          <a:lstStyle>
            <a:lvl1pPr marL="540000" indent="-540000"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 sz="52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</a:t>
            </a:r>
          </a:p>
        </p:txBody>
      </p:sp>
      <p:sp>
        <p:nvSpPr>
          <p:cNvPr id="16" name="Espace réservé du texte 5">
            <a:extLst>
              <a:ext uri="{FF2B5EF4-FFF2-40B4-BE49-F238E27FC236}">
                <a16:creationId xmlns:a16="http://schemas.microsoft.com/office/drawing/2014/main" id="{FE57569A-A672-280A-4485-0021C8C0AD5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32474" y="2134551"/>
            <a:ext cx="2016000" cy="1080000"/>
          </a:xfrm>
        </p:spPr>
        <p:txBody>
          <a:bodyPr/>
          <a:lstStyle>
            <a:lvl1pPr>
              <a:defRPr sz="1300">
                <a:solidFill>
                  <a:schemeClr val="tx1"/>
                </a:solidFill>
              </a:defRPr>
            </a:lvl1pPr>
            <a:lvl2pPr>
              <a:spcBef>
                <a:spcPts val="0"/>
              </a:spcBef>
              <a:defRPr sz="1300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7" name="Espace réservé du texte 2">
            <a:extLst>
              <a:ext uri="{FF2B5EF4-FFF2-40B4-BE49-F238E27FC236}">
                <a16:creationId xmlns:a16="http://schemas.microsoft.com/office/drawing/2014/main" id="{B8E05918-46BA-FFCA-E300-790EE2F9981F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841973" y="3564665"/>
            <a:ext cx="1512000" cy="792000"/>
          </a:xfrm>
        </p:spPr>
        <p:txBody>
          <a:bodyPr anchor="t"/>
          <a:lstStyle>
            <a:lvl1pPr marL="540000" indent="-540000"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 sz="52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</a:t>
            </a:r>
          </a:p>
        </p:txBody>
      </p:sp>
      <p:sp>
        <p:nvSpPr>
          <p:cNvPr id="18" name="Espace réservé du texte 5">
            <a:extLst>
              <a:ext uri="{FF2B5EF4-FFF2-40B4-BE49-F238E27FC236}">
                <a16:creationId xmlns:a16="http://schemas.microsoft.com/office/drawing/2014/main" id="{187C33AE-6087-D142-4AC9-A04E81ECED2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55674" y="4307480"/>
            <a:ext cx="2016000" cy="1080000"/>
          </a:xfrm>
        </p:spPr>
        <p:txBody>
          <a:bodyPr/>
          <a:lstStyle>
            <a:lvl1pPr>
              <a:defRPr sz="1300">
                <a:solidFill>
                  <a:schemeClr val="tx1"/>
                </a:solidFill>
              </a:defRPr>
            </a:lvl1pPr>
            <a:lvl2pPr>
              <a:spcBef>
                <a:spcPts val="0"/>
              </a:spcBef>
              <a:defRPr sz="1300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9" name="Espace réservé du texte 2">
            <a:extLst>
              <a:ext uri="{FF2B5EF4-FFF2-40B4-BE49-F238E27FC236}">
                <a16:creationId xmlns:a16="http://schemas.microsoft.com/office/drawing/2014/main" id="{890750E8-AD68-5A17-9D48-E363BA0483C7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3280373" y="3564665"/>
            <a:ext cx="1512000" cy="792000"/>
          </a:xfrm>
        </p:spPr>
        <p:txBody>
          <a:bodyPr anchor="t"/>
          <a:lstStyle>
            <a:lvl1pPr marL="540000" indent="-540000"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 sz="52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</a:t>
            </a:r>
          </a:p>
        </p:txBody>
      </p:sp>
      <p:sp>
        <p:nvSpPr>
          <p:cNvPr id="20" name="Espace réservé du texte 5">
            <a:extLst>
              <a:ext uri="{FF2B5EF4-FFF2-40B4-BE49-F238E27FC236}">
                <a16:creationId xmlns:a16="http://schemas.microsoft.com/office/drawing/2014/main" id="{51229C4B-3E0A-23E0-81EC-B77ED824793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394074" y="4307480"/>
            <a:ext cx="2016000" cy="1080000"/>
          </a:xfrm>
        </p:spPr>
        <p:txBody>
          <a:bodyPr/>
          <a:lstStyle>
            <a:lvl1pPr>
              <a:defRPr sz="1300">
                <a:solidFill>
                  <a:schemeClr val="tx1"/>
                </a:solidFill>
              </a:defRPr>
            </a:lvl1pPr>
            <a:lvl2pPr>
              <a:spcBef>
                <a:spcPts val="0"/>
              </a:spcBef>
              <a:defRPr sz="1300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21" name="Espace réservé du texte 2">
            <a:extLst>
              <a:ext uri="{FF2B5EF4-FFF2-40B4-BE49-F238E27FC236}">
                <a16:creationId xmlns:a16="http://schemas.microsoft.com/office/drawing/2014/main" id="{A3E990BA-7E00-2E75-D9AC-7B74C8AE8F0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5718773" y="3564665"/>
            <a:ext cx="1512000" cy="792000"/>
          </a:xfrm>
        </p:spPr>
        <p:txBody>
          <a:bodyPr anchor="t"/>
          <a:lstStyle>
            <a:lvl1pPr marL="540000" indent="-540000"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 sz="52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</a:t>
            </a:r>
          </a:p>
        </p:txBody>
      </p:sp>
      <p:sp>
        <p:nvSpPr>
          <p:cNvPr id="22" name="Espace réservé du texte 5">
            <a:extLst>
              <a:ext uri="{FF2B5EF4-FFF2-40B4-BE49-F238E27FC236}">
                <a16:creationId xmlns:a16="http://schemas.microsoft.com/office/drawing/2014/main" id="{7D8C5271-6AA7-27F7-D94A-FFDAA3FC304C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832474" y="4307480"/>
            <a:ext cx="2016000" cy="1080000"/>
          </a:xfrm>
        </p:spPr>
        <p:txBody>
          <a:bodyPr/>
          <a:lstStyle>
            <a:lvl1pPr>
              <a:defRPr sz="1300">
                <a:solidFill>
                  <a:schemeClr val="tx1"/>
                </a:solidFill>
              </a:defRPr>
            </a:lvl1pPr>
            <a:lvl2pPr>
              <a:spcBef>
                <a:spcPts val="0"/>
              </a:spcBef>
              <a:defRPr sz="1300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29" name="Espace réservé pour une image  28">
            <a:extLst>
              <a:ext uri="{FF2B5EF4-FFF2-40B4-BE49-F238E27FC236}">
                <a16:creationId xmlns:a16="http://schemas.microsoft.com/office/drawing/2014/main" id="{397808E5-4E48-E379-FB19-A9C85AB14882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8204400" y="1070898"/>
            <a:ext cx="3397250" cy="4708800"/>
          </a:xfrm>
          <a:custGeom>
            <a:avLst/>
            <a:gdLst>
              <a:gd name="connsiteX0" fmla="*/ 0 w 3397250"/>
              <a:gd name="connsiteY0" fmla="*/ 0 h 4717587"/>
              <a:gd name="connsiteX1" fmla="*/ 3325257 w 3397250"/>
              <a:gd name="connsiteY1" fmla="*/ 0 h 4717587"/>
              <a:gd name="connsiteX2" fmla="*/ 3397250 w 3397250"/>
              <a:gd name="connsiteY2" fmla="*/ 71995 h 4717587"/>
              <a:gd name="connsiteX3" fmla="*/ 3397250 w 3397250"/>
              <a:gd name="connsiteY3" fmla="*/ 4645592 h 4717587"/>
              <a:gd name="connsiteX4" fmla="*/ 3325257 w 3397250"/>
              <a:gd name="connsiteY4" fmla="*/ 4717587 h 4717587"/>
              <a:gd name="connsiteX5" fmla="*/ 0 w 3397250"/>
              <a:gd name="connsiteY5" fmla="*/ 4717587 h 4717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97250" h="4717587">
                <a:moveTo>
                  <a:pt x="0" y="0"/>
                </a:moveTo>
                <a:lnTo>
                  <a:pt x="3325257" y="0"/>
                </a:lnTo>
                <a:cubicBezTo>
                  <a:pt x="3365018" y="0"/>
                  <a:pt x="3397250" y="32233"/>
                  <a:pt x="3397250" y="71995"/>
                </a:cubicBezTo>
                <a:lnTo>
                  <a:pt x="3397250" y="4645592"/>
                </a:lnTo>
                <a:cubicBezTo>
                  <a:pt x="3397250" y="4685354"/>
                  <a:pt x="3365017" y="4717587"/>
                  <a:pt x="3325257" y="4717587"/>
                </a:cubicBezTo>
                <a:lnTo>
                  <a:pt x="0" y="4717587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/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3121494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 de chapitr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rme libre : forme 15">
            <a:extLst>
              <a:ext uri="{FF2B5EF4-FFF2-40B4-BE49-F238E27FC236}">
                <a16:creationId xmlns:a16="http://schemas.microsoft.com/office/drawing/2014/main" id="{FD4F8F69-C073-C432-C35D-A915F4AD87C8}"/>
              </a:ext>
            </a:extLst>
          </p:cNvPr>
          <p:cNvSpPr/>
          <p:nvPr userDrawn="1"/>
        </p:nvSpPr>
        <p:spPr>
          <a:xfrm>
            <a:off x="0" y="0"/>
            <a:ext cx="12193200" cy="6193746"/>
          </a:xfrm>
          <a:custGeom>
            <a:avLst/>
            <a:gdLst>
              <a:gd name="connsiteX0" fmla="*/ 0 w 12193200"/>
              <a:gd name="connsiteY0" fmla="*/ 0 h 6193746"/>
              <a:gd name="connsiteX1" fmla="*/ 12193200 w 12193200"/>
              <a:gd name="connsiteY1" fmla="*/ 0 h 6193746"/>
              <a:gd name="connsiteX2" fmla="*/ 12193200 w 12193200"/>
              <a:gd name="connsiteY2" fmla="*/ 5252148 h 6193746"/>
              <a:gd name="connsiteX3" fmla="*/ 11948291 w 12193200"/>
              <a:gd name="connsiteY3" fmla="*/ 5252166 h 6193746"/>
              <a:gd name="connsiteX4" fmla="*/ 2173311 w 12193200"/>
              <a:gd name="connsiteY4" fmla="*/ 5252527 h 6193746"/>
              <a:gd name="connsiteX5" fmla="*/ 1875205 w 12193200"/>
              <a:gd name="connsiteY5" fmla="*/ 5421738 h 6193746"/>
              <a:gd name="connsiteX6" fmla="*/ 1291467 w 12193200"/>
              <a:gd name="connsiteY6" fmla="*/ 6133959 h 6193746"/>
              <a:gd name="connsiteX7" fmla="*/ 1198911 w 12193200"/>
              <a:gd name="connsiteY7" fmla="*/ 6193746 h 6193746"/>
              <a:gd name="connsiteX8" fmla="*/ 1137341 w 12193200"/>
              <a:gd name="connsiteY8" fmla="*/ 6095839 h 6193746"/>
              <a:gd name="connsiteX9" fmla="*/ 1137341 w 12193200"/>
              <a:gd name="connsiteY9" fmla="*/ 5348653 h 6193746"/>
              <a:gd name="connsiteX10" fmla="*/ 1030522 w 12193200"/>
              <a:gd name="connsiteY10" fmla="*/ 5241146 h 6193746"/>
              <a:gd name="connsiteX11" fmla="*/ 0 w 12193200"/>
              <a:gd name="connsiteY11" fmla="*/ 5241146 h 6193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3200" h="6193746">
                <a:moveTo>
                  <a:pt x="0" y="0"/>
                </a:moveTo>
                <a:lnTo>
                  <a:pt x="12193200" y="0"/>
                </a:lnTo>
                <a:lnTo>
                  <a:pt x="12193200" y="5252148"/>
                </a:lnTo>
                <a:lnTo>
                  <a:pt x="11948291" y="5252166"/>
                </a:lnTo>
                <a:cubicBezTo>
                  <a:pt x="8455170" y="5252406"/>
                  <a:pt x="2173311" y="5252527"/>
                  <a:pt x="2173311" y="5252527"/>
                </a:cubicBezTo>
                <a:cubicBezTo>
                  <a:pt x="2062653" y="5256778"/>
                  <a:pt x="1981339" y="5292567"/>
                  <a:pt x="1875205" y="5421738"/>
                </a:cubicBezTo>
                <a:lnTo>
                  <a:pt x="1291467" y="6133959"/>
                </a:lnTo>
                <a:cubicBezTo>
                  <a:pt x="1251291" y="6184147"/>
                  <a:pt x="1227570" y="6193746"/>
                  <a:pt x="1198911" y="6193746"/>
                </a:cubicBezTo>
                <a:cubicBezTo>
                  <a:pt x="1158732" y="6193746"/>
                  <a:pt x="1137341" y="6170023"/>
                  <a:pt x="1137341" y="6095839"/>
                </a:cubicBezTo>
                <a:lnTo>
                  <a:pt x="1137341" y="5348653"/>
                </a:lnTo>
                <a:cubicBezTo>
                  <a:pt x="1137341" y="5262675"/>
                  <a:pt x="1116087" y="5241146"/>
                  <a:pt x="1030522" y="5241146"/>
                </a:cubicBezTo>
                <a:lnTo>
                  <a:pt x="0" y="5241146"/>
                </a:lnTo>
                <a:close/>
              </a:path>
            </a:pathLst>
          </a:custGeom>
          <a:gradFill>
            <a:gsLst>
              <a:gs pos="0">
                <a:schemeClr val="tx1"/>
              </a:gs>
              <a:gs pos="50000">
                <a:schemeClr val="tx2"/>
              </a:gs>
              <a:gs pos="100000">
                <a:schemeClr val="tx2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61A03920-2A1F-DDB2-FF50-11DC637130B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" y="0"/>
            <a:ext cx="12191998" cy="685799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7B3AE1BD-B9BC-F248-4B93-265BD39AB4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7748" y="2192338"/>
            <a:ext cx="6840000" cy="1872000"/>
          </a:xfrm>
        </p:spPr>
        <p:txBody>
          <a:bodyPr anchor="t"/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08CC512-D781-4771-DA85-39DA9CE68B2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5023" y="766128"/>
            <a:ext cx="1816131" cy="1323022"/>
          </a:xfrm>
        </p:spPr>
        <p:txBody>
          <a:bodyPr/>
          <a:lstStyle>
            <a:lvl1pPr marL="1080000" indent="-1080000" algn="l"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 sz="103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1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E81ED7A-0B6B-A49E-8250-910C83F8C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BC105-3B9E-4C06-A918-1CB82574A223}" type="datetime1">
              <a:rPr lang="fr-FR" smtClean="0"/>
              <a:t>26/03/2026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43389D-F6C1-F6AB-2F9A-8929CACB5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Pied de page de la présentation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C26ED87-C679-341B-6CA3-62F8C49A4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F4DB0-1BB3-4A8A-BA0C-376EB4720B3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5811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 de chapitre avec phot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rme libre : forme 8">
            <a:extLst>
              <a:ext uri="{FF2B5EF4-FFF2-40B4-BE49-F238E27FC236}">
                <a16:creationId xmlns:a16="http://schemas.microsoft.com/office/drawing/2014/main" id="{E51D3837-8F80-CCD7-5467-8E171BA3B87A}"/>
              </a:ext>
            </a:extLst>
          </p:cNvPr>
          <p:cNvSpPr/>
          <p:nvPr userDrawn="1"/>
        </p:nvSpPr>
        <p:spPr>
          <a:xfrm>
            <a:off x="0" y="0"/>
            <a:ext cx="12193200" cy="6193746"/>
          </a:xfrm>
          <a:custGeom>
            <a:avLst/>
            <a:gdLst>
              <a:gd name="connsiteX0" fmla="*/ 0 w 12193200"/>
              <a:gd name="connsiteY0" fmla="*/ 0 h 6193746"/>
              <a:gd name="connsiteX1" fmla="*/ 12193200 w 12193200"/>
              <a:gd name="connsiteY1" fmla="*/ 0 h 6193746"/>
              <a:gd name="connsiteX2" fmla="*/ 12193200 w 12193200"/>
              <a:gd name="connsiteY2" fmla="*/ 5252148 h 6193746"/>
              <a:gd name="connsiteX3" fmla="*/ 11948291 w 12193200"/>
              <a:gd name="connsiteY3" fmla="*/ 5252166 h 6193746"/>
              <a:gd name="connsiteX4" fmla="*/ 2173311 w 12193200"/>
              <a:gd name="connsiteY4" fmla="*/ 5252527 h 6193746"/>
              <a:gd name="connsiteX5" fmla="*/ 1875205 w 12193200"/>
              <a:gd name="connsiteY5" fmla="*/ 5421738 h 6193746"/>
              <a:gd name="connsiteX6" fmla="*/ 1291467 w 12193200"/>
              <a:gd name="connsiteY6" fmla="*/ 6133959 h 6193746"/>
              <a:gd name="connsiteX7" fmla="*/ 1198911 w 12193200"/>
              <a:gd name="connsiteY7" fmla="*/ 6193746 h 6193746"/>
              <a:gd name="connsiteX8" fmla="*/ 1137341 w 12193200"/>
              <a:gd name="connsiteY8" fmla="*/ 6095839 h 6193746"/>
              <a:gd name="connsiteX9" fmla="*/ 1137341 w 12193200"/>
              <a:gd name="connsiteY9" fmla="*/ 5348653 h 6193746"/>
              <a:gd name="connsiteX10" fmla="*/ 1030522 w 12193200"/>
              <a:gd name="connsiteY10" fmla="*/ 5241146 h 6193746"/>
              <a:gd name="connsiteX11" fmla="*/ 0 w 12193200"/>
              <a:gd name="connsiteY11" fmla="*/ 5241146 h 6193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3200" h="6193746">
                <a:moveTo>
                  <a:pt x="0" y="0"/>
                </a:moveTo>
                <a:lnTo>
                  <a:pt x="12193200" y="0"/>
                </a:lnTo>
                <a:lnTo>
                  <a:pt x="12193200" y="5252148"/>
                </a:lnTo>
                <a:lnTo>
                  <a:pt x="11948291" y="5252166"/>
                </a:lnTo>
                <a:cubicBezTo>
                  <a:pt x="8455170" y="5252406"/>
                  <a:pt x="2173311" y="5252527"/>
                  <a:pt x="2173311" y="5252527"/>
                </a:cubicBezTo>
                <a:cubicBezTo>
                  <a:pt x="2062653" y="5256778"/>
                  <a:pt x="1981339" y="5292567"/>
                  <a:pt x="1875205" y="5421738"/>
                </a:cubicBezTo>
                <a:lnTo>
                  <a:pt x="1291467" y="6133959"/>
                </a:lnTo>
                <a:cubicBezTo>
                  <a:pt x="1251291" y="6184147"/>
                  <a:pt x="1227570" y="6193746"/>
                  <a:pt x="1198911" y="6193746"/>
                </a:cubicBezTo>
                <a:cubicBezTo>
                  <a:pt x="1158732" y="6193746"/>
                  <a:pt x="1137341" y="6170023"/>
                  <a:pt x="1137341" y="6095839"/>
                </a:cubicBezTo>
                <a:lnTo>
                  <a:pt x="1137341" y="5348653"/>
                </a:lnTo>
                <a:cubicBezTo>
                  <a:pt x="1137341" y="5262675"/>
                  <a:pt x="1116087" y="5241146"/>
                  <a:pt x="1030522" y="5241146"/>
                </a:cubicBezTo>
                <a:lnTo>
                  <a:pt x="0" y="5241146"/>
                </a:lnTo>
                <a:close/>
              </a:path>
            </a:pathLst>
          </a:custGeom>
          <a:gradFill>
            <a:gsLst>
              <a:gs pos="0">
                <a:schemeClr val="tx1"/>
              </a:gs>
              <a:gs pos="50000">
                <a:schemeClr val="tx2"/>
              </a:gs>
              <a:gs pos="100000">
                <a:schemeClr val="tx2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0004B841-2DFA-FD9B-CB0D-38B48014F2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" y="0"/>
            <a:ext cx="12191998" cy="685799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7B3AE1BD-B9BC-F248-4B93-265BD39AB4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7748" y="2192338"/>
            <a:ext cx="4536000" cy="1872000"/>
          </a:xfrm>
        </p:spPr>
        <p:txBody>
          <a:bodyPr anchor="t"/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08CC512-D781-4771-DA85-39DA9CE68B2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5023" y="766128"/>
            <a:ext cx="1816131" cy="1323022"/>
          </a:xfrm>
        </p:spPr>
        <p:txBody>
          <a:bodyPr/>
          <a:lstStyle>
            <a:lvl1pPr marL="1080000" indent="-1080000" algn="l"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 sz="103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1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E81ED7A-0B6B-A49E-8250-910C83F8C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67DC4-3100-4CE3-8C6C-3F51649DC309}" type="datetime1">
              <a:rPr lang="fr-FR" smtClean="0"/>
              <a:t>26/03/2026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43389D-F6C1-F6AB-2F9A-8929CACB5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Pied de page de la présentation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C26ED87-C679-341B-6CA3-62F8C49A4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F4DB0-1BB3-4A8A-BA0C-376EB4720B33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Espace réservé pour une image  9">
            <a:extLst>
              <a:ext uri="{FF2B5EF4-FFF2-40B4-BE49-F238E27FC236}">
                <a16:creationId xmlns:a16="http://schemas.microsoft.com/office/drawing/2014/main" id="{B160FFDD-FE81-9D7A-D263-5395D51E14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16600" y="241300"/>
            <a:ext cx="6146800" cy="4775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1669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AE0D5D0-3E4F-47E8-8C06-CBE68A6220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6373" y="659813"/>
            <a:ext cx="11160000" cy="576000"/>
          </a:xfrm>
        </p:spPr>
        <p:txBody>
          <a:bodyPr anchor="t"/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D96F1A9-4410-4222-B41F-E19BC26CC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D479D-BB41-4C40-80A9-F699EA519AA2}" type="datetime1">
              <a:rPr lang="fr-FR" smtClean="0"/>
              <a:t>26/03/2026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CFB0F91-EBE7-4F0E-9B92-C50086668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Pied de page de la présentation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4478D7A1-B286-4721-97A3-4A6D0AB2F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4CA73-E165-43C3-A7BE-6A64DCE862CA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76E9BFED-355C-D7AA-3640-E4D1F0C32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374" y="268855"/>
            <a:ext cx="11160000" cy="504000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12" name="Espace réservé du texte 2">
            <a:extLst>
              <a:ext uri="{FF2B5EF4-FFF2-40B4-BE49-F238E27FC236}">
                <a16:creationId xmlns:a16="http://schemas.microsoft.com/office/drawing/2014/main" id="{D6BA3141-4350-C227-9D7E-588D536867B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86373" y="1570624"/>
            <a:ext cx="11160000" cy="450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70735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avec pho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pour une image  21">
            <a:extLst>
              <a:ext uri="{FF2B5EF4-FFF2-40B4-BE49-F238E27FC236}">
                <a16:creationId xmlns:a16="http://schemas.microsoft.com/office/drawing/2014/main" id="{9A4BF6BB-C611-48AF-0AC0-298D33DD7BD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976202" y="1619158"/>
            <a:ext cx="5215798" cy="3693284"/>
          </a:xfrm>
          <a:custGeom>
            <a:avLst/>
            <a:gdLst>
              <a:gd name="connsiteX0" fmla="*/ 71465 w 5215798"/>
              <a:gd name="connsiteY0" fmla="*/ 0 h 3693284"/>
              <a:gd name="connsiteX1" fmla="*/ 5215798 w 5215798"/>
              <a:gd name="connsiteY1" fmla="*/ 0 h 3693284"/>
              <a:gd name="connsiteX2" fmla="*/ 5215798 w 5215798"/>
              <a:gd name="connsiteY2" fmla="*/ 3693284 h 3693284"/>
              <a:gd name="connsiteX3" fmla="*/ 71465 w 5215798"/>
              <a:gd name="connsiteY3" fmla="*/ 3693284 h 3693284"/>
              <a:gd name="connsiteX4" fmla="*/ 0 w 5215798"/>
              <a:gd name="connsiteY4" fmla="*/ 3621819 h 3693284"/>
              <a:gd name="connsiteX5" fmla="*/ 0 w 5215798"/>
              <a:gd name="connsiteY5" fmla="*/ 71465 h 3693284"/>
              <a:gd name="connsiteX6" fmla="*/ 71465 w 5215798"/>
              <a:gd name="connsiteY6" fmla="*/ 0 h 369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15798" h="3693284">
                <a:moveTo>
                  <a:pt x="71465" y="0"/>
                </a:moveTo>
                <a:lnTo>
                  <a:pt x="5215798" y="0"/>
                </a:lnTo>
                <a:lnTo>
                  <a:pt x="5215798" y="3693284"/>
                </a:lnTo>
                <a:lnTo>
                  <a:pt x="71465" y="3693284"/>
                </a:lnTo>
                <a:cubicBezTo>
                  <a:pt x="31996" y="3693284"/>
                  <a:pt x="0" y="3661288"/>
                  <a:pt x="0" y="3621819"/>
                </a:cubicBezTo>
                <a:lnTo>
                  <a:pt x="0" y="71465"/>
                </a:lnTo>
                <a:cubicBezTo>
                  <a:pt x="0" y="31996"/>
                  <a:pt x="31996" y="0"/>
                  <a:pt x="71465" y="0"/>
                </a:cubicBezTo>
                <a:close/>
              </a:path>
            </a:pathLst>
          </a:custGeom>
          <a:noFill/>
          <a:ln>
            <a:noFill/>
          </a:ln>
        </p:spPr>
        <p:txBody>
          <a:bodyPr wrap="square" anchor="ctr">
            <a:noAutofit/>
          </a:bodyPr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Photo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AE0D5D0-3E4F-47E8-8C06-CBE68A6220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6373" y="659813"/>
            <a:ext cx="11160000" cy="576000"/>
          </a:xfrm>
        </p:spPr>
        <p:txBody>
          <a:bodyPr anchor="t"/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D96F1A9-4410-4222-B41F-E19BC26CC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D7AE9-D222-4C99-8ACC-67BED9E5E061}" type="datetime1">
              <a:rPr lang="fr-FR" smtClean="0"/>
              <a:t>26/03/2026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CFB0F91-EBE7-4F0E-9B92-C50086668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Pied de page de la présentation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4478D7A1-B286-4721-97A3-4A6D0AB2F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4CA73-E165-43C3-A7BE-6A64DCE862CA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76E9BFED-355C-D7AA-3640-E4D1F0C32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374" y="268855"/>
            <a:ext cx="11160000" cy="504000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12" name="Espace réservé du texte 2">
            <a:extLst>
              <a:ext uri="{FF2B5EF4-FFF2-40B4-BE49-F238E27FC236}">
                <a16:creationId xmlns:a16="http://schemas.microsoft.com/office/drawing/2014/main" id="{D6BA3141-4350-C227-9D7E-588D536867B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86373" y="1570624"/>
            <a:ext cx="6264000" cy="450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74ED5EEB-DC28-27B5-F65E-0396CB547C5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33480" y="1835903"/>
            <a:ext cx="304029" cy="445391"/>
          </a:xfrm>
          <a:custGeom>
            <a:avLst/>
            <a:gdLst>
              <a:gd name="connsiteX0" fmla="*/ 7179 w 228505"/>
              <a:gd name="connsiteY0" fmla="*/ 1917 h 334751"/>
              <a:gd name="connsiteX1" fmla="*/ 21336 w 228505"/>
              <a:gd name="connsiteY1" fmla="*/ 1953 h 334751"/>
              <a:gd name="connsiteX2" fmla="*/ 221456 w 228505"/>
              <a:gd name="connsiteY2" fmla="*/ 117491 h 334751"/>
              <a:gd name="connsiteX3" fmla="*/ 228505 w 228505"/>
              <a:gd name="connsiteY3" fmla="*/ 129778 h 334751"/>
              <a:gd name="connsiteX4" fmla="*/ 228505 w 228505"/>
              <a:gd name="connsiteY4" fmla="*/ 205407 h 334751"/>
              <a:gd name="connsiteX5" fmla="*/ 221456 w 228505"/>
              <a:gd name="connsiteY5" fmla="*/ 217694 h 334751"/>
              <a:gd name="connsiteX6" fmla="*/ 21336 w 228505"/>
              <a:gd name="connsiteY6" fmla="*/ 332851 h 334751"/>
              <a:gd name="connsiteX7" fmla="*/ 95 w 228505"/>
              <a:gd name="connsiteY7" fmla="*/ 320564 h 334751"/>
              <a:gd name="connsiteX8" fmla="*/ 95 w 228505"/>
              <a:gd name="connsiteY8" fmla="*/ 265891 h 334751"/>
              <a:gd name="connsiteX9" fmla="*/ 0 w 228505"/>
              <a:gd name="connsiteY9" fmla="*/ 265891 h 334751"/>
              <a:gd name="connsiteX10" fmla="*/ 7144 w 228505"/>
              <a:gd name="connsiteY10" fmla="*/ 253603 h 334751"/>
              <a:gd name="connsiteX11" fmla="*/ 136493 w 228505"/>
              <a:gd name="connsiteY11" fmla="*/ 179118 h 334751"/>
              <a:gd name="connsiteX12" fmla="*/ 136589 w 228505"/>
              <a:gd name="connsiteY12" fmla="*/ 154639 h 334751"/>
              <a:gd name="connsiteX13" fmla="*/ 7049 w 228505"/>
              <a:gd name="connsiteY13" fmla="*/ 78343 h 334751"/>
              <a:gd name="connsiteX14" fmla="*/ 95 w 228505"/>
              <a:gd name="connsiteY14" fmla="*/ 66151 h 334751"/>
              <a:gd name="connsiteX15" fmla="*/ 95 w 228505"/>
              <a:gd name="connsiteY15" fmla="*/ 14240 h 334751"/>
              <a:gd name="connsiteX16" fmla="*/ 7179 w 228505"/>
              <a:gd name="connsiteY16" fmla="*/ 1917 h 334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8505" h="334751">
                <a:moveTo>
                  <a:pt x="7179" y="1917"/>
                </a:moveTo>
                <a:cubicBezTo>
                  <a:pt x="11311" y="-476"/>
                  <a:pt x="16621" y="-809"/>
                  <a:pt x="21336" y="1953"/>
                </a:cubicBezTo>
                <a:lnTo>
                  <a:pt x="221456" y="117491"/>
                </a:lnTo>
                <a:cubicBezTo>
                  <a:pt x="225838" y="120063"/>
                  <a:pt x="228505" y="124730"/>
                  <a:pt x="228505" y="129778"/>
                </a:cubicBezTo>
                <a:lnTo>
                  <a:pt x="228505" y="205407"/>
                </a:lnTo>
                <a:cubicBezTo>
                  <a:pt x="228505" y="210455"/>
                  <a:pt x="225838" y="215122"/>
                  <a:pt x="221456" y="217694"/>
                </a:cubicBezTo>
                <a:lnTo>
                  <a:pt x="21336" y="332851"/>
                </a:lnTo>
                <a:cubicBezTo>
                  <a:pt x="11906" y="338281"/>
                  <a:pt x="95" y="331422"/>
                  <a:pt x="95" y="320564"/>
                </a:cubicBezTo>
                <a:lnTo>
                  <a:pt x="95" y="265891"/>
                </a:lnTo>
                <a:lnTo>
                  <a:pt x="0" y="265891"/>
                </a:lnTo>
                <a:cubicBezTo>
                  <a:pt x="0" y="260842"/>
                  <a:pt x="2762" y="256175"/>
                  <a:pt x="7144" y="253603"/>
                </a:cubicBezTo>
                <a:lnTo>
                  <a:pt x="136493" y="179118"/>
                </a:lnTo>
                <a:cubicBezTo>
                  <a:pt x="145923" y="173689"/>
                  <a:pt x="145923" y="160163"/>
                  <a:pt x="136589" y="154639"/>
                </a:cubicBezTo>
                <a:lnTo>
                  <a:pt x="7049" y="78343"/>
                </a:lnTo>
                <a:cubicBezTo>
                  <a:pt x="2762" y="75771"/>
                  <a:pt x="95" y="71199"/>
                  <a:pt x="95" y="66151"/>
                </a:cubicBezTo>
                <a:lnTo>
                  <a:pt x="95" y="14240"/>
                </a:lnTo>
                <a:cubicBezTo>
                  <a:pt x="95" y="8763"/>
                  <a:pt x="3048" y="4310"/>
                  <a:pt x="7179" y="1917"/>
                </a:cubicBezTo>
                <a:close/>
              </a:path>
            </a:pathLst>
          </a:custGeom>
          <a:ln w="9525">
            <a:solidFill>
              <a:schemeClr val="bg1"/>
            </a:solidFill>
          </a:ln>
        </p:spPr>
        <p:txBody>
          <a:bodyPr wrap="square">
            <a:noAutofit/>
          </a:bodyPr>
          <a:lstStyle/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22118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bati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Espace réservé du texte 41">
            <a:extLst>
              <a:ext uri="{FF2B5EF4-FFF2-40B4-BE49-F238E27FC236}">
                <a16:creationId xmlns:a16="http://schemas.microsoft.com/office/drawing/2014/main" id="{7A437716-F18B-F407-D8B1-45E6E3F2023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903751" y="1789186"/>
            <a:ext cx="5903679" cy="3156015"/>
          </a:xfrm>
          <a:prstGeom prst="rect">
            <a:avLst/>
          </a:prstGeom>
          <a:noFill/>
        </p:spPr>
        <p:txBody>
          <a:bodyPr wrap="square" lIns="684000" tIns="504000" rIns="684000" bIns="504000">
            <a:noAutofit/>
          </a:bodyPr>
          <a:lstStyle>
            <a:lvl1pPr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AE0D5D0-3E4F-47E8-8C06-CBE68A6220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6373" y="658800"/>
            <a:ext cx="11160000" cy="576000"/>
          </a:xfrm>
        </p:spPr>
        <p:txBody>
          <a:bodyPr anchor="t"/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D96F1A9-4410-4222-B41F-E19BC26CC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9C0AB-5EEF-4185-A13E-D9F305178810}" type="datetime1">
              <a:rPr lang="fr-FR" smtClean="0"/>
              <a:t>26/03/2026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CFB0F91-EBE7-4F0E-9B92-C50086668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Pied de page de la présentation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4478D7A1-B286-4721-97A3-4A6D0AB2F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4CA73-E165-43C3-A7BE-6A64DCE862CA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76E9BFED-355C-D7AA-3640-E4D1F0C32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374" y="268855"/>
            <a:ext cx="11160000" cy="504000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EC2B0D30-7C44-0A44-B959-945DE70E0D4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570636" y="1795463"/>
            <a:ext cx="2637808" cy="2941881"/>
          </a:xfrm>
          <a:custGeom>
            <a:avLst/>
            <a:gdLst>
              <a:gd name="connsiteX0" fmla="*/ 1258015 w 2516029"/>
              <a:gd name="connsiteY0" fmla="*/ 0 h 2806065"/>
              <a:gd name="connsiteX1" fmla="*/ 1418082 w 2516029"/>
              <a:gd name="connsiteY1" fmla="*/ 42863 h 2806065"/>
              <a:gd name="connsiteX2" fmla="*/ 2356009 w 2516029"/>
              <a:gd name="connsiteY2" fmla="*/ 584359 h 2806065"/>
              <a:gd name="connsiteX3" fmla="*/ 2516029 w 2516029"/>
              <a:gd name="connsiteY3" fmla="*/ 861536 h 2806065"/>
              <a:gd name="connsiteX4" fmla="*/ 2516029 w 2516029"/>
              <a:gd name="connsiteY4" fmla="*/ 1944529 h 2806065"/>
              <a:gd name="connsiteX5" fmla="*/ 2356009 w 2516029"/>
              <a:gd name="connsiteY5" fmla="*/ 2221706 h 2806065"/>
              <a:gd name="connsiteX6" fmla="*/ 1418082 w 2516029"/>
              <a:gd name="connsiteY6" fmla="*/ 2763203 h 2806065"/>
              <a:gd name="connsiteX7" fmla="*/ 1097947 w 2516029"/>
              <a:gd name="connsiteY7" fmla="*/ 2763203 h 2806065"/>
              <a:gd name="connsiteX8" fmla="*/ 160020 w 2516029"/>
              <a:gd name="connsiteY8" fmla="*/ 2221706 h 2806065"/>
              <a:gd name="connsiteX9" fmla="*/ 0 w 2516029"/>
              <a:gd name="connsiteY9" fmla="*/ 1944529 h 2806065"/>
              <a:gd name="connsiteX10" fmla="*/ 0 w 2516029"/>
              <a:gd name="connsiteY10" fmla="*/ 861536 h 2806065"/>
              <a:gd name="connsiteX11" fmla="*/ 160020 w 2516029"/>
              <a:gd name="connsiteY11" fmla="*/ 584359 h 2806065"/>
              <a:gd name="connsiteX12" fmla="*/ 1097947 w 2516029"/>
              <a:gd name="connsiteY12" fmla="*/ 42863 h 2806065"/>
              <a:gd name="connsiteX13" fmla="*/ 1258015 w 2516029"/>
              <a:gd name="connsiteY13" fmla="*/ 0 h 2806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16029" h="2806065">
                <a:moveTo>
                  <a:pt x="1258015" y="0"/>
                </a:moveTo>
                <a:cubicBezTo>
                  <a:pt x="1313283" y="0"/>
                  <a:pt x="1368552" y="14287"/>
                  <a:pt x="1418082" y="42863"/>
                </a:cubicBezTo>
                <a:lnTo>
                  <a:pt x="2356009" y="584359"/>
                </a:lnTo>
                <a:cubicBezTo>
                  <a:pt x="2455069" y="641509"/>
                  <a:pt x="2516029" y="747141"/>
                  <a:pt x="2516029" y="861536"/>
                </a:cubicBezTo>
                <a:lnTo>
                  <a:pt x="2516029" y="1944529"/>
                </a:lnTo>
                <a:cubicBezTo>
                  <a:pt x="2516029" y="2058829"/>
                  <a:pt x="2455069" y="2164556"/>
                  <a:pt x="2356009" y="2221706"/>
                </a:cubicBezTo>
                <a:lnTo>
                  <a:pt x="1418082" y="2763203"/>
                </a:lnTo>
                <a:cubicBezTo>
                  <a:pt x="1319022" y="2820353"/>
                  <a:pt x="1197007" y="2820353"/>
                  <a:pt x="1097947" y="2763203"/>
                </a:cubicBezTo>
                <a:lnTo>
                  <a:pt x="160020" y="2221706"/>
                </a:lnTo>
                <a:cubicBezTo>
                  <a:pt x="61055" y="2164556"/>
                  <a:pt x="0" y="2058924"/>
                  <a:pt x="0" y="1944529"/>
                </a:cubicBezTo>
                <a:lnTo>
                  <a:pt x="0" y="861536"/>
                </a:lnTo>
                <a:cubicBezTo>
                  <a:pt x="0" y="747236"/>
                  <a:pt x="61055" y="641509"/>
                  <a:pt x="160020" y="584359"/>
                </a:cubicBezTo>
                <a:lnTo>
                  <a:pt x="1097947" y="42863"/>
                </a:lnTo>
                <a:cubicBezTo>
                  <a:pt x="1147477" y="14287"/>
                  <a:pt x="1202746" y="0"/>
                  <a:pt x="1258015" y="0"/>
                </a:cubicBezTo>
                <a:close/>
              </a:path>
            </a:pathLst>
          </a:cu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anchor="ctr">
            <a:noAutofit/>
          </a:bodyPr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Photo</a:t>
            </a:r>
          </a:p>
        </p:txBody>
      </p:sp>
      <p:sp>
        <p:nvSpPr>
          <p:cNvPr id="15" name="Graphique 13">
            <a:extLst>
              <a:ext uri="{FF2B5EF4-FFF2-40B4-BE49-F238E27FC236}">
                <a16:creationId xmlns:a16="http://schemas.microsoft.com/office/drawing/2014/main" id="{F9422519-20E6-C6A7-F4F5-D3A280336EFC}"/>
              </a:ext>
            </a:extLst>
          </p:cNvPr>
          <p:cNvSpPr/>
          <p:nvPr/>
        </p:nvSpPr>
        <p:spPr>
          <a:xfrm>
            <a:off x="1386414" y="1587500"/>
            <a:ext cx="3006252" cy="3352800"/>
          </a:xfrm>
          <a:custGeom>
            <a:avLst/>
            <a:gdLst>
              <a:gd name="connsiteX0" fmla="*/ 0 w 2516028"/>
              <a:gd name="connsiteY0" fmla="*/ 861536 h 2806065"/>
              <a:gd name="connsiteX1" fmla="*/ 0 w 2516028"/>
              <a:gd name="connsiteY1" fmla="*/ 1944529 h 2806065"/>
              <a:gd name="connsiteX2" fmla="*/ 160020 w 2516028"/>
              <a:gd name="connsiteY2" fmla="*/ 2221706 h 2806065"/>
              <a:gd name="connsiteX3" fmla="*/ 1097947 w 2516028"/>
              <a:gd name="connsiteY3" fmla="*/ 2763203 h 2806065"/>
              <a:gd name="connsiteX4" fmla="*/ 1418082 w 2516028"/>
              <a:gd name="connsiteY4" fmla="*/ 2763203 h 2806065"/>
              <a:gd name="connsiteX5" fmla="*/ 2356009 w 2516028"/>
              <a:gd name="connsiteY5" fmla="*/ 2221706 h 2806065"/>
              <a:gd name="connsiteX6" fmla="*/ 2516029 w 2516028"/>
              <a:gd name="connsiteY6" fmla="*/ 1944529 h 2806065"/>
              <a:gd name="connsiteX7" fmla="*/ 2516029 w 2516028"/>
              <a:gd name="connsiteY7" fmla="*/ 861536 h 2806065"/>
              <a:gd name="connsiteX8" fmla="*/ 2356009 w 2516028"/>
              <a:gd name="connsiteY8" fmla="*/ 584359 h 2806065"/>
              <a:gd name="connsiteX9" fmla="*/ 1418082 w 2516028"/>
              <a:gd name="connsiteY9" fmla="*/ 42863 h 2806065"/>
              <a:gd name="connsiteX10" fmla="*/ 1097947 w 2516028"/>
              <a:gd name="connsiteY10" fmla="*/ 42863 h 2806065"/>
              <a:gd name="connsiteX11" fmla="*/ 160020 w 2516028"/>
              <a:gd name="connsiteY11" fmla="*/ 584359 h 2806065"/>
              <a:gd name="connsiteX12" fmla="*/ 0 w 2516028"/>
              <a:gd name="connsiteY12" fmla="*/ 861536 h 2806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16028" h="2806065">
                <a:moveTo>
                  <a:pt x="0" y="861536"/>
                </a:moveTo>
                <a:lnTo>
                  <a:pt x="0" y="1944529"/>
                </a:lnTo>
                <a:cubicBezTo>
                  <a:pt x="0" y="2058924"/>
                  <a:pt x="61055" y="2164556"/>
                  <a:pt x="160020" y="2221706"/>
                </a:cubicBezTo>
                <a:lnTo>
                  <a:pt x="1097947" y="2763203"/>
                </a:lnTo>
                <a:cubicBezTo>
                  <a:pt x="1197007" y="2820353"/>
                  <a:pt x="1319022" y="2820353"/>
                  <a:pt x="1418082" y="2763203"/>
                </a:cubicBezTo>
                <a:lnTo>
                  <a:pt x="2356009" y="2221706"/>
                </a:lnTo>
                <a:cubicBezTo>
                  <a:pt x="2455069" y="2164556"/>
                  <a:pt x="2516029" y="2058829"/>
                  <a:pt x="2516029" y="1944529"/>
                </a:cubicBezTo>
                <a:lnTo>
                  <a:pt x="2516029" y="861536"/>
                </a:lnTo>
                <a:cubicBezTo>
                  <a:pt x="2516029" y="747141"/>
                  <a:pt x="2455069" y="641509"/>
                  <a:pt x="2356009" y="584359"/>
                </a:cubicBezTo>
                <a:lnTo>
                  <a:pt x="1418082" y="42863"/>
                </a:lnTo>
                <a:cubicBezTo>
                  <a:pt x="1319022" y="-14288"/>
                  <a:pt x="1197007" y="-14288"/>
                  <a:pt x="1097947" y="42863"/>
                </a:cubicBezTo>
                <a:lnTo>
                  <a:pt x="160020" y="584359"/>
                </a:lnTo>
                <a:cubicBezTo>
                  <a:pt x="61055" y="641509"/>
                  <a:pt x="0" y="747236"/>
                  <a:pt x="0" y="861536"/>
                </a:cubicBezTo>
              </a:path>
            </a:pathLst>
          </a:custGeom>
          <a:noFill/>
          <a:ln w="9525" cap="flat">
            <a:solidFill>
              <a:schemeClr val="accent1">
                <a:lumMod val="20000"/>
                <a:lumOff val="80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B7E6DB4F-E2C5-EDC6-FD21-92781FB5A92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82720" y="2354489"/>
            <a:ext cx="245699" cy="202294"/>
          </a:xfrm>
          <a:custGeom>
            <a:avLst/>
            <a:gdLst>
              <a:gd name="connsiteX0" fmla="*/ 423704 w 571713"/>
              <a:gd name="connsiteY0" fmla="*/ 0 h 470715"/>
              <a:gd name="connsiteX1" fmla="*/ 571713 w 571713"/>
              <a:gd name="connsiteY1" fmla="*/ 0 h 470715"/>
              <a:gd name="connsiteX2" fmla="*/ 400957 w 571713"/>
              <a:gd name="connsiteY2" fmla="*/ 235357 h 470715"/>
              <a:gd name="connsiteX3" fmla="*/ 488306 w 571713"/>
              <a:gd name="connsiteY3" fmla="*/ 470715 h 470715"/>
              <a:gd name="connsiteX4" fmla="*/ 340298 w 571713"/>
              <a:gd name="connsiteY4" fmla="*/ 470715 h 470715"/>
              <a:gd name="connsiteX5" fmla="*/ 258105 w 571713"/>
              <a:gd name="connsiteY5" fmla="*/ 235357 h 470715"/>
              <a:gd name="connsiteX6" fmla="*/ 165600 w 571713"/>
              <a:gd name="connsiteY6" fmla="*/ 0 h 470715"/>
              <a:gd name="connsiteX7" fmla="*/ 313608 w 571713"/>
              <a:gd name="connsiteY7" fmla="*/ 0 h 470715"/>
              <a:gd name="connsiteX8" fmla="*/ 142852 w 571713"/>
              <a:gd name="connsiteY8" fmla="*/ 235357 h 470715"/>
              <a:gd name="connsiteX9" fmla="*/ 230202 w 571713"/>
              <a:gd name="connsiteY9" fmla="*/ 470715 h 470715"/>
              <a:gd name="connsiteX10" fmla="*/ 82193 w 571713"/>
              <a:gd name="connsiteY10" fmla="*/ 470715 h 470715"/>
              <a:gd name="connsiteX11" fmla="*/ 0 w 571713"/>
              <a:gd name="connsiteY11" fmla="*/ 235357 h 470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71713" h="470715">
                <a:moveTo>
                  <a:pt x="423704" y="0"/>
                </a:moveTo>
                <a:lnTo>
                  <a:pt x="571713" y="0"/>
                </a:lnTo>
                <a:lnTo>
                  <a:pt x="400957" y="235357"/>
                </a:lnTo>
                <a:lnTo>
                  <a:pt x="488306" y="470715"/>
                </a:lnTo>
                <a:lnTo>
                  <a:pt x="340298" y="470715"/>
                </a:lnTo>
                <a:lnTo>
                  <a:pt x="258105" y="235357"/>
                </a:lnTo>
                <a:close/>
                <a:moveTo>
                  <a:pt x="165600" y="0"/>
                </a:moveTo>
                <a:lnTo>
                  <a:pt x="313608" y="0"/>
                </a:lnTo>
                <a:lnTo>
                  <a:pt x="142852" y="235357"/>
                </a:lnTo>
                <a:lnTo>
                  <a:pt x="230202" y="470715"/>
                </a:lnTo>
                <a:lnTo>
                  <a:pt x="82193" y="470715"/>
                </a:lnTo>
                <a:lnTo>
                  <a:pt x="0" y="235357"/>
                </a:lnTo>
                <a:close/>
              </a:path>
            </a:pathLst>
          </a:custGeom>
          <a:solidFill>
            <a:schemeClr val="bg1"/>
          </a:solidFill>
          <a:ln w="3175">
            <a:noFill/>
          </a:ln>
        </p:spPr>
        <p:txBody>
          <a:bodyPr wrap="square">
            <a:noAutofit/>
          </a:bodyPr>
          <a:lstStyle>
            <a:lvl1pPr>
              <a:defRPr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DA2E476A-E096-B9F6-3E52-0FC3B5989CC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273968" y="5099843"/>
            <a:ext cx="2880000" cy="900000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  <a:lvl2pPr>
              <a:spcBef>
                <a:spcPts val="0"/>
              </a:spcBef>
              <a:defRPr sz="1200">
                <a:solidFill>
                  <a:schemeClr val="tx1"/>
                </a:solidFill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1456552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Équi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AE0D5D0-3E4F-47E8-8C06-CBE68A6220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6373" y="658800"/>
            <a:ext cx="11160000" cy="576000"/>
          </a:xfrm>
        </p:spPr>
        <p:txBody>
          <a:bodyPr anchor="t"/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D96F1A9-4410-4222-B41F-E19BC26CC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ABB6A-ACF6-4914-9508-3B6C017E6C3A}" type="datetime1">
              <a:rPr lang="fr-FR" smtClean="0"/>
              <a:t>26/03/2026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CFB0F91-EBE7-4F0E-9B92-C50086668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Pied de page de la présentation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4478D7A1-B286-4721-97A3-4A6D0AB2F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4CA73-E165-43C3-A7BE-6A64DCE862CA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76E9BFED-355C-D7AA-3640-E4D1F0C32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374" y="268855"/>
            <a:ext cx="11160000" cy="504000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EC2B0D30-7C44-0A44-B959-945DE70E0D4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72257" y="2095713"/>
            <a:ext cx="1589286" cy="1772492"/>
          </a:xfrm>
          <a:custGeom>
            <a:avLst/>
            <a:gdLst>
              <a:gd name="connsiteX0" fmla="*/ 1258015 w 2516029"/>
              <a:gd name="connsiteY0" fmla="*/ 0 h 2806065"/>
              <a:gd name="connsiteX1" fmla="*/ 1418082 w 2516029"/>
              <a:gd name="connsiteY1" fmla="*/ 42863 h 2806065"/>
              <a:gd name="connsiteX2" fmla="*/ 2356009 w 2516029"/>
              <a:gd name="connsiteY2" fmla="*/ 584359 h 2806065"/>
              <a:gd name="connsiteX3" fmla="*/ 2516029 w 2516029"/>
              <a:gd name="connsiteY3" fmla="*/ 861536 h 2806065"/>
              <a:gd name="connsiteX4" fmla="*/ 2516029 w 2516029"/>
              <a:gd name="connsiteY4" fmla="*/ 1944529 h 2806065"/>
              <a:gd name="connsiteX5" fmla="*/ 2356009 w 2516029"/>
              <a:gd name="connsiteY5" fmla="*/ 2221706 h 2806065"/>
              <a:gd name="connsiteX6" fmla="*/ 1418082 w 2516029"/>
              <a:gd name="connsiteY6" fmla="*/ 2763203 h 2806065"/>
              <a:gd name="connsiteX7" fmla="*/ 1097947 w 2516029"/>
              <a:gd name="connsiteY7" fmla="*/ 2763203 h 2806065"/>
              <a:gd name="connsiteX8" fmla="*/ 160020 w 2516029"/>
              <a:gd name="connsiteY8" fmla="*/ 2221706 h 2806065"/>
              <a:gd name="connsiteX9" fmla="*/ 0 w 2516029"/>
              <a:gd name="connsiteY9" fmla="*/ 1944529 h 2806065"/>
              <a:gd name="connsiteX10" fmla="*/ 0 w 2516029"/>
              <a:gd name="connsiteY10" fmla="*/ 861536 h 2806065"/>
              <a:gd name="connsiteX11" fmla="*/ 160020 w 2516029"/>
              <a:gd name="connsiteY11" fmla="*/ 584359 h 2806065"/>
              <a:gd name="connsiteX12" fmla="*/ 1097947 w 2516029"/>
              <a:gd name="connsiteY12" fmla="*/ 42863 h 2806065"/>
              <a:gd name="connsiteX13" fmla="*/ 1258015 w 2516029"/>
              <a:gd name="connsiteY13" fmla="*/ 0 h 2806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16029" h="2806065">
                <a:moveTo>
                  <a:pt x="1258015" y="0"/>
                </a:moveTo>
                <a:cubicBezTo>
                  <a:pt x="1313283" y="0"/>
                  <a:pt x="1368552" y="14287"/>
                  <a:pt x="1418082" y="42863"/>
                </a:cubicBezTo>
                <a:lnTo>
                  <a:pt x="2356009" y="584359"/>
                </a:lnTo>
                <a:cubicBezTo>
                  <a:pt x="2455069" y="641509"/>
                  <a:pt x="2516029" y="747141"/>
                  <a:pt x="2516029" y="861536"/>
                </a:cubicBezTo>
                <a:lnTo>
                  <a:pt x="2516029" y="1944529"/>
                </a:lnTo>
                <a:cubicBezTo>
                  <a:pt x="2516029" y="2058829"/>
                  <a:pt x="2455069" y="2164556"/>
                  <a:pt x="2356009" y="2221706"/>
                </a:cubicBezTo>
                <a:lnTo>
                  <a:pt x="1418082" y="2763203"/>
                </a:lnTo>
                <a:cubicBezTo>
                  <a:pt x="1319022" y="2820353"/>
                  <a:pt x="1197007" y="2820353"/>
                  <a:pt x="1097947" y="2763203"/>
                </a:cubicBezTo>
                <a:lnTo>
                  <a:pt x="160020" y="2221706"/>
                </a:lnTo>
                <a:cubicBezTo>
                  <a:pt x="61055" y="2164556"/>
                  <a:pt x="0" y="2058924"/>
                  <a:pt x="0" y="1944529"/>
                </a:cubicBezTo>
                <a:lnTo>
                  <a:pt x="0" y="861536"/>
                </a:lnTo>
                <a:cubicBezTo>
                  <a:pt x="0" y="747236"/>
                  <a:pt x="61055" y="641509"/>
                  <a:pt x="160020" y="584359"/>
                </a:cubicBezTo>
                <a:lnTo>
                  <a:pt x="1097947" y="42863"/>
                </a:lnTo>
                <a:cubicBezTo>
                  <a:pt x="1147477" y="14287"/>
                  <a:pt x="1202746" y="0"/>
                  <a:pt x="1258015" y="0"/>
                </a:cubicBezTo>
                <a:close/>
              </a:path>
            </a:pathLst>
          </a:cu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anchor="ctr">
            <a:noAutofit/>
          </a:bodyPr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Photo</a:t>
            </a:r>
          </a:p>
        </p:txBody>
      </p:sp>
      <p:sp>
        <p:nvSpPr>
          <p:cNvPr id="15" name="Graphique 13">
            <a:extLst>
              <a:ext uri="{FF2B5EF4-FFF2-40B4-BE49-F238E27FC236}">
                <a16:creationId xmlns:a16="http://schemas.microsoft.com/office/drawing/2014/main" id="{F9422519-20E6-C6A7-F4F5-D3A280336EFC}"/>
              </a:ext>
            </a:extLst>
          </p:cNvPr>
          <p:cNvSpPr/>
          <p:nvPr/>
        </p:nvSpPr>
        <p:spPr>
          <a:xfrm>
            <a:off x="933450" y="1940904"/>
            <a:ext cx="1866901" cy="2082110"/>
          </a:xfrm>
          <a:custGeom>
            <a:avLst/>
            <a:gdLst>
              <a:gd name="connsiteX0" fmla="*/ 0 w 2516028"/>
              <a:gd name="connsiteY0" fmla="*/ 861536 h 2806065"/>
              <a:gd name="connsiteX1" fmla="*/ 0 w 2516028"/>
              <a:gd name="connsiteY1" fmla="*/ 1944529 h 2806065"/>
              <a:gd name="connsiteX2" fmla="*/ 160020 w 2516028"/>
              <a:gd name="connsiteY2" fmla="*/ 2221706 h 2806065"/>
              <a:gd name="connsiteX3" fmla="*/ 1097947 w 2516028"/>
              <a:gd name="connsiteY3" fmla="*/ 2763203 h 2806065"/>
              <a:gd name="connsiteX4" fmla="*/ 1418082 w 2516028"/>
              <a:gd name="connsiteY4" fmla="*/ 2763203 h 2806065"/>
              <a:gd name="connsiteX5" fmla="*/ 2356009 w 2516028"/>
              <a:gd name="connsiteY5" fmla="*/ 2221706 h 2806065"/>
              <a:gd name="connsiteX6" fmla="*/ 2516029 w 2516028"/>
              <a:gd name="connsiteY6" fmla="*/ 1944529 h 2806065"/>
              <a:gd name="connsiteX7" fmla="*/ 2516029 w 2516028"/>
              <a:gd name="connsiteY7" fmla="*/ 861536 h 2806065"/>
              <a:gd name="connsiteX8" fmla="*/ 2356009 w 2516028"/>
              <a:gd name="connsiteY8" fmla="*/ 584359 h 2806065"/>
              <a:gd name="connsiteX9" fmla="*/ 1418082 w 2516028"/>
              <a:gd name="connsiteY9" fmla="*/ 42863 h 2806065"/>
              <a:gd name="connsiteX10" fmla="*/ 1097947 w 2516028"/>
              <a:gd name="connsiteY10" fmla="*/ 42863 h 2806065"/>
              <a:gd name="connsiteX11" fmla="*/ 160020 w 2516028"/>
              <a:gd name="connsiteY11" fmla="*/ 584359 h 2806065"/>
              <a:gd name="connsiteX12" fmla="*/ 0 w 2516028"/>
              <a:gd name="connsiteY12" fmla="*/ 861536 h 2806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16028" h="2806065">
                <a:moveTo>
                  <a:pt x="0" y="861536"/>
                </a:moveTo>
                <a:lnTo>
                  <a:pt x="0" y="1944529"/>
                </a:lnTo>
                <a:cubicBezTo>
                  <a:pt x="0" y="2058924"/>
                  <a:pt x="61055" y="2164556"/>
                  <a:pt x="160020" y="2221706"/>
                </a:cubicBezTo>
                <a:lnTo>
                  <a:pt x="1097947" y="2763203"/>
                </a:lnTo>
                <a:cubicBezTo>
                  <a:pt x="1197007" y="2820353"/>
                  <a:pt x="1319022" y="2820353"/>
                  <a:pt x="1418082" y="2763203"/>
                </a:cubicBezTo>
                <a:lnTo>
                  <a:pt x="2356009" y="2221706"/>
                </a:lnTo>
                <a:cubicBezTo>
                  <a:pt x="2455069" y="2164556"/>
                  <a:pt x="2516029" y="2058829"/>
                  <a:pt x="2516029" y="1944529"/>
                </a:cubicBezTo>
                <a:lnTo>
                  <a:pt x="2516029" y="861536"/>
                </a:lnTo>
                <a:cubicBezTo>
                  <a:pt x="2516029" y="747141"/>
                  <a:pt x="2455069" y="641509"/>
                  <a:pt x="2356009" y="584359"/>
                </a:cubicBezTo>
                <a:lnTo>
                  <a:pt x="1418082" y="42863"/>
                </a:lnTo>
                <a:cubicBezTo>
                  <a:pt x="1319022" y="-14288"/>
                  <a:pt x="1197007" y="-14288"/>
                  <a:pt x="1097947" y="42863"/>
                </a:cubicBezTo>
                <a:lnTo>
                  <a:pt x="160020" y="584359"/>
                </a:lnTo>
                <a:cubicBezTo>
                  <a:pt x="61055" y="641509"/>
                  <a:pt x="0" y="747236"/>
                  <a:pt x="0" y="861536"/>
                </a:cubicBezTo>
              </a:path>
            </a:pathLst>
          </a:custGeom>
          <a:noFill/>
          <a:ln w="9525" cap="flat">
            <a:solidFill>
              <a:schemeClr val="accent1">
                <a:lumMod val="20000"/>
                <a:lumOff val="80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DA2E476A-E096-B9F6-3E52-0FC3B5989CC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33450" y="4140993"/>
            <a:ext cx="1866901" cy="900000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  <a:lvl2pPr>
              <a:spcBef>
                <a:spcPts val="0"/>
              </a:spcBef>
              <a:defRPr sz="1200">
                <a:solidFill>
                  <a:schemeClr val="tx1"/>
                </a:solidFill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2" name="Espace réservé pour une image  5">
            <a:extLst>
              <a:ext uri="{FF2B5EF4-FFF2-40B4-BE49-F238E27FC236}">
                <a16:creationId xmlns:a16="http://schemas.microsoft.com/office/drawing/2014/main" id="{F26D7285-062B-F5EB-44CC-931F2CB4FD69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3184690" y="2095713"/>
            <a:ext cx="1589286" cy="1772492"/>
          </a:xfrm>
          <a:custGeom>
            <a:avLst/>
            <a:gdLst>
              <a:gd name="connsiteX0" fmla="*/ 1258015 w 2516029"/>
              <a:gd name="connsiteY0" fmla="*/ 0 h 2806065"/>
              <a:gd name="connsiteX1" fmla="*/ 1418082 w 2516029"/>
              <a:gd name="connsiteY1" fmla="*/ 42863 h 2806065"/>
              <a:gd name="connsiteX2" fmla="*/ 2356009 w 2516029"/>
              <a:gd name="connsiteY2" fmla="*/ 584359 h 2806065"/>
              <a:gd name="connsiteX3" fmla="*/ 2516029 w 2516029"/>
              <a:gd name="connsiteY3" fmla="*/ 861536 h 2806065"/>
              <a:gd name="connsiteX4" fmla="*/ 2516029 w 2516029"/>
              <a:gd name="connsiteY4" fmla="*/ 1944529 h 2806065"/>
              <a:gd name="connsiteX5" fmla="*/ 2356009 w 2516029"/>
              <a:gd name="connsiteY5" fmla="*/ 2221706 h 2806065"/>
              <a:gd name="connsiteX6" fmla="*/ 1418082 w 2516029"/>
              <a:gd name="connsiteY6" fmla="*/ 2763203 h 2806065"/>
              <a:gd name="connsiteX7" fmla="*/ 1097947 w 2516029"/>
              <a:gd name="connsiteY7" fmla="*/ 2763203 h 2806065"/>
              <a:gd name="connsiteX8" fmla="*/ 160020 w 2516029"/>
              <a:gd name="connsiteY8" fmla="*/ 2221706 h 2806065"/>
              <a:gd name="connsiteX9" fmla="*/ 0 w 2516029"/>
              <a:gd name="connsiteY9" fmla="*/ 1944529 h 2806065"/>
              <a:gd name="connsiteX10" fmla="*/ 0 w 2516029"/>
              <a:gd name="connsiteY10" fmla="*/ 861536 h 2806065"/>
              <a:gd name="connsiteX11" fmla="*/ 160020 w 2516029"/>
              <a:gd name="connsiteY11" fmla="*/ 584359 h 2806065"/>
              <a:gd name="connsiteX12" fmla="*/ 1097947 w 2516029"/>
              <a:gd name="connsiteY12" fmla="*/ 42863 h 2806065"/>
              <a:gd name="connsiteX13" fmla="*/ 1258015 w 2516029"/>
              <a:gd name="connsiteY13" fmla="*/ 0 h 2806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16029" h="2806065">
                <a:moveTo>
                  <a:pt x="1258015" y="0"/>
                </a:moveTo>
                <a:cubicBezTo>
                  <a:pt x="1313283" y="0"/>
                  <a:pt x="1368552" y="14287"/>
                  <a:pt x="1418082" y="42863"/>
                </a:cubicBezTo>
                <a:lnTo>
                  <a:pt x="2356009" y="584359"/>
                </a:lnTo>
                <a:cubicBezTo>
                  <a:pt x="2455069" y="641509"/>
                  <a:pt x="2516029" y="747141"/>
                  <a:pt x="2516029" y="861536"/>
                </a:cubicBezTo>
                <a:lnTo>
                  <a:pt x="2516029" y="1944529"/>
                </a:lnTo>
                <a:cubicBezTo>
                  <a:pt x="2516029" y="2058829"/>
                  <a:pt x="2455069" y="2164556"/>
                  <a:pt x="2356009" y="2221706"/>
                </a:cubicBezTo>
                <a:lnTo>
                  <a:pt x="1418082" y="2763203"/>
                </a:lnTo>
                <a:cubicBezTo>
                  <a:pt x="1319022" y="2820353"/>
                  <a:pt x="1197007" y="2820353"/>
                  <a:pt x="1097947" y="2763203"/>
                </a:cubicBezTo>
                <a:lnTo>
                  <a:pt x="160020" y="2221706"/>
                </a:lnTo>
                <a:cubicBezTo>
                  <a:pt x="61055" y="2164556"/>
                  <a:pt x="0" y="2058924"/>
                  <a:pt x="0" y="1944529"/>
                </a:cubicBezTo>
                <a:lnTo>
                  <a:pt x="0" y="861536"/>
                </a:lnTo>
                <a:cubicBezTo>
                  <a:pt x="0" y="747236"/>
                  <a:pt x="61055" y="641509"/>
                  <a:pt x="160020" y="584359"/>
                </a:cubicBezTo>
                <a:lnTo>
                  <a:pt x="1097947" y="42863"/>
                </a:lnTo>
                <a:cubicBezTo>
                  <a:pt x="1147477" y="14287"/>
                  <a:pt x="1202746" y="0"/>
                  <a:pt x="1258015" y="0"/>
                </a:cubicBezTo>
                <a:close/>
              </a:path>
            </a:pathLst>
          </a:cu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anchor="ctr">
            <a:noAutofit/>
          </a:bodyPr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Photo</a:t>
            </a:r>
          </a:p>
        </p:txBody>
      </p:sp>
      <p:sp>
        <p:nvSpPr>
          <p:cNvPr id="5" name="Graphique 13">
            <a:extLst>
              <a:ext uri="{FF2B5EF4-FFF2-40B4-BE49-F238E27FC236}">
                <a16:creationId xmlns:a16="http://schemas.microsoft.com/office/drawing/2014/main" id="{045053AB-A0CE-E2CF-2394-E8A5D32E7CB9}"/>
              </a:ext>
            </a:extLst>
          </p:cNvPr>
          <p:cNvSpPr/>
          <p:nvPr userDrawn="1"/>
        </p:nvSpPr>
        <p:spPr>
          <a:xfrm>
            <a:off x="3045883" y="1940904"/>
            <a:ext cx="1866901" cy="2082110"/>
          </a:xfrm>
          <a:custGeom>
            <a:avLst/>
            <a:gdLst>
              <a:gd name="connsiteX0" fmla="*/ 0 w 2516028"/>
              <a:gd name="connsiteY0" fmla="*/ 861536 h 2806065"/>
              <a:gd name="connsiteX1" fmla="*/ 0 w 2516028"/>
              <a:gd name="connsiteY1" fmla="*/ 1944529 h 2806065"/>
              <a:gd name="connsiteX2" fmla="*/ 160020 w 2516028"/>
              <a:gd name="connsiteY2" fmla="*/ 2221706 h 2806065"/>
              <a:gd name="connsiteX3" fmla="*/ 1097947 w 2516028"/>
              <a:gd name="connsiteY3" fmla="*/ 2763203 h 2806065"/>
              <a:gd name="connsiteX4" fmla="*/ 1418082 w 2516028"/>
              <a:gd name="connsiteY4" fmla="*/ 2763203 h 2806065"/>
              <a:gd name="connsiteX5" fmla="*/ 2356009 w 2516028"/>
              <a:gd name="connsiteY5" fmla="*/ 2221706 h 2806065"/>
              <a:gd name="connsiteX6" fmla="*/ 2516029 w 2516028"/>
              <a:gd name="connsiteY6" fmla="*/ 1944529 h 2806065"/>
              <a:gd name="connsiteX7" fmla="*/ 2516029 w 2516028"/>
              <a:gd name="connsiteY7" fmla="*/ 861536 h 2806065"/>
              <a:gd name="connsiteX8" fmla="*/ 2356009 w 2516028"/>
              <a:gd name="connsiteY8" fmla="*/ 584359 h 2806065"/>
              <a:gd name="connsiteX9" fmla="*/ 1418082 w 2516028"/>
              <a:gd name="connsiteY9" fmla="*/ 42863 h 2806065"/>
              <a:gd name="connsiteX10" fmla="*/ 1097947 w 2516028"/>
              <a:gd name="connsiteY10" fmla="*/ 42863 h 2806065"/>
              <a:gd name="connsiteX11" fmla="*/ 160020 w 2516028"/>
              <a:gd name="connsiteY11" fmla="*/ 584359 h 2806065"/>
              <a:gd name="connsiteX12" fmla="*/ 0 w 2516028"/>
              <a:gd name="connsiteY12" fmla="*/ 861536 h 2806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16028" h="2806065">
                <a:moveTo>
                  <a:pt x="0" y="861536"/>
                </a:moveTo>
                <a:lnTo>
                  <a:pt x="0" y="1944529"/>
                </a:lnTo>
                <a:cubicBezTo>
                  <a:pt x="0" y="2058924"/>
                  <a:pt x="61055" y="2164556"/>
                  <a:pt x="160020" y="2221706"/>
                </a:cubicBezTo>
                <a:lnTo>
                  <a:pt x="1097947" y="2763203"/>
                </a:lnTo>
                <a:cubicBezTo>
                  <a:pt x="1197007" y="2820353"/>
                  <a:pt x="1319022" y="2820353"/>
                  <a:pt x="1418082" y="2763203"/>
                </a:cubicBezTo>
                <a:lnTo>
                  <a:pt x="2356009" y="2221706"/>
                </a:lnTo>
                <a:cubicBezTo>
                  <a:pt x="2455069" y="2164556"/>
                  <a:pt x="2516029" y="2058829"/>
                  <a:pt x="2516029" y="1944529"/>
                </a:cubicBezTo>
                <a:lnTo>
                  <a:pt x="2516029" y="861536"/>
                </a:lnTo>
                <a:cubicBezTo>
                  <a:pt x="2516029" y="747141"/>
                  <a:pt x="2455069" y="641509"/>
                  <a:pt x="2356009" y="584359"/>
                </a:cubicBezTo>
                <a:lnTo>
                  <a:pt x="1418082" y="42863"/>
                </a:lnTo>
                <a:cubicBezTo>
                  <a:pt x="1319022" y="-14288"/>
                  <a:pt x="1197007" y="-14288"/>
                  <a:pt x="1097947" y="42863"/>
                </a:cubicBezTo>
                <a:lnTo>
                  <a:pt x="160020" y="584359"/>
                </a:lnTo>
                <a:cubicBezTo>
                  <a:pt x="61055" y="641509"/>
                  <a:pt x="0" y="747236"/>
                  <a:pt x="0" y="861536"/>
                </a:cubicBezTo>
              </a:path>
            </a:pathLst>
          </a:custGeom>
          <a:noFill/>
          <a:ln w="9525" cap="flat">
            <a:solidFill>
              <a:schemeClr val="accent1">
                <a:lumMod val="20000"/>
                <a:lumOff val="80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12" name="Espace réservé du texte 9">
            <a:extLst>
              <a:ext uri="{FF2B5EF4-FFF2-40B4-BE49-F238E27FC236}">
                <a16:creationId xmlns:a16="http://schemas.microsoft.com/office/drawing/2014/main" id="{7D2D3FBB-B5C9-D75D-8256-F9804B06F68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045883" y="4140993"/>
            <a:ext cx="1866901" cy="900000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  <a:lvl2pPr>
              <a:spcBef>
                <a:spcPts val="0"/>
              </a:spcBef>
              <a:defRPr sz="1200">
                <a:solidFill>
                  <a:schemeClr val="tx1"/>
                </a:solidFill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3" name="Espace réservé pour une image  5">
            <a:extLst>
              <a:ext uri="{FF2B5EF4-FFF2-40B4-BE49-F238E27FC236}">
                <a16:creationId xmlns:a16="http://schemas.microsoft.com/office/drawing/2014/main" id="{66407574-E1E3-EF8F-63B4-721E7E391376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297123" y="2095713"/>
            <a:ext cx="1589286" cy="1772492"/>
          </a:xfrm>
          <a:custGeom>
            <a:avLst/>
            <a:gdLst>
              <a:gd name="connsiteX0" fmla="*/ 1258015 w 2516029"/>
              <a:gd name="connsiteY0" fmla="*/ 0 h 2806065"/>
              <a:gd name="connsiteX1" fmla="*/ 1418082 w 2516029"/>
              <a:gd name="connsiteY1" fmla="*/ 42863 h 2806065"/>
              <a:gd name="connsiteX2" fmla="*/ 2356009 w 2516029"/>
              <a:gd name="connsiteY2" fmla="*/ 584359 h 2806065"/>
              <a:gd name="connsiteX3" fmla="*/ 2516029 w 2516029"/>
              <a:gd name="connsiteY3" fmla="*/ 861536 h 2806065"/>
              <a:gd name="connsiteX4" fmla="*/ 2516029 w 2516029"/>
              <a:gd name="connsiteY4" fmla="*/ 1944529 h 2806065"/>
              <a:gd name="connsiteX5" fmla="*/ 2356009 w 2516029"/>
              <a:gd name="connsiteY5" fmla="*/ 2221706 h 2806065"/>
              <a:gd name="connsiteX6" fmla="*/ 1418082 w 2516029"/>
              <a:gd name="connsiteY6" fmla="*/ 2763203 h 2806065"/>
              <a:gd name="connsiteX7" fmla="*/ 1097947 w 2516029"/>
              <a:gd name="connsiteY7" fmla="*/ 2763203 h 2806065"/>
              <a:gd name="connsiteX8" fmla="*/ 160020 w 2516029"/>
              <a:gd name="connsiteY8" fmla="*/ 2221706 h 2806065"/>
              <a:gd name="connsiteX9" fmla="*/ 0 w 2516029"/>
              <a:gd name="connsiteY9" fmla="*/ 1944529 h 2806065"/>
              <a:gd name="connsiteX10" fmla="*/ 0 w 2516029"/>
              <a:gd name="connsiteY10" fmla="*/ 861536 h 2806065"/>
              <a:gd name="connsiteX11" fmla="*/ 160020 w 2516029"/>
              <a:gd name="connsiteY11" fmla="*/ 584359 h 2806065"/>
              <a:gd name="connsiteX12" fmla="*/ 1097947 w 2516029"/>
              <a:gd name="connsiteY12" fmla="*/ 42863 h 2806065"/>
              <a:gd name="connsiteX13" fmla="*/ 1258015 w 2516029"/>
              <a:gd name="connsiteY13" fmla="*/ 0 h 2806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16029" h="2806065">
                <a:moveTo>
                  <a:pt x="1258015" y="0"/>
                </a:moveTo>
                <a:cubicBezTo>
                  <a:pt x="1313283" y="0"/>
                  <a:pt x="1368552" y="14287"/>
                  <a:pt x="1418082" y="42863"/>
                </a:cubicBezTo>
                <a:lnTo>
                  <a:pt x="2356009" y="584359"/>
                </a:lnTo>
                <a:cubicBezTo>
                  <a:pt x="2455069" y="641509"/>
                  <a:pt x="2516029" y="747141"/>
                  <a:pt x="2516029" y="861536"/>
                </a:cubicBezTo>
                <a:lnTo>
                  <a:pt x="2516029" y="1944529"/>
                </a:lnTo>
                <a:cubicBezTo>
                  <a:pt x="2516029" y="2058829"/>
                  <a:pt x="2455069" y="2164556"/>
                  <a:pt x="2356009" y="2221706"/>
                </a:cubicBezTo>
                <a:lnTo>
                  <a:pt x="1418082" y="2763203"/>
                </a:lnTo>
                <a:cubicBezTo>
                  <a:pt x="1319022" y="2820353"/>
                  <a:pt x="1197007" y="2820353"/>
                  <a:pt x="1097947" y="2763203"/>
                </a:cubicBezTo>
                <a:lnTo>
                  <a:pt x="160020" y="2221706"/>
                </a:lnTo>
                <a:cubicBezTo>
                  <a:pt x="61055" y="2164556"/>
                  <a:pt x="0" y="2058924"/>
                  <a:pt x="0" y="1944529"/>
                </a:cubicBezTo>
                <a:lnTo>
                  <a:pt x="0" y="861536"/>
                </a:lnTo>
                <a:cubicBezTo>
                  <a:pt x="0" y="747236"/>
                  <a:pt x="61055" y="641509"/>
                  <a:pt x="160020" y="584359"/>
                </a:cubicBezTo>
                <a:lnTo>
                  <a:pt x="1097947" y="42863"/>
                </a:lnTo>
                <a:cubicBezTo>
                  <a:pt x="1147477" y="14287"/>
                  <a:pt x="1202746" y="0"/>
                  <a:pt x="1258015" y="0"/>
                </a:cubicBezTo>
                <a:close/>
              </a:path>
            </a:pathLst>
          </a:cu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anchor="ctr">
            <a:noAutofit/>
          </a:bodyPr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Photo</a:t>
            </a:r>
          </a:p>
        </p:txBody>
      </p:sp>
      <p:sp>
        <p:nvSpPr>
          <p:cNvPr id="14" name="Graphique 13">
            <a:extLst>
              <a:ext uri="{FF2B5EF4-FFF2-40B4-BE49-F238E27FC236}">
                <a16:creationId xmlns:a16="http://schemas.microsoft.com/office/drawing/2014/main" id="{EEEA4BC6-058F-C053-2661-F3522C5AD3B6}"/>
              </a:ext>
            </a:extLst>
          </p:cNvPr>
          <p:cNvSpPr/>
          <p:nvPr userDrawn="1"/>
        </p:nvSpPr>
        <p:spPr>
          <a:xfrm>
            <a:off x="5158316" y="1940904"/>
            <a:ext cx="1866901" cy="2082110"/>
          </a:xfrm>
          <a:custGeom>
            <a:avLst/>
            <a:gdLst>
              <a:gd name="connsiteX0" fmla="*/ 0 w 2516028"/>
              <a:gd name="connsiteY0" fmla="*/ 861536 h 2806065"/>
              <a:gd name="connsiteX1" fmla="*/ 0 w 2516028"/>
              <a:gd name="connsiteY1" fmla="*/ 1944529 h 2806065"/>
              <a:gd name="connsiteX2" fmla="*/ 160020 w 2516028"/>
              <a:gd name="connsiteY2" fmla="*/ 2221706 h 2806065"/>
              <a:gd name="connsiteX3" fmla="*/ 1097947 w 2516028"/>
              <a:gd name="connsiteY3" fmla="*/ 2763203 h 2806065"/>
              <a:gd name="connsiteX4" fmla="*/ 1418082 w 2516028"/>
              <a:gd name="connsiteY4" fmla="*/ 2763203 h 2806065"/>
              <a:gd name="connsiteX5" fmla="*/ 2356009 w 2516028"/>
              <a:gd name="connsiteY5" fmla="*/ 2221706 h 2806065"/>
              <a:gd name="connsiteX6" fmla="*/ 2516029 w 2516028"/>
              <a:gd name="connsiteY6" fmla="*/ 1944529 h 2806065"/>
              <a:gd name="connsiteX7" fmla="*/ 2516029 w 2516028"/>
              <a:gd name="connsiteY7" fmla="*/ 861536 h 2806065"/>
              <a:gd name="connsiteX8" fmla="*/ 2356009 w 2516028"/>
              <a:gd name="connsiteY8" fmla="*/ 584359 h 2806065"/>
              <a:gd name="connsiteX9" fmla="*/ 1418082 w 2516028"/>
              <a:gd name="connsiteY9" fmla="*/ 42863 h 2806065"/>
              <a:gd name="connsiteX10" fmla="*/ 1097947 w 2516028"/>
              <a:gd name="connsiteY10" fmla="*/ 42863 h 2806065"/>
              <a:gd name="connsiteX11" fmla="*/ 160020 w 2516028"/>
              <a:gd name="connsiteY11" fmla="*/ 584359 h 2806065"/>
              <a:gd name="connsiteX12" fmla="*/ 0 w 2516028"/>
              <a:gd name="connsiteY12" fmla="*/ 861536 h 2806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16028" h="2806065">
                <a:moveTo>
                  <a:pt x="0" y="861536"/>
                </a:moveTo>
                <a:lnTo>
                  <a:pt x="0" y="1944529"/>
                </a:lnTo>
                <a:cubicBezTo>
                  <a:pt x="0" y="2058924"/>
                  <a:pt x="61055" y="2164556"/>
                  <a:pt x="160020" y="2221706"/>
                </a:cubicBezTo>
                <a:lnTo>
                  <a:pt x="1097947" y="2763203"/>
                </a:lnTo>
                <a:cubicBezTo>
                  <a:pt x="1197007" y="2820353"/>
                  <a:pt x="1319022" y="2820353"/>
                  <a:pt x="1418082" y="2763203"/>
                </a:cubicBezTo>
                <a:lnTo>
                  <a:pt x="2356009" y="2221706"/>
                </a:lnTo>
                <a:cubicBezTo>
                  <a:pt x="2455069" y="2164556"/>
                  <a:pt x="2516029" y="2058829"/>
                  <a:pt x="2516029" y="1944529"/>
                </a:cubicBezTo>
                <a:lnTo>
                  <a:pt x="2516029" y="861536"/>
                </a:lnTo>
                <a:cubicBezTo>
                  <a:pt x="2516029" y="747141"/>
                  <a:pt x="2455069" y="641509"/>
                  <a:pt x="2356009" y="584359"/>
                </a:cubicBezTo>
                <a:lnTo>
                  <a:pt x="1418082" y="42863"/>
                </a:lnTo>
                <a:cubicBezTo>
                  <a:pt x="1319022" y="-14288"/>
                  <a:pt x="1197007" y="-14288"/>
                  <a:pt x="1097947" y="42863"/>
                </a:cubicBezTo>
                <a:lnTo>
                  <a:pt x="160020" y="584359"/>
                </a:lnTo>
                <a:cubicBezTo>
                  <a:pt x="61055" y="641509"/>
                  <a:pt x="0" y="747236"/>
                  <a:pt x="0" y="861536"/>
                </a:cubicBezTo>
              </a:path>
            </a:pathLst>
          </a:custGeom>
          <a:noFill/>
          <a:ln w="9525" cap="flat">
            <a:solidFill>
              <a:schemeClr val="accent1">
                <a:lumMod val="20000"/>
                <a:lumOff val="80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16" name="Espace réservé du texte 9">
            <a:extLst>
              <a:ext uri="{FF2B5EF4-FFF2-40B4-BE49-F238E27FC236}">
                <a16:creationId xmlns:a16="http://schemas.microsoft.com/office/drawing/2014/main" id="{A2418CE5-E0E4-87D3-D8AC-662ECC86D75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158316" y="4140993"/>
            <a:ext cx="1866901" cy="900000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  <a:lvl2pPr>
              <a:spcBef>
                <a:spcPts val="0"/>
              </a:spcBef>
              <a:defRPr sz="1200">
                <a:solidFill>
                  <a:schemeClr val="tx1"/>
                </a:solidFill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7" name="Espace réservé pour une image  5">
            <a:extLst>
              <a:ext uri="{FF2B5EF4-FFF2-40B4-BE49-F238E27FC236}">
                <a16:creationId xmlns:a16="http://schemas.microsoft.com/office/drawing/2014/main" id="{12C4E89E-EC7D-45B7-F54E-30AC8F1DAB3D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7409557" y="2095713"/>
            <a:ext cx="1589286" cy="1772492"/>
          </a:xfrm>
          <a:custGeom>
            <a:avLst/>
            <a:gdLst>
              <a:gd name="connsiteX0" fmla="*/ 1258015 w 2516029"/>
              <a:gd name="connsiteY0" fmla="*/ 0 h 2806065"/>
              <a:gd name="connsiteX1" fmla="*/ 1418082 w 2516029"/>
              <a:gd name="connsiteY1" fmla="*/ 42863 h 2806065"/>
              <a:gd name="connsiteX2" fmla="*/ 2356009 w 2516029"/>
              <a:gd name="connsiteY2" fmla="*/ 584359 h 2806065"/>
              <a:gd name="connsiteX3" fmla="*/ 2516029 w 2516029"/>
              <a:gd name="connsiteY3" fmla="*/ 861536 h 2806065"/>
              <a:gd name="connsiteX4" fmla="*/ 2516029 w 2516029"/>
              <a:gd name="connsiteY4" fmla="*/ 1944529 h 2806065"/>
              <a:gd name="connsiteX5" fmla="*/ 2356009 w 2516029"/>
              <a:gd name="connsiteY5" fmla="*/ 2221706 h 2806065"/>
              <a:gd name="connsiteX6" fmla="*/ 1418082 w 2516029"/>
              <a:gd name="connsiteY6" fmla="*/ 2763203 h 2806065"/>
              <a:gd name="connsiteX7" fmla="*/ 1097947 w 2516029"/>
              <a:gd name="connsiteY7" fmla="*/ 2763203 h 2806065"/>
              <a:gd name="connsiteX8" fmla="*/ 160020 w 2516029"/>
              <a:gd name="connsiteY8" fmla="*/ 2221706 h 2806065"/>
              <a:gd name="connsiteX9" fmla="*/ 0 w 2516029"/>
              <a:gd name="connsiteY9" fmla="*/ 1944529 h 2806065"/>
              <a:gd name="connsiteX10" fmla="*/ 0 w 2516029"/>
              <a:gd name="connsiteY10" fmla="*/ 861536 h 2806065"/>
              <a:gd name="connsiteX11" fmla="*/ 160020 w 2516029"/>
              <a:gd name="connsiteY11" fmla="*/ 584359 h 2806065"/>
              <a:gd name="connsiteX12" fmla="*/ 1097947 w 2516029"/>
              <a:gd name="connsiteY12" fmla="*/ 42863 h 2806065"/>
              <a:gd name="connsiteX13" fmla="*/ 1258015 w 2516029"/>
              <a:gd name="connsiteY13" fmla="*/ 0 h 2806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16029" h="2806065">
                <a:moveTo>
                  <a:pt x="1258015" y="0"/>
                </a:moveTo>
                <a:cubicBezTo>
                  <a:pt x="1313283" y="0"/>
                  <a:pt x="1368552" y="14287"/>
                  <a:pt x="1418082" y="42863"/>
                </a:cubicBezTo>
                <a:lnTo>
                  <a:pt x="2356009" y="584359"/>
                </a:lnTo>
                <a:cubicBezTo>
                  <a:pt x="2455069" y="641509"/>
                  <a:pt x="2516029" y="747141"/>
                  <a:pt x="2516029" y="861536"/>
                </a:cubicBezTo>
                <a:lnTo>
                  <a:pt x="2516029" y="1944529"/>
                </a:lnTo>
                <a:cubicBezTo>
                  <a:pt x="2516029" y="2058829"/>
                  <a:pt x="2455069" y="2164556"/>
                  <a:pt x="2356009" y="2221706"/>
                </a:cubicBezTo>
                <a:lnTo>
                  <a:pt x="1418082" y="2763203"/>
                </a:lnTo>
                <a:cubicBezTo>
                  <a:pt x="1319022" y="2820353"/>
                  <a:pt x="1197007" y="2820353"/>
                  <a:pt x="1097947" y="2763203"/>
                </a:cubicBezTo>
                <a:lnTo>
                  <a:pt x="160020" y="2221706"/>
                </a:lnTo>
                <a:cubicBezTo>
                  <a:pt x="61055" y="2164556"/>
                  <a:pt x="0" y="2058924"/>
                  <a:pt x="0" y="1944529"/>
                </a:cubicBezTo>
                <a:lnTo>
                  <a:pt x="0" y="861536"/>
                </a:lnTo>
                <a:cubicBezTo>
                  <a:pt x="0" y="747236"/>
                  <a:pt x="61055" y="641509"/>
                  <a:pt x="160020" y="584359"/>
                </a:cubicBezTo>
                <a:lnTo>
                  <a:pt x="1097947" y="42863"/>
                </a:lnTo>
                <a:cubicBezTo>
                  <a:pt x="1147477" y="14287"/>
                  <a:pt x="1202746" y="0"/>
                  <a:pt x="1258015" y="0"/>
                </a:cubicBezTo>
                <a:close/>
              </a:path>
            </a:pathLst>
          </a:cu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anchor="ctr">
            <a:noAutofit/>
          </a:bodyPr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Photo</a:t>
            </a:r>
          </a:p>
        </p:txBody>
      </p:sp>
      <p:sp>
        <p:nvSpPr>
          <p:cNvPr id="18" name="Graphique 13">
            <a:extLst>
              <a:ext uri="{FF2B5EF4-FFF2-40B4-BE49-F238E27FC236}">
                <a16:creationId xmlns:a16="http://schemas.microsoft.com/office/drawing/2014/main" id="{C78CDC81-4498-D6A3-C498-DDBFCD65DCB2}"/>
              </a:ext>
            </a:extLst>
          </p:cNvPr>
          <p:cNvSpPr/>
          <p:nvPr userDrawn="1"/>
        </p:nvSpPr>
        <p:spPr>
          <a:xfrm>
            <a:off x="7270750" y="1940904"/>
            <a:ext cx="1866901" cy="2082110"/>
          </a:xfrm>
          <a:custGeom>
            <a:avLst/>
            <a:gdLst>
              <a:gd name="connsiteX0" fmla="*/ 0 w 2516028"/>
              <a:gd name="connsiteY0" fmla="*/ 861536 h 2806065"/>
              <a:gd name="connsiteX1" fmla="*/ 0 w 2516028"/>
              <a:gd name="connsiteY1" fmla="*/ 1944529 h 2806065"/>
              <a:gd name="connsiteX2" fmla="*/ 160020 w 2516028"/>
              <a:gd name="connsiteY2" fmla="*/ 2221706 h 2806065"/>
              <a:gd name="connsiteX3" fmla="*/ 1097947 w 2516028"/>
              <a:gd name="connsiteY3" fmla="*/ 2763203 h 2806065"/>
              <a:gd name="connsiteX4" fmla="*/ 1418082 w 2516028"/>
              <a:gd name="connsiteY4" fmla="*/ 2763203 h 2806065"/>
              <a:gd name="connsiteX5" fmla="*/ 2356009 w 2516028"/>
              <a:gd name="connsiteY5" fmla="*/ 2221706 h 2806065"/>
              <a:gd name="connsiteX6" fmla="*/ 2516029 w 2516028"/>
              <a:gd name="connsiteY6" fmla="*/ 1944529 h 2806065"/>
              <a:gd name="connsiteX7" fmla="*/ 2516029 w 2516028"/>
              <a:gd name="connsiteY7" fmla="*/ 861536 h 2806065"/>
              <a:gd name="connsiteX8" fmla="*/ 2356009 w 2516028"/>
              <a:gd name="connsiteY8" fmla="*/ 584359 h 2806065"/>
              <a:gd name="connsiteX9" fmla="*/ 1418082 w 2516028"/>
              <a:gd name="connsiteY9" fmla="*/ 42863 h 2806065"/>
              <a:gd name="connsiteX10" fmla="*/ 1097947 w 2516028"/>
              <a:gd name="connsiteY10" fmla="*/ 42863 h 2806065"/>
              <a:gd name="connsiteX11" fmla="*/ 160020 w 2516028"/>
              <a:gd name="connsiteY11" fmla="*/ 584359 h 2806065"/>
              <a:gd name="connsiteX12" fmla="*/ 0 w 2516028"/>
              <a:gd name="connsiteY12" fmla="*/ 861536 h 2806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16028" h="2806065">
                <a:moveTo>
                  <a:pt x="0" y="861536"/>
                </a:moveTo>
                <a:lnTo>
                  <a:pt x="0" y="1944529"/>
                </a:lnTo>
                <a:cubicBezTo>
                  <a:pt x="0" y="2058924"/>
                  <a:pt x="61055" y="2164556"/>
                  <a:pt x="160020" y="2221706"/>
                </a:cubicBezTo>
                <a:lnTo>
                  <a:pt x="1097947" y="2763203"/>
                </a:lnTo>
                <a:cubicBezTo>
                  <a:pt x="1197007" y="2820353"/>
                  <a:pt x="1319022" y="2820353"/>
                  <a:pt x="1418082" y="2763203"/>
                </a:cubicBezTo>
                <a:lnTo>
                  <a:pt x="2356009" y="2221706"/>
                </a:lnTo>
                <a:cubicBezTo>
                  <a:pt x="2455069" y="2164556"/>
                  <a:pt x="2516029" y="2058829"/>
                  <a:pt x="2516029" y="1944529"/>
                </a:cubicBezTo>
                <a:lnTo>
                  <a:pt x="2516029" y="861536"/>
                </a:lnTo>
                <a:cubicBezTo>
                  <a:pt x="2516029" y="747141"/>
                  <a:pt x="2455069" y="641509"/>
                  <a:pt x="2356009" y="584359"/>
                </a:cubicBezTo>
                <a:lnTo>
                  <a:pt x="1418082" y="42863"/>
                </a:lnTo>
                <a:cubicBezTo>
                  <a:pt x="1319022" y="-14288"/>
                  <a:pt x="1197007" y="-14288"/>
                  <a:pt x="1097947" y="42863"/>
                </a:cubicBezTo>
                <a:lnTo>
                  <a:pt x="160020" y="584359"/>
                </a:lnTo>
                <a:cubicBezTo>
                  <a:pt x="61055" y="641509"/>
                  <a:pt x="0" y="747236"/>
                  <a:pt x="0" y="861536"/>
                </a:cubicBezTo>
              </a:path>
            </a:pathLst>
          </a:custGeom>
          <a:noFill/>
          <a:ln w="9525" cap="flat">
            <a:solidFill>
              <a:schemeClr val="accent1">
                <a:lumMod val="20000"/>
                <a:lumOff val="80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19" name="Espace réservé du texte 9">
            <a:extLst>
              <a:ext uri="{FF2B5EF4-FFF2-40B4-BE49-F238E27FC236}">
                <a16:creationId xmlns:a16="http://schemas.microsoft.com/office/drawing/2014/main" id="{4071ED62-07BB-A6C7-0370-43F3B7F8C98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270750" y="4140993"/>
            <a:ext cx="1866901" cy="900000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  <a:lvl2pPr>
              <a:spcBef>
                <a:spcPts val="0"/>
              </a:spcBef>
              <a:defRPr sz="1200">
                <a:solidFill>
                  <a:schemeClr val="tx1"/>
                </a:solidFill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2316869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sv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2.jp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theme" Target="../theme/theme2.xml"/><Relationship Id="rId11" Type="http://schemas.openxmlformats.org/officeDocument/2006/relationships/image" Target="../media/image16.svg"/><Relationship Id="rId5" Type="http://schemas.openxmlformats.org/officeDocument/2006/relationships/slideLayout" Target="../slideLayouts/slideLayout15.xml"/><Relationship Id="rId10" Type="http://schemas.openxmlformats.org/officeDocument/2006/relationships/image" Target="../media/image15.png"/><Relationship Id="rId4" Type="http://schemas.openxmlformats.org/officeDocument/2006/relationships/slideLayout" Target="../slideLayouts/slideLayout14.xml"/><Relationship Id="rId9" Type="http://schemas.openxmlformats.org/officeDocument/2006/relationships/image" Target="../media/image14.sv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19.jpg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theme" Target="../theme/theme3.xml"/><Relationship Id="rId11" Type="http://schemas.openxmlformats.org/officeDocument/2006/relationships/image" Target="../media/image23.svg"/><Relationship Id="rId5" Type="http://schemas.openxmlformats.org/officeDocument/2006/relationships/slideLayout" Target="../slideLayouts/slideLayout20.xml"/><Relationship Id="rId10" Type="http://schemas.openxmlformats.org/officeDocument/2006/relationships/image" Target="../media/image22.png"/><Relationship Id="rId4" Type="http://schemas.openxmlformats.org/officeDocument/2006/relationships/slideLayout" Target="../slideLayouts/slideLayout19.xml"/><Relationship Id="rId9" Type="http://schemas.openxmlformats.org/officeDocument/2006/relationships/image" Target="../media/image21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D487A3B2-F27C-4372-A9BB-1DBF6F593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374" y="268855"/>
            <a:ext cx="11160000" cy="504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B7C3228-595B-4EAF-9221-C386C81A15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6374" y="1570624"/>
            <a:ext cx="11160000" cy="450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9CA19A1-E146-4CDC-8C77-632E003C15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94572" y="6376734"/>
            <a:ext cx="864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B87846DA-3EB8-4F02-8FBD-1325133B5342}" type="datetime1">
              <a:rPr lang="fr-FR" smtClean="0"/>
              <a:t>26/03/2026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6365907-3E3A-44C5-B4E1-22861B8563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96000" y="6376734"/>
            <a:ext cx="396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fr-FR"/>
              <a:t>Pied de page de la présentation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951121F-12D6-49BC-838B-2993D39F69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000" y="6376734"/>
            <a:ext cx="54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800" b="1">
                <a:solidFill>
                  <a:schemeClr val="tx2"/>
                </a:solidFill>
              </a:defRPr>
            </a:lvl1pPr>
          </a:lstStyle>
          <a:p>
            <a:fld id="{0334CA73-E165-43C3-A7BE-6A64DCE862CA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13599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87" r:id="rId2"/>
    <p:sldLayoutId id="2147483688" r:id="rId3"/>
    <p:sldLayoutId id="2147483689" r:id="rId4"/>
    <p:sldLayoutId id="2147483690" r:id="rId5"/>
    <p:sldLayoutId id="2147483671" r:id="rId6"/>
    <p:sldLayoutId id="2147483672" r:id="rId7"/>
    <p:sldLayoutId id="2147483673" r:id="rId8"/>
    <p:sldLayoutId id="2147483691" r:id="rId9"/>
    <p:sldLayoutId id="2147483692" r:id="rId10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8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16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358775" indent="-180000" algn="l" defTabSz="914400" rtl="0" eaLnBrk="1" latinLnBrk="0" hangingPunct="1">
        <a:lnSpc>
          <a:spcPct val="100000"/>
        </a:lnSpc>
        <a:spcBef>
          <a:spcPts val="800"/>
        </a:spcBef>
        <a:buFontTx/>
        <a:buBlip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</a:buBlip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38163" indent="-179388" algn="l" defTabSz="914400" rtl="0" eaLnBrk="1" latinLnBrk="0" hangingPunct="1">
        <a:lnSpc>
          <a:spcPct val="100000"/>
        </a:lnSpc>
        <a:spcBef>
          <a:spcPts val="800"/>
        </a:spcBef>
        <a:buFontTx/>
        <a:buBlip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</a:buBlip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19138" indent="-180975" algn="l" defTabSz="914400" rtl="0" eaLnBrk="1" latinLnBrk="0" hangingPunct="1">
        <a:lnSpc>
          <a:spcPct val="100000"/>
        </a:lnSpc>
        <a:spcBef>
          <a:spcPts val="800"/>
        </a:spcBef>
        <a:buClr>
          <a:schemeClr val="tx1"/>
        </a:buClr>
        <a:buFont typeface="Poppins" panose="00000500000000000000" pitchFamily="2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D487A3B2-F27C-4372-A9BB-1DBF6F593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374" y="268855"/>
            <a:ext cx="11160000" cy="504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B7C3228-595B-4EAF-9221-C386C81A15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6374" y="1570624"/>
            <a:ext cx="11160000" cy="450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9CA19A1-E146-4CDC-8C77-632E003C15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94572" y="6376734"/>
            <a:ext cx="864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4DEAE3F1-54F2-4A42-9CB3-AC5DE0A8783D}" type="datetime1">
              <a:rPr lang="fr-FR" smtClean="0"/>
              <a:t>26/03/2026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6365907-3E3A-44C5-B4E1-22861B8563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96000" y="6376734"/>
            <a:ext cx="396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fr-FR"/>
              <a:t>Pied de page de la présentation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951121F-12D6-49BC-838B-2993D39F69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000" y="6376734"/>
            <a:ext cx="54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800" b="1">
                <a:solidFill>
                  <a:schemeClr val="accent1"/>
                </a:solidFill>
              </a:defRPr>
            </a:lvl1pPr>
          </a:lstStyle>
          <a:p>
            <a:fld id="{0334CA73-E165-43C3-A7BE-6A64DCE862CA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6942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60" r:id="rId2"/>
    <p:sldLayoutId id="2147483662" r:id="rId3"/>
    <p:sldLayoutId id="2147483661" r:id="rId4"/>
    <p:sldLayoutId id="2147483652" r:id="rId5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8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16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358775" indent="-180000" algn="l" defTabSz="914400" rtl="0" eaLnBrk="1" latinLnBrk="0" hangingPunct="1">
        <a:lnSpc>
          <a:spcPct val="100000"/>
        </a:lnSpc>
        <a:spcBef>
          <a:spcPts val="800"/>
        </a:spcBef>
        <a:buFontTx/>
        <a:buBlip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</a:buBlip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38163" indent="-179388" algn="l" defTabSz="914400" rtl="0" eaLnBrk="1" latinLnBrk="0" hangingPunct="1">
        <a:lnSpc>
          <a:spcPct val="100000"/>
        </a:lnSpc>
        <a:spcBef>
          <a:spcPts val="800"/>
        </a:spcBef>
        <a:buFontTx/>
        <a:buBlip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</a:buBlip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19138" indent="-180975" algn="l" defTabSz="914400" rtl="0" eaLnBrk="1" latinLnBrk="0" hangingPunct="1">
        <a:lnSpc>
          <a:spcPct val="100000"/>
        </a:lnSpc>
        <a:spcBef>
          <a:spcPts val="800"/>
        </a:spcBef>
        <a:buClr>
          <a:schemeClr val="tx1"/>
        </a:buClr>
        <a:buFont typeface="Poppins" panose="00000500000000000000" pitchFamily="2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D487A3B2-F27C-4372-A9BB-1DBF6F593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374" y="268855"/>
            <a:ext cx="11160000" cy="504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B7C3228-595B-4EAF-9221-C386C81A15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6374" y="1570624"/>
            <a:ext cx="11160000" cy="450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9CA19A1-E146-4CDC-8C77-632E003C15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94572" y="6376734"/>
            <a:ext cx="864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865F90D5-A36D-4106-94CA-CC4B9F2FB84A}" type="datetime1">
              <a:rPr lang="fr-FR" smtClean="0"/>
              <a:t>26/03/2026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6365907-3E3A-44C5-B4E1-22861B8563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96000" y="6376734"/>
            <a:ext cx="396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fr-FR"/>
              <a:t>Pied de page de la présentation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951121F-12D6-49BC-838B-2993D39F69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000" y="6376734"/>
            <a:ext cx="54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800" b="1">
                <a:solidFill>
                  <a:schemeClr val="accent1"/>
                </a:solidFill>
              </a:defRPr>
            </a:lvl1pPr>
          </a:lstStyle>
          <a:p>
            <a:fld id="{0334CA73-E165-43C3-A7BE-6A64DCE862CA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3553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8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16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358775" indent="-180000" algn="l" defTabSz="914400" rtl="0" eaLnBrk="1" latinLnBrk="0" hangingPunct="1">
        <a:lnSpc>
          <a:spcPct val="100000"/>
        </a:lnSpc>
        <a:spcBef>
          <a:spcPts val="800"/>
        </a:spcBef>
        <a:buFontTx/>
        <a:buBlip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</a:buBlip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38163" indent="-179388" algn="l" defTabSz="914400" rtl="0" eaLnBrk="1" latinLnBrk="0" hangingPunct="1">
        <a:lnSpc>
          <a:spcPct val="100000"/>
        </a:lnSpc>
        <a:spcBef>
          <a:spcPts val="800"/>
        </a:spcBef>
        <a:buFontTx/>
        <a:buBlip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</a:buBlip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19138" indent="-180975" algn="l" defTabSz="914400" rtl="0" eaLnBrk="1" latinLnBrk="0" hangingPunct="1">
        <a:lnSpc>
          <a:spcPct val="100000"/>
        </a:lnSpc>
        <a:spcBef>
          <a:spcPts val="800"/>
        </a:spcBef>
        <a:buClr>
          <a:schemeClr val="tx1"/>
        </a:buClr>
        <a:buFont typeface="Poppins" panose="00000500000000000000" pitchFamily="2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1166B9D8-A095-5743-98A4-AEB2BB6195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94572" y="6376734"/>
            <a:ext cx="864000" cy="252000"/>
          </a:xfrm>
        </p:spPr>
        <p:txBody>
          <a:bodyPr/>
          <a:lstStyle/>
          <a:p>
            <a:fld id="{EEDC2F41-3217-4471-BB3C-95F44B497240}" type="datetime1">
              <a:rPr lang="fr-FR" smtClean="0"/>
              <a:pPr/>
              <a:t>26/03/2026</a:t>
            </a:fld>
            <a:endParaRPr lang="fr-FR"/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DA22B263-93EB-6E09-CBC0-E237F301F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96000" y="6376734"/>
            <a:ext cx="3960000" cy="252000"/>
          </a:xfrm>
        </p:spPr>
        <p:txBody>
          <a:bodyPr/>
          <a:lstStyle/>
          <a:p>
            <a:r>
              <a:rPr lang="fr-FR" dirty="0"/>
              <a:t>${LIBELLE_PROJET}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235A366-8F28-2D8F-8D87-F47E115CB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0000" y="6376734"/>
            <a:ext cx="540000" cy="252000"/>
          </a:xfrm>
        </p:spPr>
        <p:txBody>
          <a:bodyPr/>
          <a:lstStyle/>
          <a:p>
            <a:fld id="{0334CA73-E165-43C3-A7BE-6A64DCE862CA}" type="slidenum">
              <a:rPr lang="fr-FR" smtClean="0"/>
              <a:pPr/>
              <a:t>1</a:t>
            </a:fld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B87442B2-E9FD-0C8D-A9D5-CC01A1C2C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374" y="268855"/>
            <a:ext cx="11160000" cy="504000"/>
          </a:xfrm>
        </p:spPr>
        <p:txBody>
          <a:bodyPr/>
          <a:lstStyle/>
          <a:p>
            <a:r>
              <a:rPr lang="fr-FR" dirty="0"/>
              <a:t>Projet : ${LIBELLE_PROJET}</a:t>
            </a:r>
          </a:p>
        </p:txBody>
      </p:sp>
      <p:pic>
        <p:nvPicPr>
          <p:cNvPr id="9" name="Espace réservé du contenu 8">
            <a:extLst>
              <a:ext uri="{FF2B5EF4-FFF2-40B4-BE49-F238E27FC236}">
                <a16:creationId xmlns:a16="http://schemas.microsoft.com/office/drawing/2014/main" id="{0DC06CF2-80C3-AE5F-77A8-B805A3F47E00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/>
          <a:stretch>
            <a:fillRect/>
          </a:stretch>
        </p:blipFill>
        <p:spPr>
          <a:xfrm>
            <a:off x="1809783" y="1830125"/>
            <a:ext cx="2932430" cy="3261643"/>
          </a:xfrm>
          <a:prstGeom prst="rect">
            <a:avLst/>
          </a:prstGeom>
        </p:spPr>
      </p:pic>
      <p:sp>
        <p:nvSpPr>
          <p:cNvPr id="12" name="Espace réservé du contenu 4">
            <a:extLst>
              <a:ext uri="{FF2B5EF4-FFF2-40B4-BE49-F238E27FC236}">
                <a16:creationId xmlns:a16="http://schemas.microsoft.com/office/drawing/2014/main" id="{FA90AD25-B1A1-1B6D-5692-981080DF7FD4}"/>
              </a:ext>
            </a:extLst>
          </p:cNvPr>
          <p:cNvSpPr txBox="1">
            <a:spLocks/>
          </p:cNvSpPr>
          <p:nvPr/>
        </p:nvSpPr>
        <p:spPr>
          <a:xfrm>
            <a:off x="2045668" y="2210221"/>
            <a:ext cx="2460662" cy="27291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16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8775" indent="-1800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8163" indent="-179388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Tx/>
              <a:buBlip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</a:buBlip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9138" indent="-180975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1"/>
              </a:buClr>
              <a:buFont typeface="Poppins" panose="00000500000000000000" pitchFamily="2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/>
            <a:r>
              <a:rPr lang="fr-FR" sz="1200" dirty="0"/>
              <a:t>$COUNT.RESSOURCE{LABEL}</a:t>
            </a:r>
          </a:p>
        </p:txBody>
      </p:sp>
      <p:sp>
        <p:nvSpPr>
          <p:cNvPr id="13" name="Espace réservé du texte 2">
            <a:extLst>
              <a:ext uri="{FF2B5EF4-FFF2-40B4-BE49-F238E27FC236}">
                <a16:creationId xmlns:a16="http://schemas.microsoft.com/office/drawing/2014/main" id="{5D79A0D2-DD9F-EE96-2272-668E1047B386}"/>
              </a:ext>
            </a:extLst>
          </p:cNvPr>
          <p:cNvSpPr txBox="1">
            <a:spLocks/>
          </p:cNvSpPr>
          <p:nvPr/>
        </p:nvSpPr>
        <p:spPr>
          <a:xfrm>
            <a:off x="1295998" y="1292222"/>
            <a:ext cx="4547018" cy="576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16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Tx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1"/>
              </a:buClr>
              <a:buFont typeface="Poppins" panose="00000500000000000000" pitchFamily="2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Nombre de ressources</a:t>
            </a:r>
          </a:p>
        </p:txBody>
      </p:sp>
      <p:pic>
        <p:nvPicPr>
          <p:cNvPr id="3" name="Espace réservé du contenu 8">
            <a:extLst>
              <a:ext uri="{FF2B5EF4-FFF2-40B4-BE49-F238E27FC236}">
                <a16:creationId xmlns:a16="http://schemas.microsoft.com/office/drawing/2014/main" id="{0F389952-7088-A986-FCFA-66D95C0FB2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6938" y="1830125"/>
            <a:ext cx="2932430" cy="3261643"/>
          </a:xfrm>
          <a:prstGeom prst="rect">
            <a:avLst/>
          </a:prstGeom>
        </p:spPr>
      </p:pic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4E8A387D-F032-A82B-CCC1-8410D8AE2DF5}"/>
              </a:ext>
            </a:extLst>
          </p:cNvPr>
          <p:cNvSpPr txBox="1">
            <a:spLocks/>
          </p:cNvSpPr>
          <p:nvPr/>
        </p:nvSpPr>
        <p:spPr>
          <a:xfrm>
            <a:off x="7258050" y="2096372"/>
            <a:ext cx="2343582" cy="27291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16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8775" indent="-1800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8163" indent="-179388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Tx/>
              <a:buBlip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</a:buBlip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9138" indent="-180975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1"/>
              </a:buClr>
              <a:buFont typeface="Poppins" panose="00000500000000000000" pitchFamily="2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/>
            <a:r>
              <a:rPr lang="fr-FR" sz="1200" dirty="0"/>
              <a:t>$</a:t>
            </a:r>
            <a:r>
              <a:rPr lang="fr-FR" sz="1200"/>
              <a:t>COUNT.RESSOURCE[</a:t>
            </a:r>
            <a:r>
              <a:rPr lang="fr-FR" dirty="0"/>
              <a:t>CATEGORIE</a:t>
            </a:r>
            <a:r>
              <a:rPr lang="fr-FR" sz="1200" dirty="0"/>
              <a:t>=CAT_MAT]{LABEL}</a:t>
            </a:r>
          </a:p>
        </p:txBody>
      </p:sp>
      <p:sp>
        <p:nvSpPr>
          <p:cNvPr id="8" name="Espace réservé du texte 2">
            <a:extLst>
              <a:ext uri="{FF2B5EF4-FFF2-40B4-BE49-F238E27FC236}">
                <a16:creationId xmlns:a16="http://schemas.microsoft.com/office/drawing/2014/main" id="{707CCBA1-FD9C-7D09-62AE-971EA5C1E578}"/>
              </a:ext>
            </a:extLst>
          </p:cNvPr>
          <p:cNvSpPr txBox="1">
            <a:spLocks/>
          </p:cNvSpPr>
          <p:nvPr/>
        </p:nvSpPr>
        <p:spPr>
          <a:xfrm>
            <a:off x="7668119" y="1292222"/>
            <a:ext cx="1713625" cy="576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16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Tx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1"/>
              </a:buClr>
              <a:buFont typeface="Poppins" panose="00000500000000000000" pitchFamily="2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Matériel</a:t>
            </a:r>
          </a:p>
        </p:txBody>
      </p:sp>
    </p:spTree>
    <p:extLst>
      <p:ext uri="{BB962C8B-B14F-4D97-AF65-F5344CB8AC3E}">
        <p14:creationId xmlns:p14="http://schemas.microsoft.com/office/powerpoint/2010/main" val="23807094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A2A0F6-1688-5945-9408-715C04CCC8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5670D93B-CF1B-0C3D-592F-18910E7CB6D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94572" y="6376734"/>
            <a:ext cx="864000" cy="252000"/>
          </a:xfrm>
        </p:spPr>
        <p:txBody>
          <a:bodyPr/>
          <a:lstStyle/>
          <a:p>
            <a:fld id="{EEDC2F41-3217-4471-BB3C-95F44B497240}" type="datetime1">
              <a:rPr lang="fr-FR" smtClean="0"/>
              <a:pPr/>
              <a:t>26/03/2026</a:t>
            </a:fld>
            <a:endParaRPr lang="fr-FR"/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0D892EA1-3141-FE73-F0F4-60127CA17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96000" y="6376734"/>
            <a:ext cx="3960000" cy="252000"/>
          </a:xfrm>
        </p:spPr>
        <p:txBody>
          <a:bodyPr/>
          <a:lstStyle/>
          <a:p>
            <a:r>
              <a:rPr lang="fr-FR" dirty="0"/>
              <a:t>${LIBELLE_PROJET}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1E1C108-B415-2AAE-9171-41C7FD277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0000" y="6376734"/>
            <a:ext cx="540000" cy="252000"/>
          </a:xfrm>
        </p:spPr>
        <p:txBody>
          <a:bodyPr/>
          <a:lstStyle/>
          <a:p>
            <a:fld id="{0334CA73-E165-43C3-A7BE-6A64DCE862CA}" type="slidenum">
              <a:rPr lang="fr-FR" smtClean="0"/>
              <a:pPr/>
              <a:t>2</a:t>
            </a:fld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4565FF56-F6C6-8A50-6F9A-301F215B8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374" y="268855"/>
            <a:ext cx="11160000" cy="504000"/>
          </a:xfrm>
        </p:spPr>
        <p:txBody>
          <a:bodyPr/>
          <a:lstStyle/>
          <a:p>
            <a:r>
              <a:rPr lang="fr-FR" dirty="0"/>
              <a:t>Projet : ${LIBELLE_PROJET}</a:t>
            </a:r>
          </a:p>
        </p:txBody>
      </p:sp>
      <p:pic>
        <p:nvPicPr>
          <p:cNvPr id="9" name="Espace réservé du contenu 8">
            <a:extLst>
              <a:ext uri="{FF2B5EF4-FFF2-40B4-BE49-F238E27FC236}">
                <a16:creationId xmlns:a16="http://schemas.microsoft.com/office/drawing/2014/main" id="{F5E7F3FE-FA0D-2DE5-BA03-5B995A29F3A1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/>
          <a:stretch>
            <a:fillRect/>
          </a:stretch>
        </p:blipFill>
        <p:spPr>
          <a:xfrm>
            <a:off x="1809783" y="1830125"/>
            <a:ext cx="2932430" cy="3261643"/>
          </a:xfrm>
          <a:prstGeom prst="rect">
            <a:avLst/>
          </a:prstGeom>
        </p:spPr>
      </p:pic>
      <p:sp>
        <p:nvSpPr>
          <p:cNvPr id="12" name="Espace réservé du contenu 4">
            <a:extLst>
              <a:ext uri="{FF2B5EF4-FFF2-40B4-BE49-F238E27FC236}">
                <a16:creationId xmlns:a16="http://schemas.microsoft.com/office/drawing/2014/main" id="{4E1BA2FA-EF75-00FA-DACA-B354CD42EB87}"/>
              </a:ext>
            </a:extLst>
          </p:cNvPr>
          <p:cNvSpPr txBox="1">
            <a:spLocks/>
          </p:cNvSpPr>
          <p:nvPr/>
        </p:nvSpPr>
        <p:spPr>
          <a:xfrm>
            <a:off x="2121408" y="2210221"/>
            <a:ext cx="2384922" cy="27291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16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8775" indent="-1800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8163" indent="-179388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Tx/>
              <a:buBlip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</a:buBlip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9138" indent="-180975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1"/>
              </a:buClr>
              <a:buFont typeface="Poppins" panose="00000500000000000000" pitchFamily="2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/>
            <a:r>
              <a:rPr lang="fr-FR" sz="1200" dirty="0"/>
              <a:t>$COUNT.RESSOURCE[MOD_RESSOURCE_GENRE=TYP_RESS_EXTERNE]{LABEL}</a:t>
            </a:r>
          </a:p>
        </p:txBody>
      </p:sp>
      <p:sp>
        <p:nvSpPr>
          <p:cNvPr id="13" name="Espace réservé du texte 2">
            <a:extLst>
              <a:ext uri="{FF2B5EF4-FFF2-40B4-BE49-F238E27FC236}">
                <a16:creationId xmlns:a16="http://schemas.microsoft.com/office/drawing/2014/main" id="{C1569DA5-302E-6A9C-7189-584FA07FA804}"/>
              </a:ext>
            </a:extLst>
          </p:cNvPr>
          <p:cNvSpPr txBox="1">
            <a:spLocks/>
          </p:cNvSpPr>
          <p:nvPr/>
        </p:nvSpPr>
        <p:spPr>
          <a:xfrm>
            <a:off x="1295998" y="1292222"/>
            <a:ext cx="3959999" cy="576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16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Tx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1"/>
              </a:buClr>
              <a:buFont typeface="Poppins" panose="00000500000000000000" pitchFamily="2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Externes</a:t>
            </a:r>
          </a:p>
        </p:txBody>
      </p:sp>
      <p:pic>
        <p:nvPicPr>
          <p:cNvPr id="3" name="Espace réservé du contenu 8">
            <a:extLst>
              <a:ext uri="{FF2B5EF4-FFF2-40B4-BE49-F238E27FC236}">
                <a16:creationId xmlns:a16="http://schemas.microsoft.com/office/drawing/2014/main" id="{FC7AE15A-C7A5-A7F3-B0FE-A23834FAFC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6938" y="1830125"/>
            <a:ext cx="2932430" cy="3261643"/>
          </a:xfrm>
          <a:prstGeom prst="rect">
            <a:avLst/>
          </a:prstGeom>
        </p:spPr>
      </p:pic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9EA36A30-AB42-C27F-C173-D67998D61828}"/>
              </a:ext>
            </a:extLst>
          </p:cNvPr>
          <p:cNvSpPr txBox="1">
            <a:spLocks/>
          </p:cNvSpPr>
          <p:nvPr/>
        </p:nvSpPr>
        <p:spPr>
          <a:xfrm>
            <a:off x="7258050" y="2096372"/>
            <a:ext cx="2343582" cy="27291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16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8775" indent="-1800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8163" indent="-179388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Tx/>
              <a:buBlip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</a:buBlip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9138" indent="-180975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1"/>
              </a:buClr>
              <a:buFont typeface="Poppins" panose="00000500000000000000" pitchFamily="2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/>
            <a:r>
              <a:rPr lang="fr-FR" sz="1200" dirty="0"/>
              <a:t>$COUNT.RESSOURCE[PROFIL=PROFIL_AGENT]{LABEL}</a:t>
            </a:r>
          </a:p>
        </p:txBody>
      </p:sp>
      <p:sp>
        <p:nvSpPr>
          <p:cNvPr id="8" name="Espace réservé du texte 2">
            <a:extLst>
              <a:ext uri="{FF2B5EF4-FFF2-40B4-BE49-F238E27FC236}">
                <a16:creationId xmlns:a16="http://schemas.microsoft.com/office/drawing/2014/main" id="{8BDD1B32-B9E3-BA8B-56DE-7FB3816CB7DC}"/>
              </a:ext>
            </a:extLst>
          </p:cNvPr>
          <p:cNvSpPr txBox="1">
            <a:spLocks/>
          </p:cNvSpPr>
          <p:nvPr/>
        </p:nvSpPr>
        <p:spPr>
          <a:xfrm>
            <a:off x="7668119" y="1292222"/>
            <a:ext cx="1613041" cy="576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16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Tx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1"/>
              </a:buClr>
              <a:buFont typeface="Poppins" panose="00000500000000000000" pitchFamily="2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Agents</a:t>
            </a:r>
            <a:r>
              <a:rPr lang="fr-FR" b="1" dirty="0"/>
              <a:t> 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3077289"/>
      </p:ext>
    </p:extLst>
  </p:cSld>
  <p:clrMapOvr>
    <a:masterClrMapping/>
  </p:clrMapOvr>
</p:sld>
</file>

<file path=ppt/theme/theme1.xml><?xml version="1.0" encoding="utf-8"?>
<a:theme xmlns:a="http://schemas.openxmlformats.org/drawingml/2006/main" name="Virage Group">
  <a:themeElements>
    <a:clrScheme name="Virage Group">
      <a:dk1>
        <a:srgbClr val="000F55"/>
      </a:dk1>
      <a:lt1>
        <a:sysClr val="window" lastClr="FFFFFF"/>
      </a:lt1>
      <a:dk2>
        <a:srgbClr val="FF0087"/>
      </a:dk2>
      <a:lt2>
        <a:srgbClr val="F4E7EF"/>
      </a:lt2>
      <a:accent1>
        <a:srgbClr val="5C68C9"/>
      </a:accent1>
      <a:accent2>
        <a:srgbClr val="2DA5D1"/>
      </a:accent2>
      <a:accent3>
        <a:srgbClr val="4AC181"/>
      </a:accent3>
      <a:accent4>
        <a:srgbClr val="C8D535"/>
      </a:accent4>
      <a:accent5>
        <a:srgbClr val="FEB636"/>
      </a:accent5>
      <a:accent6>
        <a:srgbClr val="5C68C9"/>
      </a:accent6>
      <a:hlink>
        <a:srgbClr val="000F55"/>
      </a:hlink>
      <a:folHlink>
        <a:srgbClr val="5C68C9"/>
      </a:folHlink>
    </a:clrScheme>
    <a:fontScheme name="Virage Group">
      <a:majorFont>
        <a:latin typeface="Poppins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RAGE GROUP_Template PowerPoint_Global_v1.potx" id="{EF752003-573C-408F-AEF0-9E8DB52B4288}" vid="{EE4AAAF9-33E4-4BB7-A71C-8E15BBCF2EE2}"/>
    </a:ext>
  </a:extLst>
</a:theme>
</file>

<file path=ppt/theme/theme2.xml><?xml version="1.0" encoding="utf-8"?>
<a:theme xmlns:a="http://schemas.openxmlformats.org/drawingml/2006/main" name="Strat Monitor">
  <a:themeElements>
    <a:clrScheme name="Strat Monitor">
      <a:dk1>
        <a:srgbClr val="000F55"/>
      </a:dk1>
      <a:lt1>
        <a:sysClr val="window" lastClr="FFFFFF"/>
      </a:lt1>
      <a:dk2>
        <a:srgbClr val="2823AA"/>
      </a:dk2>
      <a:lt2>
        <a:srgbClr val="EEEDF8"/>
      </a:lt2>
      <a:accent1>
        <a:srgbClr val="FF0087"/>
      </a:accent1>
      <a:accent2>
        <a:srgbClr val="6865C3"/>
      </a:accent2>
      <a:accent3>
        <a:srgbClr val="2DA5D1"/>
      </a:accent3>
      <a:accent4>
        <a:srgbClr val="4AC181"/>
      </a:accent4>
      <a:accent5>
        <a:srgbClr val="C8D535"/>
      </a:accent5>
      <a:accent6>
        <a:srgbClr val="FEB636"/>
      </a:accent6>
      <a:hlink>
        <a:srgbClr val="FF0087"/>
      </a:hlink>
      <a:folHlink>
        <a:srgbClr val="6865C3"/>
      </a:folHlink>
    </a:clrScheme>
    <a:fontScheme name="Virage Group">
      <a:majorFont>
        <a:latin typeface="Poppins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RAGE GROUP_Template PowerPoint_Global_v1.potx" id="{EF752003-573C-408F-AEF0-9E8DB52B4288}" vid="{2B768E3F-B5C1-44E6-9590-E7E9EB1BEA9F}"/>
    </a:ext>
  </a:extLst>
</a:theme>
</file>

<file path=ppt/theme/theme3.xml><?xml version="1.0" encoding="utf-8"?>
<a:theme xmlns:a="http://schemas.openxmlformats.org/drawingml/2006/main" name="Project Monitor">
  <a:themeElements>
    <a:clrScheme name="Project Monitor">
      <a:dk1>
        <a:srgbClr val="000F55"/>
      </a:dk1>
      <a:lt1>
        <a:sysClr val="window" lastClr="FFFFFF"/>
      </a:lt1>
      <a:dk2>
        <a:srgbClr val="8C009A"/>
      </a:dk2>
      <a:lt2>
        <a:srgbClr val="F6EBF7"/>
      </a:lt2>
      <a:accent1>
        <a:srgbClr val="FF0087"/>
      </a:accent1>
      <a:accent2>
        <a:srgbClr val="AE4CB8"/>
      </a:accent2>
      <a:accent3>
        <a:srgbClr val="2DA5D1"/>
      </a:accent3>
      <a:accent4>
        <a:srgbClr val="4AC181"/>
      </a:accent4>
      <a:accent5>
        <a:srgbClr val="C8D535"/>
      </a:accent5>
      <a:accent6>
        <a:srgbClr val="FEB636"/>
      </a:accent6>
      <a:hlink>
        <a:srgbClr val="FF0087"/>
      </a:hlink>
      <a:folHlink>
        <a:srgbClr val="AE4CB8"/>
      </a:folHlink>
    </a:clrScheme>
    <a:fontScheme name="Virage Group">
      <a:majorFont>
        <a:latin typeface="Poppins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RAGE GROUP_Template PowerPoint_Global_v1.potx" id="{EF752003-573C-408F-AEF0-9E8DB52B4288}" vid="{62E310A8-308E-4EF2-A595-83FDAEA4F630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ombredepages xmlns="052482f0-adba-4a7b-a9fc-06a7e3f9f852" xsi:nil="true"/>
    <TaxCatchAll xmlns="2c66e6a3-52e2-48b1-a32a-146ff38f1577" xsi:nil="true"/>
    <lcf76f155ced4ddcb4097134ff3c332f xmlns="052482f0-adba-4a7b-a9fc-06a7e3f9f852">
      <Terms xmlns="http://schemas.microsoft.com/office/infopath/2007/PartnerControls"/>
    </lcf76f155ced4ddcb4097134ff3c332f>
    <Datedecr_x00e9_ation xmlns="052482f0-adba-4a7b-a9fc-06a7e3f9f852" xsi:nil="true"/>
    <Profil xmlns="052482f0-adba-4a7b-a9fc-06a7e3f9f852" xsi:nil="true"/>
    <Etape xmlns="052482f0-adba-4a7b-a9fc-06a7e3f9f852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2ECC4EA6369B84B952BD624B78FD3F5" ma:contentTypeVersion="" ma:contentTypeDescription="Crée un document." ma:contentTypeScope="" ma:versionID="94968d8e79a85cf28b5bac38942ea114">
  <xsd:schema xmlns:xsd="http://www.w3.org/2001/XMLSchema" xmlns:xs="http://www.w3.org/2001/XMLSchema" xmlns:p="http://schemas.microsoft.com/office/2006/metadata/properties" xmlns:ns2="052482F0-ADBA-4A7B-A9FC-06A7E3F9F852" xmlns:ns3="45888877-1173-46f4-9ab0-717eb81f6595" xmlns:ns4="052482f0-adba-4a7b-a9fc-06a7e3f9f852" xmlns:ns5="2c66e6a3-52e2-48b1-a32a-146ff38f1577" targetNamespace="http://schemas.microsoft.com/office/2006/metadata/properties" ma:root="true" ma:fieldsID="19ceb48b68436a18d2fe257ab6fa114c" ns2:_="" ns3:_="" ns4:_="" ns5:_="">
    <xsd:import namespace="052482F0-ADBA-4A7B-A9FC-06A7E3F9F852"/>
    <xsd:import namespace="45888877-1173-46f4-9ab0-717eb81f6595"/>
    <xsd:import namespace="052482f0-adba-4a7b-a9fc-06a7e3f9f852"/>
    <xsd:import namespace="2c66e6a3-52e2-48b1-a32a-146ff38f15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4:MediaServiceDateTaken" minOccurs="0"/>
                <xsd:element ref="ns4:MediaLengthInSeconds" minOccurs="0"/>
                <xsd:element ref="ns4:MediaServiceLocation" minOccurs="0"/>
                <xsd:element ref="ns4:MediaServiceGenerationTime" minOccurs="0"/>
                <xsd:element ref="ns4:MediaServiceEventHashCode" minOccurs="0"/>
                <xsd:element ref="ns4:lcf76f155ced4ddcb4097134ff3c332f" minOccurs="0"/>
                <xsd:element ref="ns5:TaxCatchAll" minOccurs="0"/>
                <xsd:element ref="ns4:MediaServiceOCR" minOccurs="0"/>
                <xsd:element ref="ns4:Etape" minOccurs="0"/>
                <xsd:element ref="ns4:Profil" minOccurs="0"/>
                <xsd:element ref="ns4:MediaServiceObjectDetectorVersions" minOccurs="0"/>
                <xsd:element ref="ns4:MediaServiceSearchProperties" minOccurs="0"/>
                <xsd:element ref="ns4:Nombredepages" minOccurs="0"/>
                <xsd:element ref="ns4:Datedecr_x00e9_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2482F0-ADBA-4A7B-A9FC-06A7E3F9F85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888877-1173-46f4-9ab0-717eb81f659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2482f0-adba-4a7b-a9fc-06a7e3f9f852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4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Balises d’images" ma:readOnly="false" ma:fieldId="{5cf76f15-5ced-4ddc-b409-7134ff3c332f}" ma:taxonomyMulti="true" ma:sspId="c853a8c8-59a4-4cff-9ca9-fcdef99690b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Etape" ma:index="21" nillable="true" ma:displayName="Etape" ma:format="Dropdown" ma:internalName="Etap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Idéation"/>
                    <xsd:enumeration value="Evaluation"/>
                    <xsd:enumeration value="Décision"/>
                    <xsd:enumeration value="Choix 4"/>
                  </xsd:restriction>
                </xsd:simpleType>
              </xsd:element>
            </xsd:sequence>
          </xsd:extension>
        </xsd:complexContent>
      </xsd:complexType>
    </xsd:element>
    <xsd:element name="Profil" ma:index="22" nillable="true" ma:displayName="Profil" ma:format="Dropdown" ma:internalName="Profil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Collectivités"/>
                    <xsd:enumeration value="Santé"/>
                  </xsd:restriction>
                </xsd:simpleType>
              </xsd:element>
            </xsd:sequence>
          </xsd:extension>
        </xsd:complexContent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Nombredepages" ma:index="25" nillable="true" ma:displayName="Nombre de pages" ma:description="4" ma:format="Dropdown" ma:internalName="Nombredepages">
      <xsd:simpleType>
        <xsd:restriction base="dms:Text">
          <xsd:maxLength value="255"/>
        </xsd:restriction>
      </xsd:simpleType>
    </xsd:element>
    <xsd:element name="Datedecr_x00e9_ation" ma:index="26" nillable="true" ma:displayName="Date de création" ma:format="DateOnly" ma:internalName="Datedecr_x00e9_ation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66e6a3-52e2-48b1-a32a-146ff38f1577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0B059328-3AB0-408C-BF6D-034EEAB51216}" ma:internalName="TaxCatchAll" ma:showField="CatchAllData" ma:web="{45888877-1173-46f4-9ab0-717eb81f6595}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B3A434D-067E-40EF-907B-C6047B5C1B2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DF63075-FBD3-4D9E-AAAE-A48291D3F0C6}">
  <ds:schemaRefs>
    <ds:schemaRef ds:uri="http://schemas.microsoft.com/office/2006/metadata/properties"/>
    <ds:schemaRef ds:uri="http://schemas.microsoft.com/office/infopath/2007/PartnerControls"/>
    <ds:schemaRef ds:uri="052482f0-adba-4a7b-a9fc-06a7e3f9f852"/>
    <ds:schemaRef ds:uri="2c66e6a3-52e2-48b1-a32a-146ff38f1577"/>
  </ds:schemaRefs>
</ds:datastoreItem>
</file>

<file path=customXml/itemProps3.xml><?xml version="1.0" encoding="utf-8"?>
<ds:datastoreItem xmlns:ds="http://schemas.openxmlformats.org/officeDocument/2006/customXml" ds:itemID="{BAA77A93-EDE7-4BE6-858A-34A3984C2E6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52482F0-ADBA-4A7B-A9FC-06A7E3F9F852"/>
    <ds:schemaRef ds:uri="45888877-1173-46f4-9ab0-717eb81f6595"/>
    <ds:schemaRef ds:uri="052482f0-adba-4a7b-a9fc-06a7e3f9f852"/>
    <ds:schemaRef ds:uri="2c66e6a3-52e2-48b1-a32a-146ff38f15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VIRAGE GROUP_Template PowerPoint_Global_v1</Template>
  <TotalTime>1019</TotalTime>
  <Words>86</Words>
  <Application>Microsoft Office PowerPoint</Application>
  <PresentationFormat>Grand écran</PresentationFormat>
  <Paragraphs>16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2</vt:i4>
      </vt:variant>
    </vt:vector>
  </HeadingPairs>
  <TitlesOfParts>
    <vt:vector size="8" baseType="lpstr">
      <vt:lpstr>Arial</vt:lpstr>
      <vt:lpstr>Aptos</vt:lpstr>
      <vt:lpstr>Poppins</vt:lpstr>
      <vt:lpstr>Virage Group</vt:lpstr>
      <vt:lpstr>Strat Monitor</vt:lpstr>
      <vt:lpstr>Project Monitor</vt:lpstr>
      <vt:lpstr>Projet : ${LIBELLE_PROJET}</vt:lpstr>
      <vt:lpstr>Projet : ${LIBELLE_PROJET}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Sophie PELVET-LESNE</dc:creator>
  <cp:lastModifiedBy>Laurent AUTHIER</cp:lastModifiedBy>
  <cp:revision>50</cp:revision>
  <dcterms:created xsi:type="dcterms:W3CDTF">2025-04-30T16:32:27Z</dcterms:created>
  <dcterms:modified xsi:type="dcterms:W3CDTF">2026-03-26T10:38:00Z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0x01010002ECC4EA6369B84B952BD624B78FD3F5</vt:lpwstr>
  </property>
</Properties>
</file>