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63" r:id="rId5"/>
  </p:sldMasterIdLst>
  <p:notesMasterIdLst>
    <p:notesMasterId r:id="rId9"/>
  </p:notesMasterIdLst>
  <p:sldIdLst>
    <p:sldId id="276" r:id="rId6"/>
    <p:sldId id="284" r:id="rId7"/>
    <p:sldId id="289" r:id="rId8"/>
  </p:sldIdLst>
  <p:sldSz cx="12192000" cy="68580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Poppins" panose="00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6322734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18487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24/06/2026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45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71" r:id="rId4"/>
    <p:sldLayoutId id="2147483693" r:id="rId5"/>
    <p:sldLayoutId id="2147483672" r:id="rId6"/>
    <p:sldLayoutId id="2147483694" r:id="rId7"/>
    <p:sldLayoutId id="2147483673" r:id="rId8"/>
    <p:sldLayoutId id="2147483691" r:id="rId9"/>
    <p:sldLayoutId id="2147483692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C7C6-86A6-7544-8F11-A40BD2074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65222A-B0F3-B2B5-41FE-B905502D0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/>
          <a:lstStyle/>
          <a:p>
            <a:r>
              <a:rPr lang="fr-FR" dirty="0"/>
              <a:t>Fiche de synthèse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F3D43F-EE0D-45C5-8FA9-3C007C39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B8AF4DB0-1BB3-4A8A-BA0C-376EB4720B3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6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275-25CA-8E07-CD1F-83101F26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2D1CE-CD00-175C-A76C-E308F1CB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C26AD4-744A-0BA5-3446-38A85A9D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${</a:t>
            </a:r>
            <a:r>
              <a:rPr lang="fr-FR" sz="2400" dirty="0">
                <a:latin typeface="+mn-lt"/>
              </a:rPr>
              <a:t>LIBELLE_PROJET</a:t>
            </a:r>
            <a:r>
              <a:rPr lang="fr-FR" sz="2400" b="1" kern="1200" dirty="0">
                <a:latin typeface="+mn-lt"/>
                <a:ea typeface="+mj-ea"/>
                <a:cs typeface="+mj-cs"/>
              </a:rPr>
              <a:t>}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91DC8-CAB3-38FF-64EC-2AEA6F347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315490" cy="3420000"/>
          </a:xfrm>
        </p:spPr>
        <p:txBody>
          <a:bodyPr/>
          <a:lstStyle/>
          <a:p>
            <a:r>
              <a:rPr lang="fr-FR" dirty="0"/>
              <a:t>${CODE_PROJET} </a:t>
            </a:r>
          </a:p>
          <a:p>
            <a:pPr lvl="1" algn="just"/>
            <a:r>
              <a:rPr lang="en-US" dirty="0"/>
              <a:t>${DESCRIPTION_PROJET}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2A194B-450D-C1F5-2A82-04CBBA88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1121" y="921273"/>
            <a:ext cx="4469019" cy="3420000"/>
          </a:xfrm>
        </p:spPr>
        <p:txBody>
          <a:bodyPr/>
          <a:lstStyle/>
          <a:p>
            <a:pPr algn="just"/>
            <a:r>
              <a:rPr lang="fr-FR" dirty="0"/>
              <a:t>Informations</a:t>
            </a:r>
          </a:p>
          <a:p>
            <a:pPr lvl="1" algn="just"/>
            <a:r>
              <a:rPr lang="en-US" b="1" dirty="0"/>
              <a:t>Date de début : </a:t>
            </a:r>
            <a:r>
              <a:rPr lang="en-US" dirty="0"/>
              <a:t>${DATE_DEBUT_PROJET}</a:t>
            </a:r>
          </a:p>
          <a:p>
            <a:pPr lvl="1" algn="just"/>
            <a:r>
              <a:rPr lang="en-US" b="1" dirty="0"/>
              <a:t>Date de fin : </a:t>
            </a:r>
            <a:r>
              <a:rPr lang="en-US" dirty="0"/>
              <a:t>${</a:t>
            </a:r>
            <a:r>
              <a:rPr lang="fr-FR" dirty="0"/>
              <a:t>DATE_FIN_PROJET</a:t>
            </a:r>
            <a:r>
              <a:rPr lang="en-US" dirty="0"/>
              <a:t>}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C09F2F24-E927-40A7-66E5-FBFB6DCAD7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7318" y="2845361"/>
            <a:ext cx="2879056" cy="3210940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${STATUT_PROJET}</a:t>
            </a:r>
          </a:p>
          <a:p>
            <a:pPr lvl="1"/>
            <a:r>
              <a:rPr lang="en-US" dirty="0"/>
              <a:t>${</a:t>
            </a:r>
            <a:r>
              <a:rPr lang="fr-FR" b="0" i="0" dirty="0">
                <a:solidFill>
                  <a:srgbClr val="393844"/>
                </a:solidFill>
                <a:effectLst/>
                <a:latin typeface="Montserrat" panose="00000500000000000000" pitchFamily="2" charset="0"/>
              </a:rPr>
              <a:t>ATT_METEO</a:t>
            </a:r>
            <a:r>
              <a:rPr lang="en-US" dirty="0"/>
              <a:t>}</a:t>
            </a:r>
            <a:endParaRPr lang="fr-FR" dirty="0"/>
          </a:p>
        </p:txBody>
      </p:sp>
      <p:pic>
        <p:nvPicPr>
          <p:cNvPr id="8" name="${ICONE}">
            <a:extLst>
              <a:ext uri="{FF2B5EF4-FFF2-40B4-BE49-F238E27FC236}">
                <a16:creationId xmlns:a16="http://schemas.microsoft.com/office/drawing/2014/main" id="{787B1DFD-49F8-D4A1-361E-4F40271467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48312" y="921273"/>
            <a:ext cx="1517068" cy="151706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930D227-8282-CCA8-907E-4C8B8C3ACFBC}"/>
              </a:ext>
            </a:extLst>
          </p:cNvPr>
          <p:cNvSpPr txBox="1"/>
          <p:nvPr/>
        </p:nvSpPr>
        <p:spPr>
          <a:xfrm>
            <a:off x="1572" y="63180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Chef de </a:t>
            </a:r>
            <a:r>
              <a:rPr lang="en-US" dirty="0" err="1"/>
              <a:t>projet</a:t>
            </a:r>
            <a:r>
              <a:rPr lang="en-US" dirty="0"/>
              <a:t> : ${CHEF_DE_PROJET}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21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D58B-EC16-958B-05BD-521324095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F8F674-3355-1A83-08AE-7DCA68AE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86F0ECC4-20A4-6D2A-2C03-F3D67846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Risques du projet</a:t>
            </a:r>
            <a:endParaRPr lang="fr-FR"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CD3E5C8-ED25-3062-0CC2-B47E1BBC542C}"/>
              </a:ext>
            </a:extLst>
          </p:cNvPr>
          <p:cNvGraphicFramePr>
            <a:graphicFrameLocks noGrp="1"/>
          </p:cNvGraphicFramePr>
          <p:nvPr/>
        </p:nvGraphicFramePr>
        <p:xfrm>
          <a:off x="296562" y="1158914"/>
          <a:ext cx="11508258" cy="1881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8043">
                  <a:extLst>
                    <a:ext uri="{9D8B030D-6E8A-4147-A177-3AD203B41FA5}">
                      <a16:colId xmlns:a16="http://schemas.microsoft.com/office/drawing/2014/main" val="3604369464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3862601715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86385476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1576560599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4095495061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2188499479"/>
                    </a:ext>
                  </a:extLst>
                </a:gridCol>
              </a:tblGrid>
              <a:tr h="468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Catégorie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Gravité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Probabilité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Criticité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926371"/>
                  </a:ext>
                </a:extLst>
              </a:tr>
              <a:tr h="1330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$CATEGORIE_RISQUE{LABEL}</a:t>
                      </a: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$CATEGORIE_RISQUE.PHASE{LABEL}</a:t>
                      </a:r>
                      <a:endParaRPr lang="fr-FR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$CATEGORIE_RISQUE.PHASE.RISQUE{LABEL}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($CATEGORIE_RISQUE.PHASE.RISQUE{ID}, $CATEGORIE_RISQUE.PHASE.RISQUE{CODE})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$CATEGORIE_RISQUE.PHASE.RISQUE.VALUE{REP_REFERENCE}</a:t>
                      </a:r>
                      <a:endParaRPr lang="fr-FR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$CATEGORIE_RISQUE.PHASE.RISQUE.VALUE{REP_ESTIME}</a:t>
                      </a: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$CATEGORIE_RISQUE.PHASE.RISQUE.VALUE{REP_REALISE}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53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36275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FECC87BE-ED1C-4A6E-8AEF-B1923C217F09}"/>
    </a:ext>
  </a:extLst>
</a:theme>
</file>

<file path=ppt/theme/theme2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E550D718-064F-4488-98B2-E56C514FDC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EF86B6-273E-4D47-9CED-38EA1E5B0E67}">
  <ds:schemaRefs>
    <ds:schemaRef ds:uri="052482F0-ADBA-4A7B-A9FC-06A7E3F9F8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c66e6a3-52e2-48b1-a32a-146ff38f1577"/>
    <ds:schemaRef ds:uri="052482f0-adba-4a7b-a9fc-06a7e3f9f852"/>
    <ds:schemaRef ds:uri="45888877-1173-46f4-9ab0-717eb81f659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9924094-C332-440A-82F1-690724E09DC5}">
  <ds:schemaRefs>
    <ds:schemaRef ds:uri="052482F0-ADBA-4A7B-A9FC-06A7E3F9F852"/>
    <ds:schemaRef ds:uri="052482f0-adba-4a7b-a9fc-06a7e3f9f852"/>
    <ds:schemaRef ds:uri="2c66e6a3-52e2-48b1-a32a-146ff38f1577"/>
    <ds:schemaRef ds:uri="45888877-1173-46f4-9ab0-717eb81f6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688063-0040-4F81-BA24-B330C61E07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Virage et produits 2025</Template>
  <TotalTime>147</TotalTime>
  <Words>170</Words>
  <Application>Microsoft Office PowerPoint</Application>
  <PresentationFormat>Grand écran</PresentationFormat>
  <Paragraphs>28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Aptos</vt:lpstr>
      <vt:lpstr>Arial</vt:lpstr>
      <vt:lpstr>Poppins</vt:lpstr>
      <vt:lpstr>Montserrat</vt:lpstr>
      <vt:lpstr>Virage Group</vt:lpstr>
      <vt:lpstr>Project Monitor</vt:lpstr>
      <vt:lpstr>Fiche de synthèse projet</vt:lpstr>
      <vt:lpstr>${LIBELLE_PROJET}</vt:lpstr>
      <vt:lpstr>Risques du projet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LANDREAU</dc:creator>
  <cp:lastModifiedBy>Sophie LANDREAU</cp:lastModifiedBy>
  <cp:revision>22</cp:revision>
  <dcterms:created xsi:type="dcterms:W3CDTF">2025-06-02T07:12:36Z</dcterms:created>
  <dcterms:modified xsi:type="dcterms:W3CDTF">2026-06-24T14:53:16Z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  <property fmtid="{D5CDD505-2E9C-101B-9397-08002B2CF9AE}" pid="3" name="MediaServiceImageTags">
    <vt:lpwstr/>
  </property>
</Properties>
</file>