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59" r:id="rId8"/>
    <p:sldId id="258" r:id="rId9"/>
    <p:sldId id="262" r:id="rId10"/>
    <p:sldId id="261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35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24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91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629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02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90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07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39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06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09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34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953E-ACD1-46B8-B1E3-4697148F44E5}" type="datetimeFigureOut">
              <a:rPr lang="fr-FR" smtClean="0"/>
              <a:t>17/10/2022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9B1D0-F767-4C79-B3F1-794FE748A8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96785" y="457687"/>
            <a:ext cx="9144000" cy="897148"/>
          </a:xfrm>
        </p:spPr>
        <p:txBody>
          <a:bodyPr>
            <a:normAutofit fontScale="90000"/>
          </a:bodyPr>
          <a:lstStyle/>
          <a:p>
            <a:r>
              <a:rPr lang="fr-FR" dirty="0"/>
              <a:t>Test fiche </a:t>
            </a:r>
            <a:r>
              <a:rPr lang="fr-FR" dirty="0" err="1"/>
              <a:t>pptx</a:t>
            </a:r>
            <a:endParaRPr lang="fr-F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9547" y="1262502"/>
            <a:ext cx="2426898" cy="184666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Consolas" panose="020B0609020204030204" pitchFamily="49" charset="0"/>
              </a:rPr>
              <a:t>Projet: $</a:t>
            </a:r>
            <a:r>
              <a:rPr lang="fr-FR" sz="1200" b="1" dirty="0"/>
              <a:t>PROP_LIBELLE</a:t>
            </a:r>
            <a:endParaRPr kumimoji="0" 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026" y="1300556"/>
            <a:ext cx="2828925" cy="1228725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47427"/>
              </p:ext>
            </p:extLst>
          </p:nvPr>
        </p:nvGraphicFramePr>
        <p:xfrm>
          <a:off x="1049277" y="1754769"/>
          <a:ext cx="5176956" cy="162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2">
                <a:tc>
                  <a:txBody>
                    <a:bodyPr/>
                    <a:lstStyle/>
                    <a:p>
                      <a:r>
                        <a:rPr lang="fr-FR" sz="1200" dirty="0"/>
                        <a:t>Code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$PROP_CODE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2">
                <a:tc>
                  <a:txBody>
                    <a:bodyPr/>
                    <a:lstStyle/>
                    <a:p>
                      <a:r>
                        <a:rPr lang="fr-FR" sz="1200" dirty="0"/>
                        <a:t>Rattachement organisation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</a:t>
                      </a:r>
                      <a:r>
                        <a:rPr lang="fr-FR" sz="1200" dirty="0" err="1"/>
                        <a:t>RATTACHEMENT_organisation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2">
                <a:tc>
                  <a:txBody>
                    <a:bodyPr/>
                    <a:lstStyle/>
                    <a:p>
                      <a:r>
                        <a:rPr lang="fr-FR" sz="1200" dirty="0"/>
                        <a:t>Rattachement géographique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</a:t>
                      </a:r>
                      <a:r>
                        <a:rPr lang="fr-FR" sz="1200" dirty="0" err="1"/>
                        <a:t>RATTACHEMENT_geographique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2">
                <a:tc>
                  <a:txBody>
                    <a:bodyPr/>
                    <a:lstStyle/>
                    <a:p>
                      <a:r>
                        <a:rPr lang="fr-FR" sz="1200" dirty="0"/>
                        <a:t>Attribut multi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$ATTRIBUT_ATT_MULTI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2">
                <a:tc>
                  <a:txBody>
                    <a:bodyPr/>
                    <a:lstStyle/>
                    <a:p>
                      <a:r>
                        <a:rPr lang="fr-FR" sz="1200" dirty="0"/>
                        <a:t>Attribut riche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$ATTRIBUT_ATT_RICHE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42E09ED-4E6A-477E-A597-BF055AFE8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98263"/>
              </p:ext>
            </p:extLst>
          </p:nvPr>
        </p:nvGraphicFramePr>
        <p:xfrm>
          <a:off x="1049277" y="397459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6697077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51368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Chef de 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$PROP_</a:t>
                      </a:r>
                      <a:r>
                        <a:rPr lang="fr-FR" dirty="0"/>
                        <a:t>CHEF_DE_PROJET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5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Statut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$ATTRIBUT_STATUT_PROJET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8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Date de début du 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$ATTRIBUT_DATE_DEBUT_PROJET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06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Date de création du 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$ATTRIBUT_DATE_CREATION_PROJET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81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12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628288"/>
              </p:ext>
            </p:extLst>
          </p:nvPr>
        </p:nvGraphicFramePr>
        <p:xfrm>
          <a:off x="2032000" y="719666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Equipe – rôle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Prenom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$LISTE_EQUIPES.ROLE_LIBELLE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$LISTE_EQUIPES.USER_NOM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$LISTE_EQUIPES.USER_PRENOM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33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304273"/>
              </p:ext>
            </p:extLst>
          </p:nvPr>
        </p:nvGraphicFramePr>
        <p:xfrm>
          <a:off x="1774305" y="840646"/>
          <a:ext cx="8128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Budget libelle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Réalisé</a:t>
                      </a:r>
                      <a:r>
                        <a:rPr lang="fr-FR" baseline="0" dirty="0"/>
                        <a:t> cumulé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$LISTE_BUDGETS.LIBELLE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$LISTE_BUDGETS.REP_CIBLE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$LISTE_BUDGETS.REP_REALISE_CUMUL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51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506748"/>
              </p:ext>
            </p:extLst>
          </p:nvPr>
        </p:nvGraphicFramePr>
        <p:xfrm>
          <a:off x="1824182" y="947968"/>
          <a:ext cx="812799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Ressources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Réalisé</a:t>
                      </a:r>
                      <a:r>
                        <a:rPr lang="fr-FR" baseline="0" dirty="0"/>
                        <a:t> cumulé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$LISTE_RESSOURCES.LIBELLE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$LISTE_RESSOURCES.CATEGORIE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$LISTE_RESSOURCES.REP_REALISE_CUMUL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08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4773"/>
              </p:ext>
            </p:extLst>
          </p:nvPr>
        </p:nvGraphicFramePr>
        <p:xfrm>
          <a:off x="2032000" y="719666"/>
          <a:ext cx="8128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Sujet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Emetteur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Débuté 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$LISTE_TACHES.SUJET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$LISTE_TACHES.CATEGORIE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$LISTE_TACHES.MESSAGE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$LISTE_TACHES.EMETTEUR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$LISTE_TACHES.DEBUTE_LE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312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140394"/>
              </p:ext>
            </p:extLst>
          </p:nvPr>
        </p:nvGraphicFramePr>
        <p:xfrm>
          <a:off x="1721757" y="580873"/>
          <a:ext cx="81280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Catégorie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Estimé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Réalisé</a:t>
                      </a:r>
                      <a:r>
                        <a:rPr lang="fr-FR" baseline="0" dirty="0"/>
                        <a:t> cumulé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CAT_BUDGET_PRIVE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$COCKPIT_SIMPLE_BUDGET-CAT_BUDGET_PRIVE-REP_CIBLE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$COCKPIT_SIMPLE_BUDGET-CAT_BUDGET_PRIVE-REP_ESTIME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$COCKPIT_SIMPLE_BUDGET-CAT_BUDGET_PRIVE-REP_REALISE_CUMUL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CAT_BUDG_0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$COCKPIT_SIMPLE_BUDGET-CAT_BUDG_0-REP_CIBLE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$COCKPIT_SIMPLE_BUDGET-CAT_BUDG_0-REP_ESTIME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$COCKPIT_SIMPLE_BUDGET-CAT_BUDG_0-REP_REALISE_CUMUL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39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481383"/>
              </p:ext>
            </p:extLst>
          </p:nvPr>
        </p:nvGraphicFramePr>
        <p:xfrm>
          <a:off x="2573836" y="499269"/>
          <a:ext cx="5754370" cy="881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Catégorie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cible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estimé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réalisé cumulé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CAT_JH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$COCKPIT_SIMPLE_RESSOURCE-CAT_JH-REP_CIBLE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$COCKPIT_SIMPLE_RESSOURCE-CAT_JH-REESTIME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$COCKPIT_SIMPLE_RESSOURCE-CAT_JH-REP_REALISE_CUMUL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1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047354"/>
              </p:ext>
            </p:extLst>
          </p:nvPr>
        </p:nvGraphicFramePr>
        <p:xfrm>
          <a:off x="2516686" y="589075"/>
          <a:ext cx="5259908" cy="522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9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0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Taux d’avancement cible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Taux d’avancement réalisé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en-US" sz="1100" dirty="0">
                          <a:effectLst/>
                        </a:rPr>
                        <a:t>$COCKPIT_SIMPLE_PLANNING-REP_AVANCEMENT_CIBLE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en-US" sz="1100" dirty="0">
                          <a:effectLst/>
                        </a:rPr>
                        <a:t>$COCKPIT_SIMPLE_PLANNING-REP_AVANCEMENT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088358"/>
              </p:ext>
            </p:extLst>
          </p:nvPr>
        </p:nvGraphicFramePr>
        <p:xfrm>
          <a:off x="2573835" y="2924061"/>
          <a:ext cx="6712776" cy="522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7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7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Catégorie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Cible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>
                          <a:effectLst/>
                        </a:rPr>
                        <a:t>Réalisé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en-US" sz="1100">
                          <a:effectLst/>
                        </a:rPr>
                        <a:t>CAT_RES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$COCKPIT_SIMPLE_INDICATEUR-CAT_RES-REP</a:t>
                      </a:r>
                      <a:r>
                        <a:rPr lang="fr-FR" sz="1100">
                          <a:effectLst/>
                        </a:rPr>
                        <a:t>_CIBLE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fr-FR" sz="1100" dirty="0">
                          <a:effectLst/>
                        </a:rPr>
                        <a:t>$COCKPIT_SIMPLE_INDICATEUR-CAT_RES-REP_REALISE_CUMUL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44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98533"/>
              </p:ext>
            </p:extLst>
          </p:nvPr>
        </p:nvGraphicFramePr>
        <p:xfrm>
          <a:off x="1032948" y="550843"/>
          <a:ext cx="10337321" cy="2896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6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2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6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754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Planning</a:t>
                      </a:r>
                      <a:endParaRPr lang="fr-FR" sz="1100" b="1" dirty="0">
                        <a:solidFill>
                          <a:srgbClr val="4F81BD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3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Libellé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Etat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Date de début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Date de fin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$LISTE_PLANNING.LIBELLE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$LISTE_PLANNING.ETAT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$LISTE_PLANNING.DEBUT_ESTIME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$LISTE_PLANNING.FIN_ESTIME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231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B7DC9D-B53B-4C5B-AA3D-62D105CC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</a:t>
            </a:r>
          </a:p>
        </p:txBody>
      </p:sp>
      <p:pic>
        <p:nvPicPr>
          <p:cNvPr id="5" name="Espace réservé du contenu 4" descr="PROP_GANTT ">
            <a:extLst>
              <a:ext uri="{FF2B5EF4-FFF2-40B4-BE49-F238E27FC236}">
                <a16:creationId xmlns:a16="http://schemas.microsoft.com/office/drawing/2014/main" id="{BA5EB66C-DF4F-430D-8699-3A9696AA1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9476"/>
            <a:ext cx="10515600" cy="3643636"/>
          </a:xfrm>
        </p:spPr>
      </p:pic>
    </p:spTree>
    <p:extLst>
      <p:ext uri="{BB962C8B-B14F-4D97-AF65-F5344CB8AC3E}">
        <p14:creationId xmlns:p14="http://schemas.microsoft.com/office/powerpoint/2010/main" val="3056917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22898c-036b-4653-8a21-83db46fe410f">
      <Terms xmlns="http://schemas.microsoft.com/office/infopath/2007/PartnerControls"/>
    </lcf76f155ced4ddcb4097134ff3c332f>
    <TaxCatchAll xmlns="2c66e6a3-52e2-48b1-a32a-146ff38f157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57FE31C6A8B42BE7D594DEF699818" ma:contentTypeVersion="" ma:contentTypeDescription="Crée un document." ma:contentTypeScope="" ma:versionID="2644e1ccf7bd9f80533d5e30bdd6eafc">
  <xsd:schema xmlns:xsd="http://www.w3.org/2001/XMLSchema" xmlns:xs="http://www.w3.org/2001/XMLSchema" xmlns:p="http://schemas.microsoft.com/office/2006/metadata/properties" xmlns:ns2="E022898C-036B-4653-8A21-83DB46FE410F" xmlns:ns3="e022898c-036b-4653-8a21-83db46fe410f" xmlns:ns4="bffc5d97-2f5a-43e5-86d7-941e975a1f37" xmlns:ns5="2c66e6a3-52e2-48b1-a32a-146ff38f1577" targetNamespace="http://schemas.microsoft.com/office/2006/metadata/properties" ma:root="true" ma:fieldsID="164816c2aaccf1065c060d7f39709222" ns2:_="" ns3:_="" ns4:_="" ns5:_="">
    <xsd:import namespace="E022898C-036B-4653-8A21-83DB46FE410F"/>
    <xsd:import namespace="e022898c-036b-4653-8a21-83db46fe410f"/>
    <xsd:import namespace="bffc5d97-2f5a-43e5-86d7-941e975a1f37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2898C-036B-4653-8A21-83DB46FE41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2898c-036b-4653-8a21-83db46fe410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fc5d97-2f5a-43e5-86d7-941e975a1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6A07545-E284-484B-B80C-552865B03E59}" ma:internalName="TaxCatchAll" ma:showField="CatchAllData" ma:web="{bffc5d97-2f5a-43e5-86d7-941e975a1f37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FF0554-7B8D-471F-9202-FC89B6C2471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54462EC-9785-4B79-8D0C-BF5C5B42F9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970904-3011-46C9-8355-EBB8B3980538}"/>
</file>

<file path=docProps/app.xml><?xml version="1.0" encoding="utf-8"?>
<Properties xmlns="http://schemas.openxmlformats.org/officeDocument/2006/extended-properties" xmlns:vt="http://schemas.openxmlformats.org/officeDocument/2006/docPropsVTypes">
  <TotalTime>4141</TotalTime>
  <Words>432</Words>
  <Application>Microsoft Office PowerPoint</Application>
  <PresentationFormat>Grand écran</PresentationFormat>
  <Paragraphs>88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Test fiche pptx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PLANNING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Coralie</dc:creator>
  <cp:lastModifiedBy>Audrey ROBERT</cp:lastModifiedBy>
  <cp:revision>64</cp:revision>
  <dcterms:created xsi:type="dcterms:W3CDTF">2016-06-10T07:14:16Z</dcterms:created>
  <dcterms:modified xsi:type="dcterms:W3CDTF">2022-10-17T16:29:56Z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0x010100F2E57FE31C6A8B42BE7D594DEF699818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