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D2D8"/>
    <a:srgbClr val="E50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979" autoAdjust="0"/>
    <p:restoredTop sz="94660"/>
  </p:normalViewPr>
  <p:slideViewPr>
    <p:cSldViewPr snapToGrid="0">
      <p:cViewPr>
        <p:scale>
          <a:sx n="150" d="100"/>
          <a:sy n="150" d="100"/>
        </p:scale>
        <p:origin x="16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D9FCC-034B-1839-5A8B-0FE808965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5E6347-FF1E-60E0-1646-9DB168E09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644D3F-2BA8-5484-7407-A04C6753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3345C2-BF03-22B1-7B36-5B340895E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7A64DE-55CF-1492-9143-FDF88741B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29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9AA88D-A387-8700-FD49-B6BBBDB5C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D826D7-715F-9CEA-AE0F-9AD6A2568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AF8FD8-EDA9-9C43-87E3-7E913A0E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A1E0CB-F479-10DF-64B0-5CABEB0BF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32AD68-0335-48D7-EB97-57562B4B3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349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BD56651-0E3A-2DF8-0010-6EA2C9040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E84327-3C91-69BF-42BD-956EAB562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603583-2E70-C06B-97F6-853A1534C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F7052D-92D0-931D-52EF-C9F9B2C96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79BC81-8982-CDD2-4E1B-68B9D2554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80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D63AC2-B2AE-D60A-3C85-38E48DDB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1D1127-B5A8-D431-E362-E06F89AE2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BD117E-53DE-01AE-A25C-6BD950B1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3F74A9-AB5D-1D62-6AED-AD6D5A6A1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CBCB1E-88D9-8D51-6D54-2770C28FD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23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4B7EA-223C-BED1-7CF1-72DAF4745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BF2360-87C0-BA7D-2094-1F75AA4A4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31EB83-2202-FCEC-D0DF-1E6163DC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807E4A-3B39-DF86-0F0F-22CA2EDF9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B0C2B6-888D-2AF0-1BE7-7F4FE55AA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08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F7C056-3298-3E02-CDAC-6F591EE17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1E4423-253D-7285-6455-A13D037AEE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81DD19-86B3-9B90-7F3B-1217B235A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1F4B73-0E2F-B8F9-0521-128E7FF85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4C9BB3-F262-151E-DDBE-412B45EBA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E6DB0D-206B-FE0C-63F2-ECDD10B7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23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88A4FB-96D8-0AB1-1596-191592CF6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A12F13-86AE-62DE-5153-C8ED945C4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C6809B-34D7-0D2D-3684-853627519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0A9607-D569-0EF2-B85D-4F2FEF6FD2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2B03A37-30DD-FCEC-05C6-7797ACE29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AB8705-B517-6508-A34F-1FBEA24C7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00307FE-39C6-BE0F-AC40-EC9ED506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78D5638-DFB7-CB43-62FF-2F9E15F2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26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93ECA6-069B-F9D0-5247-DC63670D2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9F1BE9-C9BA-1FB0-32F3-BDCA73434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A83FA5-712C-CCF1-872C-E81287F32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60884D6-D1B8-56C6-EA05-886E21257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22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89C4C2A-7900-4796-4EF5-0D86F6171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677BB06-AE56-FF17-A3E7-0DC2B01C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BA04C8-E1F3-D22B-4A7F-59EA36D33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16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E50C2A-C814-CA69-ADA3-5B745684A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0B7BEC-48C0-182F-466E-629E61A78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F91A8A-6DB0-487D-E9E4-CA0C3485B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E51C0E-BF24-2FAB-BF9D-BEEFB278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E3AD2D-E31E-5F4D-9EBA-52DE53F8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685120-6AFD-9AED-88C9-3E434D0FF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15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F12EC7-A869-04AF-46C2-3A0BD3820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D539819-F225-89D2-789B-498140FCB5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2A7EE1-BF38-7D35-45EB-8846D5965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69C651-4E8B-791B-09DE-168BAF9B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E0FF9D-5F8D-2322-B608-DF6E439D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078BB3-D3E4-6C2A-B73A-0A645F361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5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61B653C-3653-FD29-B358-0821FB4D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F646C2-2502-D622-F7BF-63FC2DFA5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D20BD4-36F3-A439-9FF4-D77C43B13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2A016C-96B9-46EF-BA4A-6DD6C81CE0C7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59B26F-4E86-41B4-FF62-D4903C3806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A3BE71-9C62-1A3A-0830-F68D34379D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CD5588-C7AF-4C7C-B475-0A2DE1A322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57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2D7C8E7B-B778-3FD9-92C2-589089B799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446050"/>
              </p:ext>
            </p:extLst>
          </p:nvPr>
        </p:nvGraphicFramePr>
        <p:xfrm>
          <a:off x="502850" y="1552575"/>
          <a:ext cx="11009700" cy="1166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4375">
                  <a:extLst>
                    <a:ext uri="{9D8B030D-6E8A-4147-A177-3AD203B41FA5}">
                      <a16:colId xmlns:a16="http://schemas.microsoft.com/office/drawing/2014/main" val="2843859538"/>
                    </a:ext>
                  </a:extLst>
                </a:gridCol>
                <a:gridCol w="1829065">
                  <a:extLst>
                    <a:ext uri="{9D8B030D-6E8A-4147-A177-3AD203B41FA5}">
                      <a16:colId xmlns:a16="http://schemas.microsoft.com/office/drawing/2014/main" val="3544737795"/>
                    </a:ext>
                  </a:extLst>
                </a:gridCol>
                <a:gridCol w="1829065">
                  <a:extLst>
                    <a:ext uri="{9D8B030D-6E8A-4147-A177-3AD203B41FA5}">
                      <a16:colId xmlns:a16="http://schemas.microsoft.com/office/drawing/2014/main" val="2531390419"/>
                    </a:ext>
                  </a:extLst>
                </a:gridCol>
                <a:gridCol w="1829065">
                  <a:extLst>
                    <a:ext uri="{9D8B030D-6E8A-4147-A177-3AD203B41FA5}">
                      <a16:colId xmlns:a16="http://schemas.microsoft.com/office/drawing/2014/main" val="1652156394"/>
                    </a:ext>
                  </a:extLst>
                </a:gridCol>
                <a:gridCol w="1829065">
                  <a:extLst>
                    <a:ext uri="{9D8B030D-6E8A-4147-A177-3AD203B41FA5}">
                      <a16:colId xmlns:a16="http://schemas.microsoft.com/office/drawing/2014/main" val="914328648"/>
                    </a:ext>
                  </a:extLst>
                </a:gridCol>
                <a:gridCol w="1829065">
                  <a:extLst>
                    <a:ext uri="{9D8B030D-6E8A-4147-A177-3AD203B41FA5}">
                      <a16:colId xmlns:a16="http://schemas.microsoft.com/office/drawing/2014/main" val="1703777707"/>
                    </a:ext>
                  </a:extLst>
                </a:gridCol>
              </a:tblGrid>
              <a:tr h="634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Nom de l’indicateur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Identifiant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Cible</a:t>
                      </a:r>
                      <a:endParaRPr lang="fr-FR" sz="1100" kern="100" dirty="0"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100" kern="100" dirty="0"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Réalisé</a:t>
                      </a:r>
                      <a:endParaRPr lang="fr-FR" sz="1100" kern="100" dirty="0"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100" kern="100" dirty="0"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Réalisé cumulé</a:t>
                      </a:r>
                      <a:endParaRPr lang="fr-FR" sz="1100" kern="100" dirty="0"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Référence totale</a:t>
                      </a:r>
                    </a:p>
                  </a:txBody>
                  <a:tcPr marL="68580" marR="68580" marT="0" marB="0">
                    <a:solidFill>
                      <a:srgbClr val="E500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186290"/>
                  </a:ext>
                </a:extLst>
              </a:tr>
              <a:tr h="60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$CATEGORIE_INDICATEUR.PHASE.INDICATEUR{LABEL}</a:t>
                      </a: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$CATEGORIE_INDICATEUR.PHASE.INDICATEUR{ID}</a:t>
                      </a:r>
                      <a:endParaRPr lang="fr-FR" sz="1100" b="0" kern="1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Calibri" panose="020F050202020403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$CATEGORIE_INDICATEUR.PHASE.INDICATEUR.VALUE{REP_CIBLE}</a:t>
                      </a: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$CATEGORIE_INDICATEUR.PHASE.INDICATEUR.VALUE{REP_REALISE}</a:t>
                      </a: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$CATEGORIE_INDICATEUR.PHASE.INDICATEUR.TOTAL{REP_REALISE}</a:t>
                      </a: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$CATEGORIE_INDICATEUR.PHASE.INDICATEUR.VALUE{REP_REFERENCE}</a:t>
                      </a:r>
                    </a:p>
                  </a:txBody>
                  <a:tcPr marL="68580" marR="68580" marT="0" marB="0">
                    <a:solidFill>
                      <a:srgbClr val="CCD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072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6688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92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Sophie LANDREAU</dc:creator>
  <cp:lastModifiedBy>Sophie LANDREAU</cp:lastModifiedBy>
  <cp:revision>14</cp:revision>
  <dcterms:created xsi:type="dcterms:W3CDTF">2026-06-22T13:45:22Z</dcterms:created>
  <dcterms:modified xsi:type="dcterms:W3CDTF">2026-06-22T14:27:41Z</dcterms:modified>
</cp:coreProperties>
</file>