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7"/>
  </p:notesMasterIdLst>
  <p:sldIdLst>
    <p:sldId id="284" r:id="rId6"/>
  </p:sldIdLst>
  <p:sldSz cx="12192000" cy="6858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highlight>
                  <a:srgbClr val="FFFF00"/>
                </a:highlight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highlight>
                  <a:srgbClr val="FFFF00"/>
                </a:highlight>
                <a:latin typeface="+mn-lt"/>
              </a:rPr>
              <a:t>LIBELLE_PROJET</a:t>
            </a:r>
            <a:r>
              <a:rPr lang="fr-FR" sz="2400" b="1" kern="1200" dirty="0">
                <a:highlight>
                  <a:srgbClr val="FFFF00"/>
                </a:highlight>
                <a:latin typeface="+mn-lt"/>
                <a:ea typeface="+mj-ea"/>
                <a:cs typeface="+mj-cs"/>
              </a:rPr>
              <a:t>}</a:t>
            </a:r>
            <a:endParaRPr lang="fr-FR" sz="2400" dirty="0">
              <a:highlight>
                <a:srgbClr val="FFFF00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${CODE_PROJET} </a:t>
            </a:r>
          </a:p>
          <a:p>
            <a:pPr lvl="1" algn="just"/>
            <a:r>
              <a:rPr lang="en-US" dirty="0">
                <a:highlight>
                  <a:srgbClr val="FFFF00"/>
                </a:highlight>
              </a:rPr>
              <a:t>${DESCRIPTION_PROJET}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896" y="1862524"/>
            <a:ext cx="11750040" cy="4199948"/>
          </a:xfrm>
        </p:spPr>
        <p:txBody>
          <a:bodyPr/>
          <a:lstStyle/>
          <a:p>
            <a:pPr algn="just"/>
            <a:r>
              <a:rPr lang="fr-FR" dirty="0"/>
              <a:t>Cockpits simples</a:t>
            </a:r>
          </a:p>
          <a:p>
            <a:pPr lvl="1" algn="just"/>
            <a:r>
              <a:rPr lang="en-US" dirty="0"/>
              <a:t>Cockpit budget Coût Cible </a:t>
            </a:r>
            <a:r>
              <a:rPr lang="en-US" b="1" dirty="0"/>
              <a:t>: </a:t>
            </a:r>
            <a:r>
              <a:rPr lang="en-US" dirty="0">
                <a:highlight>
                  <a:srgbClr val="FFFF00"/>
                </a:highlight>
              </a:rPr>
              <a:t>${COCKPIT_SIMPLE_BUDGET[CATEGORY=CAT_BUDGET_COUT,REPRESENTATION=REP_CIBLE]}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budget CAPEX </a:t>
            </a:r>
            <a:r>
              <a:rPr lang="en-US"/>
              <a:t>Cible 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${COCKPIT_SIMPLE_BUDGET[CATEGORY=CAT_BUDGET_COUT,REPRESENTATION=REP_CIBLE,TYPE= TYP_BUDG_INVEST]}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budget AC </a:t>
            </a:r>
            <a:r>
              <a:rPr lang="en-US" dirty="0" err="1"/>
              <a:t>Cible</a:t>
            </a:r>
            <a:r>
              <a:rPr lang="en-US" dirty="0"/>
              <a:t> : </a:t>
            </a:r>
            <a:r>
              <a:rPr lang="en-US" dirty="0">
                <a:highlight>
                  <a:srgbClr val="FFFF00"/>
                </a:highlight>
              </a:rPr>
              <a:t>${COCKPIT_SIMPLE_BUDGET[CATEGORY=CAT_BUDGET_COUT,REPRESENTATION=REP_CIBLE,TYPE= TYP_BUDG_INVEST, AXIS=CLASSE_2]}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Ressource </a:t>
            </a:r>
            <a:r>
              <a:rPr lang="en-US" dirty="0" err="1"/>
              <a:t>Cible</a:t>
            </a:r>
            <a:r>
              <a:rPr lang="en-US" dirty="0"/>
              <a:t> : </a:t>
            </a:r>
            <a:r>
              <a:rPr lang="en-US" dirty="0">
                <a:highlight>
                  <a:srgbClr val="FFFF00"/>
                </a:highlight>
              </a:rPr>
              <a:t>${COCKPIT_SIMPLE_RESOURCE[CATEGORY=CAT_JH,REP=REP_CIBLE]}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</a:t>
            </a:r>
            <a:r>
              <a:rPr lang="en-US" dirty="0" err="1"/>
              <a:t>Indicateur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 : </a:t>
            </a:r>
            <a:r>
              <a:rPr lang="en-US" dirty="0">
                <a:highlight>
                  <a:srgbClr val="FFFF00"/>
                </a:highlight>
              </a:rPr>
              <a:t>${COCKPIT_SIMPLE_INDICATOR[CATEGORY=CAT_IND_POURCENT,REP=REP_REFERENCE]}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Planning : </a:t>
            </a:r>
            <a:r>
              <a:rPr lang="en-US" dirty="0">
                <a:highlight>
                  <a:srgbClr val="FFFF00"/>
                </a:highlight>
              </a:rPr>
              <a:t>${COCKPIT_SIMPLE_PLANNING[REP=REP_AVANCEMENT_CIBLE]}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Cockpit Planning Gestion Projet : </a:t>
            </a:r>
            <a:r>
              <a:rPr lang="en-US" dirty="0">
                <a:highlight>
                  <a:srgbClr val="FFFF00"/>
                </a:highlight>
              </a:rPr>
              <a:t>${COCKPIT_SIMPLE_PLANNING[REP=REP_AVANCEMENT,TYPE=TYP_PHASE_GESTION]}</a:t>
            </a:r>
            <a:endParaRPr lang="fr-FR" dirty="0">
              <a:highlight>
                <a:srgbClr val="FFFF00"/>
              </a:highlight>
            </a:endParaRPr>
          </a:p>
          <a:p>
            <a:pPr lvl="1" algn="just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Props1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731</TotalTime>
  <Words>210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Poppins</vt:lpstr>
      <vt:lpstr>Aptos</vt:lpstr>
      <vt:lpstr>Virage Group</vt:lpstr>
      <vt:lpstr>Project Monitor</vt:lpstr>
      <vt:lpstr>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Laurent AUTHIER</cp:lastModifiedBy>
  <cp:revision>24</cp:revision>
  <dcterms:created xsi:type="dcterms:W3CDTF">2025-06-02T07:12:36Z</dcterms:created>
  <dcterms:modified xsi:type="dcterms:W3CDTF">2026-04-07T09:39:06Z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