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4"/>
    <p:sldMasterId id="2147483663" r:id="rId5"/>
  </p:sldMasterIdLst>
  <p:notesMasterIdLst>
    <p:notesMasterId r:id="rId14"/>
  </p:notesMasterIdLst>
  <p:sldIdLst>
    <p:sldId id="276" r:id="rId6"/>
    <p:sldId id="284" r:id="rId7"/>
    <p:sldId id="285" r:id="rId8"/>
    <p:sldId id="286" r:id="rId9"/>
    <p:sldId id="287" r:id="rId10"/>
    <p:sldId id="288" r:id="rId11"/>
    <p:sldId id="289" r:id="rId12"/>
    <p:sldId id="290" r:id="rId13"/>
  </p:sldIdLst>
  <p:sldSz cx="12192000" cy="6858000"/>
  <p:notesSz cx="6858000" cy="9144000"/>
  <p:embeddedFontLst>
    <p:embeddedFont>
      <p:font typeface="Montserrat" panose="00000500000000000000" pitchFamily="2" charset="0"/>
      <p:regular r:id="rId15"/>
      <p:bold r:id="rId16"/>
      <p:italic r:id="rId17"/>
      <p:boldItalic r:id="rId18"/>
    </p:embeddedFont>
    <p:embeddedFont>
      <p:font typeface="Poppins" panose="00000500000000000000" pitchFamily="2" charset="0"/>
      <p:regular r:id="rId19"/>
      <p:bold r:id="rId20"/>
      <p:italic r:id="rId21"/>
      <p:boldItalic r:id="rId2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8638C-3121-497F-9833-0C89615762C4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7F6FD-F1B7-4465-A4F0-F9D5BA7C7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71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apture d’écran, Graphique, noir&#10;&#10;Le contenu généré par l’IA peut être incorrect.">
            <a:extLst>
              <a:ext uri="{FF2B5EF4-FFF2-40B4-BE49-F238E27FC236}">
                <a16:creationId xmlns:a16="http://schemas.microsoft.com/office/drawing/2014/main" id="{526E4C00-8232-F2E8-8C46-16ABB2897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022" y="5103628"/>
            <a:ext cx="3366977" cy="1754372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DAB53014-DF65-8AF4-9F11-2097CA5B3651}"/>
              </a:ext>
            </a:extLst>
          </p:cNvPr>
          <p:cNvSpPr/>
          <p:nvPr userDrawn="1"/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3" y="1227138"/>
            <a:ext cx="6480000" cy="2340000"/>
          </a:xfrm>
        </p:spPr>
        <p:txBody>
          <a:bodyPr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3" y="6322734"/>
            <a:ext cx="6840000" cy="3600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179AEE-12E3-47CA-1174-3C2404023DFE}"/>
              </a:ext>
            </a:extLst>
          </p:cNvPr>
          <p:cNvGrpSpPr/>
          <p:nvPr userDrawn="1"/>
        </p:nvGrpSpPr>
        <p:grpSpPr>
          <a:xfrm>
            <a:off x="7547429" y="438150"/>
            <a:ext cx="3544949" cy="3949700"/>
            <a:chOff x="5162550" y="2390798"/>
            <a:chExt cx="1863470" cy="2076235"/>
          </a:xfrm>
          <a:solidFill>
            <a:srgbClr val="FFFFFF">
              <a:alpha val="20000"/>
            </a:srgb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6E06D901-37FE-DDA2-D068-1FAEEA56D6D2}"/>
                </a:ext>
              </a:extLst>
            </p:cNvPr>
            <p:cNvSpPr/>
            <p:nvPr/>
          </p:nvSpPr>
          <p:spPr>
            <a:xfrm>
              <a:off x="5855398" y="3013493"/>
              <a:ext cx="573214" cy="824292"/>
            </a:xfrm>
            <a:custGeom>
              <a:avLst/>
              <a:gdLst>
                <a:gd name="connsiteX0" fmla="*/ 0 w 573214"/>
                <a:gd name="connsiteY0" fmla="*/ 690589 h 824292"/>
                <a:gd name="connsiteX1" fmla="*/ 0 w 573214"/>
                <a:gd name="connsiteY1" fmla="*/ 786124 h 824292"/>
                <a:gd name="connsiteX2" fmla="*/ 56960 w 573214"/>
                <a:gd name="connsiteY2" fmla="*/ 819176 h 824292"/>
                <a:gd name="connsiteX3" fmla="*/ 554165 w 573214"/>
                <a:gd name="connsiteY3" fmla="*/ 532950 h 824292"/>
                <a:gd name="connsiteX4" fmla="*/ 573215 w 573214"/>
                <a:gd name="connsiteY4" fmla="*/ 499993 h 824292"/>
                <a:gd name="connsiteX5" fmla="*/ 573215 w 573214"/>
                <a:gd name="connsiteY5" fmla="*/ 325210 h 824292"/>
                <a:gd name="connsiteX6" fmla="*/ 554165 w 573214"/>
                <a:gd name="connsiteY6" fmla="*/ 292253 h 824292"/>
                <a:gd name="connsiteX7" fmla="*/ 57055 w 573214"/>
                <a:gd name="connsiteY7" fmla="*/ 5170 h 824292"/>
                <a:gd name="connsiteX8" fmla="*/ 0 w 573214"/>
                <a:gd name="connsiteY8" fmla="*/ 38126 h 824292"/>
                <a:gd name="connsiteX9" fmla="*/ 0 w 573214"/>
                <a:gd name="connsiteY9" fmla="*/ 138234 h 824292"/>
                <a:gd name="connsiteX10" fmla="*/ 19145 w 573214"/>
                <a:gd name="connsiteY10" fmla="*/ 171286 h 824292"/>
                <a:gd name="connsiteX11" fmla="*/ 379952 w 573214"/>
                <a:gd name="connsiteY11" fmla="*/ 378264 h 824292"/>
                <a:gd name="connsiteX12" fmla="*/ 379952 w 573214"/>
                <a:gd name="connsiteY12" fmla="*/ 451511 h 824292"/>
                <a:gd name="connsiteX13" fmla="*/ 19145 w 573214"/>
                <a:gd name="connsiteY13" fmla="*/ 657823 h 824292"/>
                <a:gd name="connsiteX14" fmla="*/ 0 w 573214"/>
                <a:gd name="connsiteY14" fmla="*/ 690874 h 82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214" h="824292">
                  <a:moveTo>
                    <a:pt x="0" y="690589"/>
                  </a:moveTo>
                  <a:lnTo>
                    <a:pt x="0" y="786124"/>
                  </a:lnTo>
                  <a:cubicBezTo>
                    <a:pt x="0" y="815461"/>
                    <a:pt x="31623" y="833749"/>
                    <a:pt x="56960" y="819176"/>
                  </a:cubicBezTo>
                  <a:lnTo>
                    <a:pt x="554165" y="532950"/>
                  </a:lnTo>
                  <a:cubicBezTo>
                    <a:pt x="565976" y="526187"/>
                    <a:pt x="573215" y="513614"/>
                    <a:pt x="573215" y="499993"/>
                  </a:cubicBezTo>
                  <a:lnTo>
                    <a:pt x="573215" y="325210"/>
                  </a:lnTo>
                  <a:cubicBezTo>
                    <a:pt x="573215" y="311589"/>
                    <a:pt x="565976" y="299016"/>
                    <a:pt x="554165" y="292253"/>
                  </a:cubicBezTo>
                  <a:lnTo>
                    <a:pt x="57055" y="5170"/>
                  </a:lnTo>
                  <a:cubicBezTo>
                    <a:pt x="31718" y="-9499"/>
                    <a:pt x="0" y="8789"/>
                    <a:pt x="0" y="38126"/>
                  </a:cubicBezTo>
                  <a:lnTo>
                    <a:pt x="0" y="138234"/>
                  </a:lnTo>
                  <a:cubicBezTo>
                    <a:pt x="0" y="151855"/>
                    <a:pt x="7334" y="164428"/>
                    <a:pt x="19145" y="171286"/>
                  </a:cubicBezTo>
                  <a:lnTo>
                    <a:pt x="379952" y="378264"/>
                  </a:lnTo>
                  <a:cubicBezTo>
                    <a:pt x="408242" y="394456"/>
                    <a:pt x="408242" y="435319"/>
                    <a:pt x="379952" y="451511"/>
                  </a:cubicBezTo>
                  <a:lnTo>
                    <a:pt x="19145" y="657823"/>
                  </a:lnTo>
                  <a:cubicBezTo>
                    <a:pt x="7334" y="664585"/>
                    <a:pt x="0" y="677158"/>
                    <a:pt x="0" y="690874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32359DD-126B-4ADC-F7A8-72A243F97C24}"/>
                </a:ext>
              </a:extLst>
            </p:cNvPr>
            <p:cNvSpPr/>
            <p:nvPr/>
          </p:nvSpPr>
          <p:spPr>
            <a:xfrm>
              <a:off x="5162550" y="2390798"/>
              <a:ext cx="1863470" cy="2076235"/>
            </a:xfrm>
            <a:custGeom>
              <a:avLst/>
              <a:gdLst>
                <a:gd name="connsiteX0" fmla="*/ 1685354 w 1863470"/>
                <a:gd name="connsiteY0" fmla="*/ 1519595 h 2076235"/>
                <a:gd name="connsiteX1" fmla="*/ 1647063 w 1863470"/>
                <a:gd name="connsiteY1" fmla="*/ 1519595 h 2076235"/>
                <a:gd name="connsiteX2" fmla="*/ 975074 w 1863470"/>
                <a:gd name="connsiteY2" fmla="*/ 1907738 h 2076235"/>
                <a:gd name="connsiteX3" fmla="*/ 888302 w 1863470"/>
                <a:gd name="connsiteY3" fmla="*/ 1907738 h 2076235"/>
                <a:gd name="connsiteX4" fmla="*/ 200216 w 1863470"/>
                <a:gd name="connsiteY4" fmla="*/ 1510451 h 2076235"/>
                <a:gd name="connsiteX5" fmla="*/ 156877 w 1863470"/>
                <a:gd name="connsiteY5" fmla="*/ 1435299 h 2076235"/>
                <a:gd name="connsiteX6" fmla="*/ 156877 w 1863470"/>
                <a:gd name="connsiteY6" fmla="*/ 640723 h 2076235"/>
                <a:gd name="connsiteX7" fmla="*/ 200216 w 1863470"/>
                <a:gd name="connsiteY7" fmla="*/ 565571 h 2076235"/>
                <a:gd name="connsiteX8" fmla="*/ 888302 w 1863470"/>
                <a:gd name="connsiteY8" fmla="*/ 168473 h 2076235"/>
                <a:gd name="connsiteX9" fmla="*/ 931640 w 1863470"/>
                <a:gd name="connsiteY9" fmla="*/ 156853 h 2076235"/>
                <a:gd name="connsiteX10" fmla="*/ 975074 w 1863470"/>
                <a:gd name="connsiteY10" fmla="*/ 168473 h 2076235"/>
                <a:gd name="connsiteX11" fmla="*/ 1663160 w 1863470"/>
                <a:gd name="connsiteY11" fmla="*/ 565761 h 2076235"/>
                <a:gd name="connsiteX12" fmla="*/ 1706594 w 1863470"/>
                <a:gd name="connsiteY12" fmla="*/ 640913 h 2076235"/>
                <a:gd name="connsiteX13" fmla="*/ 1706594 w 1863470"/>
                <a:gd name="connsiteY13" fmla="*/ 1412057 h 2076235"/>
                <a:gd name="connsiteX14" fmla="*/ 1725835 w 1863470"/>
                <a:gd name="connsiteY14" fmla="*/ 1445300 h 2076235"/>
                <a:gd name="connsiteX15" fmla="*/ 1804607 w 1863470"/>
                <a:gd name="connsiteY15" fmla="*/ 1490639 h 2076235"/>
                <a:gd name="connsiteX16" fmla="*/ 1862042 w 1863470"/>
                <a:gd name="connsiteY16" fmla="*/ 1461397 h 2076235"/>
                <a:gd name="connsiteX17" fmla="*/ 1863471 w 1863470"/>
                <a:gd name="connsiteY17" fmla="*/ 1435394 h 2076235"/>
                <a:gd name="connsiteX18" fmla="*/ 1863471 w 1863470"/>
                <a:gd name="connsiteY18" fmla="*/ 640818 h 2076235"/>
                <a:gd name="connsiteX19" fmla="*/ 1741646 w 1863470"/>
                <a:gd name="connsiteY19" fmla="*/ 429839 h 2076235"/>
                <a:gd name="connsiteX20" fmla="*/ 1053465 w 1863470"/>
                <a:gd name="connsiteY20" fmla="*/ 32647 h 2076235"/>
                <a:gd name="connsiteX21" fmla="*/ 809815 w 1863470"/>
                <a:gd name="connsiteY21" fmla="*/ 32647 h 2076235"/>
                <a:gd name="connsiteX22" fmla="*/ 121825 w 1863470"/>
                <a:gd name="connsiteY22" fmla="*/ 429839 h 2076235"/>
                <a:gd name="connsiteX23" fmla="*/ 0 w 1863470"/>
                <a:gd name="connsiteY23" fmla="*/ 640818 h 2076235"/>
                <a:gd name="connsiteX24" fmla="*/ 0 w 1863470"/>
                <a:gd name="connsiteY24" fmla="*/ 1435394 h 2076235"/>
                <a:gd name="connsiteX25" fmla="*/ 121825 w 1863470"/>
                <a:gd name="connsiteY25" fmla="*/ 1646373 h 2076235"/>
                <a:gd name="connsiteX26" fmla="*/ 809911 w 1863470"/>
                <a:gd name="connsiteY26" fmla="*/ 2043660 h 2076235"/>
                <a:gd name="connsiteX27" fmla="*/ 931736 w 1863470"/>
                <a:gd name="connsiteY27" fmla="*/ 2076236 h 2076235"/>
                <a:gd name="connsiteX28" fmla="*/ 1053560 w 1863470"/>
                <a:gd name="connsiteY28" fmla="*/ 2043660 h 2076235"/>
                <a:gd name="connsiteX29" fmla="*/ 1741646 w 1863470"/>
                <a:gd name="connsiteY29" fmla="*/ 1646373 h 2076235"/>
                <a:gd name="connsiteX30" fmla="*/ 1768983 w 1863470"/>
                <a:gd name="connsiteY30" fmla="*/ 1627894 h 2076235"/>
                <a:gd name="connsiteX31" fmla="*/ 1764030 w 1863470"/>
                <a:gd name="connsiteY31" fmla="*/ 1564648 h 2076235"/>
                <a:gd name="connsiteX32" fmla="*/ 1685449 w 1863470"/>
                <a:gd name="connsiteY32" fmla="*/ 1519499 h 207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63470" h="2076235">
                  <a:moveTo>
                    <a:pt x="1685354" y="1519595"/>
                  </a:moveTo>
                  <a:cubicBezTo>
                    <a:pt x="1673447" y="1512737"/>
                    <a:pt x="1658874" y="1512832"/>
                    <a:pt x="1647063" y="1519595"/>
                  </a:cubicBezTo>
                  <a:lnTo>
                    <a:pt x="975074" y="1907738"/>
                  </a:lnTo>
                  <a:cubicBezTo>
                    <a:pt x="948309" y="1923169"/>
                    <a:pt x="915067" y="1923169"/>
                    <a:pt x="888302" y="1907738"/>
                  </a:cubicBezTo>
                  <a:lnTo>
                    <a:pt x="200216" y="1510451"/>
                  </a:lnTo>
                  <a:cubicBezTo>
                    <a:pt x="173450" y="1495020"/>
                    <a:pt x="156877" y="1466159"/>
                    <a:pt x="156877" y="1435299"/>
                  </a:cubicBezTo>
                  <a:lnTo>
                    <a:pt x="156877" y="640723"/>
                  </a:lnTo>
                  <a:cubicBezTo>
                    <a:pt x="156877" y="609862"/>
                    <a:pt x="173546" y="581001"/>
                    <a:pt x="200216" y="565571"/>
                  </a:cubicBezTo>
                  <a:lnTo>
                    <a:pt x="888302" y="168473"/>
                  </a:lnTo>
                  <a:cubicBezTo>
                    <a:pt x="901732" y="160758"/>
                    <a:pt x="916686" y="156853"/>
                    <a:pt x="931640" y="156853"/>
                  </a:cubicBezTo>
                  <a:cubicBezTo>
                    <a:pt x="946595" y="156853"/>
                    <a:pt x="961644" y="160758"/>
                    <a:pt x="975074" y="168473"/>
                  </a:cubicBezTo>
                  <a:lnTo>
                    <a:pt x="1663160" y="565761"/>
                  </a:lnTo>
                  <a:cubicBezTo>
                    <a:pt x="1689926" y="581192"/>
                    <a:pt x="1706594" y="609957"/>
                    <a:pt x="1706594" y="640913"/>
                  </a:cubicBezTo>
                  <a:lnTo>
                    <a:pt x="1706594" y="1412057"/>
                  </a:lnTo>
                  <a:cubicBezTo>
                    <a:pt x="1706594" y="1425774"/>
                    <a:pt x="1713929" y="1438442"/>
                    <a:pt x="1725835" y="1445300"/>
                  </a:cubicBezTo>
                  <a:lnTo>
                    <a:pt x="1804607" y="1490639"/>
                  </a:lnTo>
                  <a:cubicBezTo>
                    <a:pt x="1828705" y="1504545"/>
                    <a:pt x="1859089" y="1489020"/>
                    <a:pt x="1862042" y="1461397"/>
                  </a:cubicBezTo>
                  <a:cubicBezTo>
                    <a:pt x="1862995" y="1452824"/>
                    <a:pt x="1863471" y="1444157"/>
                    <a:pt x="1863471" y="1435394"/>
                  </a:cubicBezTo>
                  <a:lnTo>
                    <a:pt x="1863471" y="640818"/>
                  </a:lnTo>
                  <a:cubicBezTo>
                    <a:pt x="1863471" y="554045"/>
                    <a:pt x="1816799" y="473178"/>
                    <a:pt x="1741646" y="429839"/>
                  </a:cubicBezTo>
                  <a:lnTo>
                    <a:pt x="1053465" y="32647"/>
                  </a:lnTo>
                  <a:cubicBezTo>
                    <a:pt x="978122" y="-10882"/>
                    <a:pt x="885254" y="-10882"/>
                    <a:pt x="809815" y="32647"/>
                  </a:cubicBezTo>
                  <a:lnTo>
                    <a:pt x="121825" y="429839"/>
                  </a:lnTo>
                  <a:cubicBezTo>
                    <a:pt x="46673" y="473273"/>
                    <a:pt x="0" y="554141"/>
                    <a:pt x="0" y="640818"/>
                  </a:cubicBezTo>
                  <a:lnTo>
                    <a:pt x="0" y="1435394"/>
                  </a:lnTo>
                  <a:cubicBezTo>
                    <a:pt x="0" y="1522166"/>
                    <a:pt x="46673" y="1602938"/>
                    <a:pt x="121825" y="1646373"/>
                  </a:cubicBezTo>
                  <a:lnTo>
                    <a:pt x="809911" y="2043660"/>
                  </a:lnTo>
                  <a:cubicBezTo>
                    <a:pt x="847439" y="2065377"/>
                    <a:pt x="889635" y="2076236"/>
                    <a:pt x="931736" y="2076236"/>
                  </a:cubicBezTo>
                  <a:cubicBezTo>
                    <a:pt x="973836" y="2076236"/>
                    <a:pt x="1015937" y="2065377"/>
                    <a:pt x="1053560" y="2043660"/>
                  </a:cubicBezTo>
                  <a:lnTo>
                    <a:pt x="1741646" y="1646373"/>
                  </a:lnTo>
                  <a:cubicBezTo>
                    <a:pt x="1751267" y="1640848"/>
                    <a:pt x="1760315" y="1634657"/>
                    <a:pt x="1768983" y="1627894"/>
                  </a:cubicBezTo>
                  <a:cubicBezTo>
                    <a:pt x="1790224" y="1611320"/>
                    <a:pt x="1787366" y="1578174"/>
                    <a:pt x="1764030" y="1564648"/>
                  </a:cubicBezTo>
                  <a:lnTo>
                    <a:pt x="1685449" y="15194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288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FD4F8F69-C073-C432-C35D-A915F4AD87C8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1A03920-2A1F-DDB2-FF50-11DC637130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6840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C105-3B9E-4C06-A918-1CB82574A223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811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51D3837-8F80-CCD7-5467-8E171BA3B87A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04B841-2DFA-FD9B-CB0D-38B48014F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4536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67DC4-3100-4CE3-8C6C-3F51649DC309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B160FFDD-FE81-9D7A-D263-5395D51E14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6600" y="241300"/>
            <a:ext cx="6146800" cy="4775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0166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7073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9455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2118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596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7A437716-F18B-F407-D8B1-45E6E3F202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03751" y="1789186"/>
            <a:ext cx="5903679" cy="3156015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C0AB-5EEF-4185-A13E-D9F305178810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70636" y="1795463"/>
            <a:ext cx="2637808" cy="2941881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386414" y="1587500"/>
            <a:ext cx="3006252" cy="335280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B7E6DB4F-E2C5-EDC6-FD21-92781FB5A9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2720" y="2354489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73968" y="5099843"/>
            <a:ext cx="2880000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45655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BB6A-ACF6-4914-9508-3B6C017E6C3A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722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9334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34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5">
            <a:extLst>
              <a:ext uri="{FF2B5EF4-FFF2-40B4-BE49-F238E27FC236}">
                <a16:creationId xmlns:a16="http://schemas.microsoft.com/office/drawing/2014/main" id="{F26D7285-062B-F5EB-44CC-931F2CB4FD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184690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5" name="Graphique 13">
            <a:extLst>
              <a:ext uri="{FF2B5EF4-FFF2-40B4-BE49-F238E27FC236}">
                <a16:creationId xmlns:a16="http://schemas.microsoft.com/office/drawing/2014/main" id="{045053AB-A0CE-E2CF-2394-E8A5D32E7CB9}"/>
              </a:ext>
            </a:extLst>
          </p:cNvPr>
          <p:cNvSpPr/>
          <p:nvPr userDrawn="1"/>
        </p:nvSpPr>
        <p:spPr>
          <a:xfrm>
            <a:off x="3045883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7D2D3FBB-B5C9-D75D-8256-F9804B06F6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5883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66407574-E1E3-EF8F-63B4-721E7E39137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97123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4" name="Graphique 13">
            <a:extLst>
              <a:ext uri="{FF2B5EF4-FFF2-40B4-BE49-F238E27FC236}">
                <a16:creationId xmlns:a16="http://schemas.microsoft.com/office/drawing/2014/main" id="{EEEA4BC6-058F-C053-2661-F3522C5AD3B6}"/>
              </a:ext>
            </a:extLst>
          </p:cNvPr>
          <p:cNvSpPr/>
          <p:nvPr userDrawn="1"/>
        </p:nvSpPr>
        <p:spPr>
          <a:xfrm>
            <a:off x="5158316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du texte 9">
            <a:extLst>
              <a:ext uri="{FF2B5EF4-FFF2-40B4-BE49-F238E27FC236}">
                <a16:creationId xmlns:a16="http://schemas.microsoft.com/office/drawing/2014/main" id="{A2418CE5-E0E4-87D3-D8AC-662ECC86D7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8316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pour une image  5">
            <a:extLst>
              <a:ext uri="{FF2B5EF4-FFF2-40B4-BE49-F238E27FC236}">
                <a16:creationId xmlns:a16="http://schemas.microsoft.com/office/drawing/2014/main" id="{12C4E89E-EC7D-45B7-F54E-30AC8F1DAB3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4095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8" name="Graphique 13">
            <a:extLst>
              <a:ext uri="{FF2B5EF4-FFF2-40B4-BE49-F238E27FC236}">
                <a16:creationId xmlns:a16="http://schemas.microsoft.com/office/drawing/2014/main" id="{C78CDC81-4498-D6A3-C498-DDBFCD65DCB2}"/>
              </a:ext>
            </a:extLst>
          </p:cNvPr>
          <p:cNvSpPr/>
          <p:nvPr userDrawn="1"/>
        </p:nvSpPr>
        <p:spPr>
          <a:xfrm>
            <a:off x="72707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Espace réservé du texte 9">
            <a:extLst>
              <a:ext uri="{FF2B5EF4-FFF2-40B4-BE49-F238E27FC236}">
                <a16:creationId xmlns:a16="http://schemas.microsoft.com/office/drawing/2014/main" id="{4071ED62-07BB-A6C7-0370-43F3B7F8C9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707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16869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DA1BB6-6B45-83D2-BD36-996D12A523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32091E-F2B2-B092-CF9A-8E1B1C8F0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36237" y="2339821"/>
            <a:ext cx="8100000" cy="1152000"/>
          </a:xfrm>
        </p:spPr>
        <p:txBody>
          <a:bodyPr anchor="b"/>
          <a:lstStyle>
            <a:lvl1pPr algn="l">
              <a:defRPr sz="7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0EFD-7FE0-4B77-9AE2-8FB03E4A3F3C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F529EC7-F80E-D9EC-C574-A936B585D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2907" y="3512165"/>
            <a:ext cx="4320000" cy="2016000"/>
          </a:xfrm>
        </p:spPr>
        <p:txBody>
          <a:bodyPr/>
          <a:lstStyle>
            <a:lvl1pPr>
              <a:spcAft>
                <a:spcPts val="600"/>
              </a:spcAft>
              <a:defRPr sz="20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95345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B1D4-BDBF-4876-BB00-B1EA2E312087}" type="datetime1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DD4E3-D3FC-2C88-14E9-0AD853041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E31CA251-FF38-8823-B854-01C0078BB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811850C-E3C7-C167-9F02-7D4508A5F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F9AD9F52-F886-906E-EC30-AE71CADD26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1184871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8CEDC14-5769-2F0A-76F4-923D5F193BE7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 descr="Une image contenant text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26661C4D-90D7-23BB-CC4D-0339377A7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523CB4-2C5F-477C-BDCC-8EC2491C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A2947-5BF6-4E34-AC95-8501433914C7}" type="datetime1">
              <a:rPr lang="fr-FR" smtClean="0"/>
              <a:t>27/08/2026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C2D429-99FE-4D68-BB68-9DFAAE97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7F1509-3436-495C-A31B-255DA8E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560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F5D4-FCA7-4DCD-9ED6-30AC2A169FB3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87351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6E7D4CB-AAC6-3270-974B-EED508B95389}"/>
              </a:ext>
            </a:extLst>
          </p:cNvPr>
          <p:cNvSpPr/>
          <p:nvPr userDrawn="1"/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5D173-0631-4692-BB4A-A4FF93EDF621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361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C0021-8AAB-49FF-821F-5F50C73055E5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3081" y="1709685"/>
            <a:ext cx="3368005" cy="375625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076078" y="1512277"/>
            <a:ext cx="3722011" cy="4151069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2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F3239D6-A713-8C49-71C1-5CD9E79041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88744" y="3747298"/>
            <a:ext cx="1783996" cy="1989646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Photo</a:t>
            </a:r>
          </a:p>
        </p:txBody>
      </p:sp>
      <p:sp>
        <p:nvSpPr>
          <p:cNvPr id="2" name="Espace réservé du texte 41">
            <a:extLst>
              <a:ext uri="{FF2B5EF4-FFF2-40B4-BE49-F238E27FC236}">
                <a16:creationId xmlns:a16="http://schemas.microsoft.com/office/drawing/2014/main" id="{A665A779-B769-D2BA-8030-BE9BDEE7B4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8800" y="1728000"/>
            <a:ext cx="5803235" cy="3156015"/>
          </a:xfrm>
          <a:custGeom>
            <a:avLst/>
            <a:gdLst>
              <a:gd name="connsiteX0" fmla="*/ 72176 w 5803235"/>
              <a:gd name="connsiteY0" fmla="*/ 0 h 3156015"/>
              <a:gd name="connsiteX1" fmla="*/ 72176 w 5803235"/>
              <a:gd name="connsiteY1" fmla="*/ 254 h 3156015"/>
              <a:gd name="connsiteX2" fmla="*/ 5731058 w 5803235"/>
              <a:gd name="connsiteY2" fmla="*/ 254 h 3156015"/>
              <a:gd name="connsiteX3" fmla="*/ 5803235 w 5803235"/>
              <a:gd name="connsiteY3" fmla="*/ 72430 h 3156015"/>
              <a:gd name="connsiteX4" fmla="*/ 5803235 w 5803235"/>
              <a:gd name="connsiteY4" fmla="*/ 2441256 h 3156015"/>
              <a:gd name="connsiteX5" fmla="*/ 5731058 w 5803235"/>
              <a:gd name="connsiteY5" fmla="*/ 2513432 h 3156015"/>
              <a:gd name="connsiteX6" fmla="*/ 1499277 w 5803235"/>
              <a:gd name="connsiteY6" fmla="*/ 2513687 h 3156015"/>
              <a:gd name="connsiteX7" fmla="*/ 1295859 w 5803235"/>
              <a:gd name="connsiteY7" fmla="*/ 2629142 h 3156015"/>
              <a:gd name="connsiteX8" fmla="*/ 897428 w 5803235"/>
              <a:gd name="connsiteY8" fmla="*/ 3115281 h 3156015"/>
              <a:gd name="connsiteX9" fmla="*/ 834290 w 5803235"/>
              <a:gd name="connsiteY9" fmla="*/ 3156015 h 3156015"/>
              <a:gd name="connsiteX10" fmla="*/ 792155 w 5803235"/>
              <a:gd name="connsiteY10" fmla="*/ 3089186 h 3156015"/>
              <a:gd name="connsiteX11" fmla="*/ 792155 w 5803235"/>
              <a:gd name="connsiteY11" fmla="*/ 2579116 h 3156015"/>
              <a:gd name="connsiteX12" fmla="*/ 719215 w 5803235"/>
              <a:gd name="connsiteY12" fmla="*/ 2505667 h 3156015"/>
              <a:gd name="connsiteX13" fmla="*/ 72176 w 5803235"/>
              <a:gd name="connsiteY13" fmla="*/ 2505667 h 3156015"/>
              <a:gd name="connsiteX14" fmla="*/ 0 w 5803235"/>
              <a:gd name="connsiteY14" fmla="*/ 2433491 h 3156015"/>
              <a:gd name="connsiteX15" fmla="*/ 0 w 5803235"/>
              <a:gd name="connsiteY15" fmla="*/ 72176 h 3156015"/>
              <a:gd name="connsiteX16" fmla="*/ 72176 w 5803235"/>
              <a:gd name="connsiteY16" fmla="*/ 0 h 31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03235" h="3156015">
                <a:moveTo>
                  <a:pt x="72176" y="0"/>
                </a:moveTo>
                <a:lnTo>
                  <a:pt x="72176" y="254"/>
                </a:lnTo>
                <a:lnTo>
                  <a:pt x="5731058" y="254"/>
                </a:lnTo>
                <a:cubicBezTo>
                  <a:pt x="5770901" y="254"/>
                  <a:pt x="5803235" y="32587"/>
                  <a:pt x="5803235" y="72430"/>
                </a:cubicBezTo>
                <a:lnTo>
                  <a:pt x="5803235" y="2441256"/>
                </a:lnTo>
                <a:cubicBezTo>
                  <a:pt x="5803235" y="2481100"/>
                  <a:pt x="5770901" y="2513432"/>
                  <a:pt x="5731058" y="2513432"/>
                </a:cubicBezTo>
                <a:cubicBezTo>
                  <a:pt x="3562721" y="2513687"/>
                  <a:pt x="1499277" y="2513687"/>
                  <a:pt x="1499277" y="2513687"/>
                </a:cubicBezTo>
                <a:cubicBezTo>
                  <a:pt x="1423918" y="2516487"/>
                  <a:pt x="1368289" y="2540928"/>
                  <a:pt x="1295859" y="2629142"/>
                </a:cubicBezTo>
                <a:lnTo>
                  <a:pt x="897428" y="3115281"/>
                </a:lnTo>
                <a:cubicBezTo>
                  <a:pt x="870059" y="3149524"/>
                  <a:pt x="853765" y="3156015"/>
                  <a:pt x="834290" y="3156015"/>
                </a:cubicBezTo>
                <a:cubicBezTo>
                  <a:pt x="806794" y="3156015"/>
                  <a:pt x="792155" y="3139721"/>
                  <a:pt x="792155" y="3089186"/>
                </a:cubicBezTo>
                <a:lnTo>
                  <a:pt x="792155" y="2579116"/>
                </a:lnTo>
                <a:cubicBezTo>
                  <a:pt x="792155" y="2520306"/>
                  <a:pt x="777643" y="2505667"/>
                  <a:pt x="719215" y="2505667"/>
                </a:cubicBezTo>
                <a:lnTo>
                  <a:pt x="72176" y="2505667"/>
                </a:lnTo>
                <a:cubicBezTo>
                  <a:pt x="32333" y="2505667"/>
                  <a:pt x="0" y="2473335"/>
                  <a:pt x="0" y="2433491"/>
                </a:cubicBezTo>
                <a:lnTo>
                  <a:pt x="0" y="72176"/>
                </a:lnTo>
                <a:cubicBezTo>
                  <a:pt x="0" y="32332"/>
                  <a:pt x="32333" y="0"/>
                  <a:pt x="7217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4" name="Espace réservé du texte 41">
            <a:extLst>
              <a:ext uri="{FF2B5EF4-FFF2-40B4-BE49-F238E27FC236}">
                <a16:creationId xmlns:a16="http://schemas.microsoft.com/office/drawing/2014/main" id="{8BE63463-88C9-EA5F-A9A2-C955FB1C26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8800" y="1728000"/>
            <a:ext cx="5803235" cy="2516113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20">
            <a:extLst>
              <a:ext uri="{FF2B5EF4-FFF2-40B4-BE49-F238E27FC236}">
                <a16:creationId xmlns:a16="http://schemas.microsoft.com/office/drawing/2014/main" id="{475305EF-6A97-7A59-A0F9-CE0940E68A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4424" y="2282486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9891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B1D4-BDBF-4876-BB00-B1EA2E312087}" type="datetime1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DD4E3-D3FC-2C88-14E9-0AD853041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E31CA251-FF38-8823-B854-01C0078BB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811850C-E3C7-C167-9F02-7D4508A5F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F9AD9F52-F886-906E-EC30-AE71CADD26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27840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B87846DA-3EB8-4F02-8FBD-1325133B5342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59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90" r:id="rId3"/>
    <p:sldLayoutId id="2147483671" r:id="rId4"/>
    <p:sldLayoutId id="2147483693" r:id="rId5"/>
    <p:sldLayoutId id="2147483672" r:id="rId6"/>
    <p:sldLayoutId id="2147483694" r:id="rId7"/>
    <p:sldLayoutId id="2147483673" r:id="rId8"/>
    <p:sldLayoutId id="2147483691" r:id="rId9"/>
    <p:sldLayoutId id="2147483692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65F90D5-A36D-4106-94CA-CC4B9F2FB84A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5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AC7C6-86A6-7544-8F11-A40BD2074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165222A-B0F3-B2B5-41FE-B905502D0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6840000" cy="1872000"/>
          </a:xfrm>
        </p:spPr>
        <p:txBody>
          <a:bodyPr/>
          <a:lstStyle/>
          <a:p>
            <a:r>
              <a:rPr lang="fr-FR" dirty="0"/>
              <a:t>Fiche de synthèse projet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FF3D43F-EE0D-45C5-8FA9-3C007C39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B8AF4DB0-1BB3-4A8A-BA0C-376EB4720B33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164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D7275-25CA-8E07-CD1F-83101F268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02D1CE-CD00-175C-A76C-E308F1CB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BC26AD4-744A-0BA5-3446-38A85A9DF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${</a:t>
            </a:r>
            <a:r>
              <a:rPr lang="fr-FR" sz="2400" dirty="0">
                <a:latin typeface="+mn-lt"/>
              </a:rPr>
              <a:t>LIBELLE_PROJET</a:t>
            </a:r>
            <a:r>
              <a:rPr lang="fr-FR" sz="2400" b="1" kern="1200" dirty="0">
                <a:latin typeface="+mn-lt"/>
                <a:ea typeface="+mj-ea"/>
                <a:cs typeface="+mj-cs"/>
              </a:rPr>
              <a:t>}</a:t>
            </a:r>
            <a:endParaRPr lang="fr-FR" sz="2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91DC8-CAB3-38FF-64EC-2AEA6F347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315490" cy="3420000"/>
          </a:xfrm>
        </p:spPr>
        <p:txBody>
          <a:bodyPr/>
          <a:lstStyle/>
          <a:p>
            <a:r>
              <a:rPr lang="fr-FR" dirty="0"/>
              <a:t>${CODE_PROJET} </a:t>
            </a:r>
          </a:p>
          <a:p>
            <a:pPr lvl="1" algn="just"/>
            <a:r>
              <a:rPr lang="en-US" dirty="0"/>
              <a:t>${DESCRIPTION_PROJET}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F2A194B-450D-C1F5-2A82-04CBBA888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21121" y="921273"/>
            <a:ext cx="4469019" cy="3420000"/>
          </a:xfrm>
        </p:spPr>
        <p:txBody>
          <a:bodyPr/>
          <a:lstStyle/>
          <a:p>
            <a:pPr algn="just"/>
            <a:r>
              <a:rPr lang="fr-FR" dirty="0"/>
              <a:t>Informations</a:t>
            </a:r>
          </a:p>
          <a:p>
            <a:pPr lvl="1" algn="just"/>
            <a:r>
              <a:rPr lang="en-US" b="1" dirty="0"/>
              <a:t>Date de début : </a:t>
            </a:r>
            <a:r>
              <a:rPr lang="en-US" dirty="0"/>
              <a:t>${DATE_DEBUT_PROJET}</a:t>
            </a:r>
          </a:p>
          <a:p>
            <a:pPr lvl="1" algn="just"/>
            <a:r>
              <a:rPr lang="en-US" b="1" dirty="0"/>
              <a:t>Date de fin : </a:t>
            </a:r>
            <a:r>
              <a:rPr lang="en-US" dirty="0"/>
              <a:t>${</a:t>
            </a:r>
            <a:r>
              <a:rPr lang="fr-FR" dirty="0"/>
              <a:t>DATE_FIN_PROJET</a:t>
            </a:r>
            <a:r>
              <a:rPr lang="en-US" dirty="0"/>
              <a:t>}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:a16="http://schemas.microsoft.com/office/drawing/2014/main" id="{C09F2F24-E927-40A7-66E5-FBFB6DCAD7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67318" y="2845361"/>
            <a:ext cx="2879056" cy="3210940"/>
          </a:xfrm>
          <a:solidFill>
            <a:schemeClr val="bg1"/>
          </a:solidFill>
        </p:spPr>
        <p:txBody>
          <a:bodyPr/>
          <a:lstStyle/>
          <a:p>
            <a:r>
              <a:rPr lang="fr-FR" dirty="0"/>
              <a:t>${STATUT_PROJET}</a:t>
            </a:r>
          </a:p>
          <a:p>
            <a:pPr lvl="1"/>
            <a:r>
              <a:rPr lang="en-US" dirty="0"/>
              <a:t>${</a:t>
            </a:r>
            <a:r>
              <a:rPr lang="fr-FR" b="0" i="0" dirty="0">
                <a:solidFill>
                  <a:srgbClr val="393844"/>
                </a:solidFill>
                <a:effectLst/>
                <a:latin typeface="Montserrat" panose="00000500000000000000" pitchFamily="2" charset="0"/>
              </a:rPr>
              <a:t>ATT_METEO</a:t>
            </a:r>
            <a:r>
              <a:rPr lang="en-US" dirty="0"/>
              <a:t>}</a:t>
            </a:r>
            <a:endParaRPr lang="fr-FR" dirty="0"/>
          </a:p>
        </p:txBody>
      </p:sp>
      <p:pic>
        <p:nvPicPr>
          <p:cNvPr id="8" name="${ICONE}">
            <a:extLst>
              <a:ext uri="{FF2B5EF4-FFF2-40B4-BE49-F238E27FC236}">
                <a16:creationId xmlns:a16="http://schemas.microsoft.com/office/drawing/2014/main" id="{787B1DFD-49F8-D4A1-361E-4F40271467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48312" y="921273"/>
            <a:ext cx="1517068" cy="1517068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930D227-8282-CCA8-907E-4C8B8C3ACFBC}"/>
              </a:ext>
            </a:extLst>
          </p:cNvPr>
          <p:cNvSpPr txBox="1"/>
          <p:nvPr/>
        </p:nvSpPr>
        <p:spPr>
          <a:xfrm>
            <a:off x="1572" y="6318068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/>
              <a:t>Chef de </a:t>
            </a:r>
            <a:r>
              <a:rPr lang="en-US" dirty="0" err="1"/>
              <a:t>projet</a:t>
            </a:r>
            <a:r>
              <a:rPr lang="en-US" dirty="0"/>
              <a:t> : ${CHEF_DE_PROJET}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211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39452-D707-05BE-2952-58F7D25EC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594BC0-DC79-DCE5-D479-F178E0837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3</a:t>
            </a:fld>
            <a:endParaRPr lang="fr-FR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E9C1015-2D39-4650-7998-6945B0F97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842413"/>
              </p:ext>
            </p:extLst>
          </p:nvPr>
        </p:nvGraphicFramePr>
        <p:xfrm>
          <a:off x="814420" y="1207040"/>
          <a:ext cx="9814548" cy="230035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907274">
                  <a:extLst>
                    <a:ext uri="{9D8B030D-6E8A-4147-A177-3AD203B41FA5}">
                      <a16:colId xmlns:a16="http://schemas.microsoft.com/office/drawing/2014/main" val="4066827077"/>
                    </a:ext>
                  </a:extLst>
                </a:gridCol>
                <a:gridCol w="4907274">
                  <a:extLst>
                    <a:ext uri="{9D8B030D-6E8A-4147-A177-3AD203B41FA5}">
                      <a16:colId xmlns:a16="http://schemas.microsoft.com/office/drawing/2014/main" val="1267792381"/>
                    </a:ext>
                  </a:extLst>
                </a:gridCol>
              </a:tblGrid>
              <a:tr h="297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Rôles</a:t>
                      </a:r>
                    </a:p>
                  </a:txBody>
                  <a:tcPr marL="136304" marR="1363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Utilisateurs</a:t>
                      </a:r>
                    </a:p>
                  </a:txBody>
                  <a:tcPr marL="136304" marR="136304" marT="0" marB="0"/>
                </a:tc>
                <a:extLst>
                  <a:ext uri="{0D108BD9-81ED-4DB2-BD59-A6C34878D82A}">
                    <a16:rowId xmlns:a16="http://schemas.microsoft.com/office/drawing/2014/main" val="3117636710"/>
                  </a:ext>
                </a:extLst>
              </a:tr>
              <a:tr h="1559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$ROLE{LABEL}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($ROLE{ID}, $ROLE{CODE})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$ROLE{DESCRIPTION}</a:t>
                      </a:r>
                      <a:endParaRPr lang="fr-F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04" marR="1363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$ROLE.USER{FULLNAME}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($ROLE.USER{ID}, $ROLE.USER{LOGIN})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200" kern="100" dirty="0">
                          <a:effectLst/>
                        </a:rPr>
                        <a:t>$ROLE.USER{FUNCTION}</a:t>
                      </a:r>
                      <a:br>
                        <a:rPr lang="fr-FR" sz="2200" kern="100" dirty="0">
                          <a:effectLst/>
                        </a:rPr>
                      </a:br>
                      <a:r>
                        <a:rPr lang="fr-FR" sz="2200" kern="100" dirty="0">
                          <a:effectLst/>
                        </a:rPr>
                        <a:t>$ROLE.USER{MAIL}</a:t>
                      </a:r>
                      <a:endParaRPr lang="fr-F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6304" marR="136304" marT="0" marB="0"/>
                </a:tc>
                <a:extLst>
                  <a:ext uri="{0D108BD9-81ED-4DB2-BD59-A6C34878D82A}">
                    <a16:rowId xmlns:a16="http://schemas.microsoft.com/office/drawing/2014/main" val="1537787468"/>
                  </a:ext>
                </a:extLst>
              </a:tr>
            </a:tbl>
          </a:graphicData>
        </a:graphic>
      </p:graphicFrame>
      <p:sp>
        <p:nvSpPr>
          <p:cNvPr id="16" name="Titre 3">
            <a:extLst>
              <a:ext uri="{FF2B5EF4-FFF2-40B4-BE49-F238E27FC236}">
                <a16:creationId xmlns:a16="http://schemas.microsoft.com/office/drawing/2014/main" id="{259AC1D4-247C-0F5C-1EA3-ACA8727E3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Rôles sur le projet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68783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12147-F54D-A909-7942-CE76246A0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5B74CDD-7004-D544-18B8-12CAE7399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1E29E2EF-0828-5F61-0368-DCEBEBF0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Rattachements hiérarchiques du projet</a:t>
            </a:r>
            <a:endParaRPr lang="fr-FR" sz="24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FC0911C-C3F5-E3B9-E892-6F18F8EBCC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894430"/>
              </p:ext>
            </p:extLst>
          </p:nvPr>
        </p:nvGraphicFramePr>
        <p:xfrm>
          <a:off x="811736" y="1158914"/>
          <a:ext cx="9814548" cy="23309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907274">
                  <a:extLst>
                    <a:ext uri="{9D8B030D-6E8A-4147-A177-3AD203B41FA5}">
                      <a16:colId xmlns:a16="http://schemas.microsoft.com/office/drawing/2014/main" val="3604369464"/>
                    </a:ext>
                  </a:extLst>
                </a:gridCol>
                <a:gridCol w="4907274">
                  <a:extLst>
                    <a:ext uri="{9D8B030D-6E8A-4147-A177-3AD203B41FA5}">
                      <a16:colId xmlns:a16="http://schemas.microsoft.com/office/drawing/2014/main" val="3862601715"/>
                    </a:ext>
                  </a:extLst>
                </a:gridCol>
              </a:tblGrid>
              <a:tr h="371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Hiérarchie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Valeur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926371"/>
                  </a:ext>
                </a:extLst>
              </a:tr>
              <a:tr h="1959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$HIERARCHIE{LABEL} ($HIERARCHIE{CODE}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$HIERARCHIE{ID})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$HIERARCHIE{DESCRIPTION}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$HIERARCHIE.VALUE{LABEL} ($HIERARCHIE.VALUE{CODE}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$HIERARCHIE.VALUE{ID})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</a:rPr>
                        <a:t>$HIERARCHIE.VALUE{DESCRIPTION}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7534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673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A6C4D-6B2A-D4B2-714F-7D06C7EAF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42DC08A-9001-4F6A-E9E7-D2C87C00C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A951E406-5CC9-BF82-8B19-0884C42D9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Budgets du projet</a:t>
            </a:r>
            <a:endParaRPr lang="fr-FR" sz="24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17556A5-0380-022F-4DE9-0D6DC7804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897904"/>
              </p:ext>
            </p:extLst>
          </p:nvPr>
        </p:nvGraphicFramePr>
        <p:xfrm>
          <a:off x="364677" y="1165514"/>
          <a:ext cx="11462646" cy="156326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10441">
                  <a:extLst>
                    <a:ext uri="{9D8B030D-6E8A-4147-A177-3AD203B41FA5}">
                      <a16:colId xmlns:a16="http://schemas.microsoft.com/office/drawing/2014/main" val="3604369464"/>
                    </a:ext>
                  </a:extLst>
                </a:gridCol>
                <a:gridCol w="1910441">
                  <a:extLst>
                    <a:ext uri="{9D8B030D-6E8A-4147-A177-3AD203B41FA5}">
                      <a16:colId xmlns:a16="http://schemas.microsoft.com/office/drawing/2014/main" val="3862601715"/>
                    </a:ext>
                  </a:extLst>
                </a:gridCol>
                <a:gridCol w="1910441">
                  <a:extLst>
                    <a:ext uri="{9D8B030D-6E8A-4147-A177-3AD203B41FA5}">
                      <a16:colId xmlns:a16="http://schemas.microsoft.com/office/drawing/2014/main" val="1662636082"/>
                    </a:ext>
                  </a:extLst>
                </a:gridCol>
                <a:gridCol w="1910441">
                  <a:extLst>
                    <a:ext uri="{9D8B030D-6E8A-4147-A177-3AD203B41FA5}">
                      <a16:colId xmlns:a16="http://schemas.microsoft.com/office/drawing/2014/main" val="1553167981"/>
                    </a:ext>
                  </a:extLst>
                </a:gridCol>
                <a:gridCol w="1910441">
                  <a:extLst>
                    <a:ext uri="{9D8B030D-6E8A-4147-A177-3AD203B41FA5}">
                      <a16:colId xmlns:a16="http://schemas.microsoft.com/office/drawing/2014/main" val="3004906972"/>
                    </a:ext>
                  </a:extLst>
                </a:gridCol>
                <a:gridCol w="1910441">
                  <a:extLst>
                    <a:ext uri="{9D8B030D-6E8A-4147-A177-3AD203B41FA5}">
                      <a16:colId xmlns:a16="http://schemas.microsoft.com/office/drawing/2014/main" val="3328342807"/>
                    </a:ext>
                  </a:extLst>
                </a:gridCol>
              </a:tblGrid>
              <a:tr h="238290">
                <a:tc>
                  <a:txBody>
                    <a:bodyPr/>
                    <a:lstStyle/>
                    <a:p>
                      <a:r>
                        <a:rPr lang="fr-FR" sz="1400" b="1" dirty="0"/>
                        <a:t>Catégorie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Poste budgétaire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Réalisé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Planifié Réparti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926371"/>
                  </a:ext>
                </a:extLst>
              </a:tr>
              <a:tr h="1258469">
                <a:tc>
                  <a:txBody>
                    <a:bodyPr/>
                    <a:lstStyle/>
                    <a:p>
                      <a:r>
                        <a:rPr lang="fr-FR" sz="1100" b="1" dirty="0"/>
                        <a:t>$CATEGORIE_BUDGET{LABEL}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/>
                        <a:t>($CATEGORIE_BUDGET{ID}, $CATEGORIE_BUDGET{CODE})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  <a:r>
                        <a:rPr lang="fr-FR" sz="1100" b="1" dirty="0"/>
                        <a:t>CATEGORIE_BUDGET</a:t>
                      </a:r>
                      <a:r>
                        <a:rPr lang="fr-FR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.PHASE{LABEL}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($</a:t>
                      </a:r>
                      <a:r>
                        <a:rPr lang="fr-FR" sz="1100" b="0" dirty="0"/>
                        <a:t>CATEGORIE_BUDGET</a:t>
                      </a:r>
                      <a:r>
                        <a:rPr lang="fr-FR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.PHASE{</a:t>
                      </a:r>
                      <a:r>
                        <a:rPr lang="fr-FR" sz="1100" dirty="0"/>
                        <a:t>ID}, $</a:t>
                      </a:r>
                      <a:r>
                        <a:rPr lang="fr-FR" sz="1100" b="0" dirty="0"/>
                        <a:t>CATEGORIE_BUDGET</a:t>
                      </a:r>
                      <a:r>
                        <a:rPr lang="fr-FR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.PHASE</a:t>
                      </a:r>
                      <a:r>
                        <a:rPr lang="fr-FR" sz="1100" dirty="0"/>
                        <a:t>{CODE})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/>
                        <a:t>$CATEGORIE_BUDGET.PHASE.BUDGET{LABEL}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($</a:t>
                      </a:r>
                      <a:r>
                        <a:rPr lang="fr-FR" sz="1100" b="0" dirty="0"/>
                        <a:t>CATEGORIE_BUDGET.PHASE.</a:t>
                      </a:r>
                      <a:r>
                        <a:rPr lang="fr-FR" sz="1100" dirty="0"/>
                        <a:t>BUDGET{ID}, $</a:t>
                      </a:r>
                      <a:r>
                        <a:rPr lang="fr-FR" sz="1100" b="0" dirty="0"/>
                        <a:t>CATEGORIE_BUDGET.PHASE.</a:t>
                      </a:r>
                      <a:r>
                        <a:rPr lang="fr-FR" sz="1100" dirty="0"/>
                        <a:t>BUDGET{CODE})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F55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$</a:t>
                      </a:r>
                      <a:r>
                        <a:rPr lang="fr-FR" sz="1100" b="0" dirty="0"/>
                        <a:t>CATEGORIE_BUDGET.PHASE.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F55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BUDGET.VALUE{REP_CIBLE}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F55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$</a:t>
                      </a:r>
                      <a:r>
                        <a:rPr lang="fr-FR" sz="1100" b="0" dirty="0"/>
                        <a:t>CATEGORIE_BUDGET.PHASE.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F55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BUDGET.VALUE{REP_REALISE}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$</a:t>
                      </a:r>
                      <a:r>
                        <a:rPr lang="fr-FR" sz="1100" b="0" dirty="0"/>
                        <a:t>CATEGORIE_BUDGET.PHASE.</a:t>
                      </a:r>
                      <a:r>
                        <a:rPr lang="fr-FR" sz="1100" dirty="0"/>
                        <a:t>BUDGET.VALUE{REP_PLANIFIE_REPARTI}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534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5562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C7CA-0EB2-74EF-D8FD-6002D5499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FC6215-6A89-300F-D566-DD97E7A9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ECD1626E-2156-A7BA-D525-44C48F9ED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Ressources du projet</a:t>
            </a:r>
            <a:endParaRPr lang="fr-FR" sz="24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9CCFF61-C367-DC57-7CB2-208E4C46E12F}"/>
              </a:ext>
            </a:extLst>
          </p:cNvPr>
          <p:cNvGraphicFramePr>
            <a:graphicFrameLocks noGrp="1"/>
          </p:cNvGraphicFramePr>
          <p:nvPr/>
        </p:nvGraphicFramePr>
        <p:xfrm>
          <a:off x="180000" y="1167152"/>
          <a:ext cx="11760743" cy="164978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76573">
                  <a:extLst>
                    <a:ext uri="{9D8B030D-6E8A-4147-A177-3AD203B41FA5}">
                      <a16:colId xmlns:a16="http://schemas.microsoft.com/office/drawing/2014/main" val="3604369464"/>
                    </a:ext>
                  </a:extLst>
                </a:gridCol>
                <a:gridCol w="1680695">
                  <a:extLst>
                    <a:ext uri="{9D8B030D-6E8A-4147-A177-3AD203B41FA5}">
                      <a16:colId xmlns:a16="http://schemas.microsoft.com/office/drawing/2014/main" val="3862601715"/>
                    </a:ext>
                  </a:extLst>
                </a:gridCol>
                <a:gridCol w="1680695">
                  <a:extLst>
                    <a:ext uri="{9D8B030D-6E8A-4147-A177-3AD203B41FA5}">
                      <a16:colId xmlns:a16="http://schemas.microsoft.com/office/drawing/2014/main" val="469094417"/>
                    </a:ext>
                  </a:extLst>
                </a:gridCol>
                <a:gridCol w="1680695">
                  <a:extLst>
                    <a:ext uri="{9D8B030D-6E8A-4147-A177-3AD203B41FA5}">
                      <a16:colId xmlns:a16="http://schemas.microsoft.com/office/drawing/2014/main" val="2946519851"/>
                    </a:ext>
                  </a:extLst>
                </a:gridCol>
                <a:gridCol w="1680695">
                  <a:extLst>
                    <a:ext uri="{9D8B030D-6E8A-4147-A177-3AD203B41FA5}">
                      <a16:colId xmlns:a16="http://schemas.microsoft.com/office/drawing/2014/main" val="1010436168"/>
                    </a:ext>
                  </a:extLst>
                </a:gridCol>
                <a:gridCol w="1680695">
                  <a:extLst>
                    <a:ext uri="{9D8B030D-6E8A-4147-A177-3AD203B41FA5}">
                      <a16:colId xmlns:a16="http://schemas.microsoft.com/office/drawing/2014/main" val="3245357123"/>
                    </a:ext>
                  </a:extLst>
                </a:gridCol>
                <a:gridCol w="1680695">
                  <a:extLst>
                    <a:ext uri="{9D8B030D-6E8A-4147-A177-3AD203B41FA5}">
                      <a16:colId xmlns:a16="http://schemas.microsoft.com/office/drawing/2014/main" val="3167843299"/>
                    </a:ext>
                  </a:extLst>
                </a:gridCol>
              </a:tblGrid>
              <a:tr h="2273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Nom de la ressource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Identifiant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Réalisé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Reste à faire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Reste à planifier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926371"/>
                  </a:ext>
                </a:extLst>
              </a:tr>
              <a:tr h="1200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$CATEGORIE_RESSOURCE.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</a:t>
                      </a: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.RESSOURCE{LABEL}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$CATEGORIE_RESSOURCE.PHASE.RESSOURCE{CODE}</a:t>
                      </a:r>
                      <a:endParaRPr lang="fr-FR" sz="1100" b="0" kern="1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$CATEGORIE_RESSOURCE.PHASE.RESSOURCE{ID}</a:t>
                      </a:r>
                      <a:endParaRPr lang="fr-FR" sz="1100" b="0" kern="1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$CATEGORIE_RESSOURCE.PHASE.RESSOURCE.VALUE{REP_CIBLE}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$CATEGORIE_RESSOURCE.PHASE.RESSOURCE.VALUE{REP_REALISE}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$CATEGORIE_RESSOURCE.PHASE.RESSOURCE.VALUE{REP_RESSOURCE_RAF}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$CATEGORIE_RESSOURCE.PHASE.RESSOURCE.VALUE{REP_RESSOURCE_RESTE_A_PLANIFIER}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7534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596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3D58B-EC16-958B-05BD-521324095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F8F674-3355-1A83-08AE-7DCA68AE1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86F0ECC4-20A4-6D2A-2C03-F3D67846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Risques du projet</a:t>
            </a:r>
            <a:endParaRPr lang="fr-FR" sz="24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CD3E5C8-ED25-3062-0CC2-B47E1BBC5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53059"/>
              </p:ext>
            </p:extLst>
          </p:nvPr>
        </p:nvGraphicFramePr>
        <p:xfrm>
          <a:off x="296562" y="1158914"/>
          <a:ext cx="11508258" cy="18810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18043">
                  <a:extLst>
                    <a:ext uri="{9D8B030D-6E8A-4147-A177-3AD203B41FA5}">
                      <a16:colId xmlns:a16="http://schemas.microsoft.com/office/drawing/2014/main" val="3604369464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3862601715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86385476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1576560599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4095495061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2188499479"/>
                    </a:ext>
                  </a:extLst>
                </a:gridCol>
              </a:tblGrid>
              <a:tr h="4683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Catégorie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Risque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Gravité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Probabilité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Criticité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926371"/>
                  </a:ext>
                </a:extLst>
              </a:tr>
              <a:tr h="1330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$CATEGORIE_RISQUE{LABEL}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$CATEGORIE_RISQUE.PHASE{LABEL}</a:t>
                      </a:r>
                      <a:endParaRPr lang="fr-FR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$CATEGORIE_RISQUE.PHASE.RISQUE{LABEL}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($CATEGORIE_RISQUE.PHASE.RISQUE{ID}, $CATEGORIE_RISQUE.PHASE.RISQUE{CODE})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$CATEGORIE_RISQUE.PHASE.RISQUE.VALUE{GRAVITE}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$CATEGORIE_RISQUE.PHASE.RISQUE.VALUE{PROBABILITE}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$CATEGORIE_RISQUE.PHASE.RISQUE.</a:t>
                      </a:r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VALUE{CRITICITE}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7534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7936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BE2D4-0CC5-E62C-3687-9A2D11785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42EA84-D6B3-3531-4FAC-9CFD1FB45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8B0ECFBD-69E6-28C2-C4D5-7B65434F3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Indicateurs du projet</a:t>
            </a:r>
            <a:endParaRPr lang="fr-FR" sz="24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19AB1B7-157F-C7DB-35DF-03855EF96C58}"/>
              </a:ext>
            </a:extLst>
          </p:cNvPr>
          <p:cNvGraphicFramePr>
            <a:graphicFrameLocks noGrp="1"/>
          </p:cNvGraphicFramePr>
          <p:nvPr/>
        </p:nvGraphicFramePr>
        <p:xfrm>
          <a:off x="271849" y="1158914"/>
          <a:ext cx="11565922" cy="12547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56187">
                  <a:extLst>
                    <a:ext uri="{9D8B030D-6E8A-4147-A177-3AD203B41FA5}">
                      <a16:colId xmlns:a16="http://schemas.microsoft.com/office/drawing/2014/main" val="3604369464"/>
                    </a:ext>
                  </a:extLst>
                </a:gridCol>
                <a:gridCol w="1921947">
                  <a:extLst>
                    <a:ext uri="{9D8B030D-6E8A-4147-A177-3AD203B41FA5}">
                      <a16:colId xmlns:a16="http://schemas.microsoft.com/office/drawing/2014/main" val="3862601715"/>
                    </a:ext>
                  </a:extLst>
                </a:gridCol>
                <a:gridCol w="1921947">
                  <a:extLst>
                    <a:ext uri="{9D8B030D-6E8A-4147-A177-3AD203B41FA5}">
                      <a16:colId xmlns:a16="http://schemas.microsoft.com/office/drawing/2014/main" val="2975863020"/>
                    </a:ext>
                  </a:extLst>
                </a:gridCol>
                <a:gridCol w="1921947">
                  <a:extLst>
                    <a:ext uri="{9D8B030D-6E8A-4147-A177-3AD203B41FA5}">
                      <a16:colId xmlns:a16="http://schemas.microsoft.com/office/drawing/2014/main" val="3120527200"/>
                    </a:ext>
                  </a:extLst>
                </a:gridCol>
                <a:gridCol w="1921947">
                  <a:extLst>
                    <a:ext uri="{9D8B030D-6E8A-4147-A177-3AD203B41FA5}">
                      <a16:colId xmlns:a16="http://schemas.microsoft.com/office/drawing/2014/main" val="1312994608"/>
                    </a:ext>
                  </a:extLst>
                </a:gridCol>
                <a:gridCol w="1921947">
                  <a:extLst>
                    <a:ext uri="{9D8B030D-6E8A-4147-A177-3AD203B41FA5}">
                      <a16:colId xmlns:a16="http://schemas.microsoft.com/office/drawing/2014/main" val="762113809"/>
                    </a:ext>
                  </a:extLst>
                </a:gridCol>
              </a:tblGrid>
              <a:tr h="238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Nom de l’indicateur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Identifiant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Cible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Réalisé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Réalisé cumulé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Référence totale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926371"/>
                  </a:ext>
                </a:extLst>
              </a:tr>
              <a:tr h="10167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$CATEGORIE_INDICATEUR.PHASE.INDICATEUR{LABEL}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$CATEGORIE_INDICATEUR.PHASE.INDICATEUR{ID}</a:t>
                      </a:r>
                      <a:endParaRPr lang="fr-FR" sz="1100" b="0" kern="1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$CATEGORIE_INDICATEUR.PHASE.INDICATEUR.VALUE{REP_CIBLE}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$CATEGORIE_INDICATEUR.PHASE.INDICATEUR.VALUE{REP_REALISE}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$CATEGORIE_INDICATEUR.PHASE.INDICATEUR.TOTAL{REP_REALISE}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$CATEGORIE_INDICATEUR.PHASE.INDICATEUR.VALUE{REP_REFERENCE}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7534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9470440"/>
      </p:ext>
    </p:extLst>
  </p:cSld>
  <p:clrMapOvr>
    <a:masterClrMapping/>
  </p:clrMapOvr>
</p:sld>
</file>

<file path=ppt/theme/theme1.xml><?xml version="1.0" encoding="utf-8"?>
<a:theme xmlns:a="http://schemas.openxmlformats.org/drawingml/2006/main" name="Virage Group">
  <a:themeElements>
    <a:clrScheme name="Virage Group">
      <a:dk1>
        <a:srgbClr val="000F55"/>
      </a:dk1>
      <a:lt1>
        <a:sysClr val="window" lastClr="FFFFFF"/>
      </a:lt1>
      <a:dk2>
        <a:srgbClr val="FF0087"/>
      </a:dk2>
      <a:lt2>
        <a:srgbClr val="F4E7EF"/>
      </a:lt2>
      <a:accent1>
        <a:srgbClr val="5C68C9"/>
      </a:accent1>
      <a:accent2>
        <a:srgbClr val="2DA5D1"/>
      </a:accent2>
      <a:accent3>
        <a:srgbClr val="4AC181"/>
      </a:accent3>
      <a:accent4>
        <a:srgbClr val="C8D535"/>
      </a:accent4>
      <a:accent5>
        <a:srgbClr val="FEB636"/>
      </a:accent5>
      <a:accent6>
        <a:srgbClr val="5C68C9"/>
      </a:accent6>
      <a:hlink>
        <a:srgbClr val="000F55"/>
      </a:hlink>
      <a:folHlink>
        <a:srgbClr val="5C68C9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FECC87BE-ED1C-4A6E-8AEF-B1923C217F09}"/>
    </a:ext>
  </a:extLst>
</a:theme>
</file>

<file path=ppt/theme/theme2.xml><?xml version="1.0" encoding="utf-8"?>
<a:theme xmlns:a="http://schemas.openxmlformats.org/drawingml/2006/main" name="Project Monitor">
  <a:themeElements>
    <a:clrScheme name="Project Monitor">
      <a:dk1>
        <a:srgbClr val="000F55"/>
      </a:dk1>
      <a:lt1>
        <a:sysClr val="window" lastClr="FFFFFF"/>
      </a:lt1>
      <a:dk2>
        <a:srgbClr val="8C009A"/>
      </a:dk2>
      <a:lt2>
        <a:srgbClr val="F6EBF7"/>
      </a:lt2>
      <a:accent1>
        <a:srgbClr val="FF0087"/>
      </a:accent1>
      <a:accent2>
        <a:srgbClr val="AE4CB8"/>
      </a:accent2>
      <a:accent3>
        <a:srgbClr val="2DA5D1"/>
      </a:accent3>
      <a:accent4>
        <a:srgbClr val="4AC181"/>
      </a:accent4>
      <a:accent5>
        <a:srgbClr val="C8D535"/>
      </a:accent5>
      <a:accent6>
        <a:srgbClr val="FEB636"/>
      </a:accent6>
      <a:hlink>
        <a:srgbClr val="FF0087"/>
      </a:hlink>
      <a:folHlink>
        <a:srgbClr val="AE4CB8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E550D718-064F-4488-98B2-E56C514FDC71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mbredepages xmlns="052482f0-adba-4a7b-a9fc-06a7e3f9f852" xsi:nil="true"/>
    <TaxCatchAll xmlns="2c66e6a3-52e2-48b1-a32a-146ff38f1577" xsi:nil="true"/>
    <lcf76f155ced4ddcb4097134ff3c332f xmlns="052482f0-adba-4a7b-a9fc-06a7e3f9f852">
      <Terms xmlns="http://schemas.microsoft.com/office/infopath/2007/PartnerControls"/>
    </lcf76f155ced4ddcb4097134ff3c332f>
    <Datedecr_x00e9_ation xmlns="052482f0-adba-4a7b-a9fc-06a7e3f9f852" xsi:nil="true"/>
    <Profil xmlns="052482f0-adba-4a7b-a9fc-06a7e3f9f852" xsi:nil="true"/>
    <Etape xmlns="052482f0-adba-4a7b-a9fc-06a7e3f9f85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ECC4EA6369B84B952BD624B78FD3F5" ma:contentTypeVersion="" ma:contentTypeDescription="Crée un document." ma:contentTypeScope="" ma:versionID="94968d8e79a85cf28b5bac38942ea114">
  <xsd:schema xmlns:xsd="http://www.w3.org/2001/XMLSchema" xmlns:xs="http://www.w3.org/2001/XMLSchema" xmlns:p="http://schemas.microsoft.com/office/2006/metadata/properties" xmlns:ns2="052482F0-ADBA-4A7B-A9FC-06A7E3F9F852" xmlns:ns3="45888877-1173-46f4-9ab0-717eb81f6595" xmlns:ns4="052482f0-adba-4a7b-a9fc-06a7e3f9f852" xmlns:ns5="2c66e6a3-52e2-48b1-a32a-146ff38f1577" targetNamespace="http://schemas.microsoft.com/office/2006/metadata/properties" ma:root="true" ma:fieldsID="19ceb48b68436a18d2fe257ab6fa114c" ns2:_="" ns3:_="" ns4:_="" ns5:_="">
    <xsd:import namespace="052482F0-ADBA-4A7B-A9FC-06A7E3F9F852"/>
    <xsd:import namespace="45888877-1173-46f4-9ab0-717eb81f6595"/>
    <xsd:import namespace="052482f0-adba-4a7b-a9fc-06a7e3f9f852"/>
    <xsd:import namespace="2c66e6a3-52e2-48b1-a32a-146ff38f15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lcf76f155ced4ddcb4097134ff3c332f" minOccurs="0"/>
                <xsd:element ref="ns5:TaxCatchAll" minOccurs="0"/>
                <xsd:element ref="ns4:MediaServiceOCR" minOccurs="0"/>
                <xsd:element ref="ns4:Etape" minOccurs="0"/>
                <xsd:element ref="ns4:Profil" minOccurs="0"/>
                <xsd:element ref="ns4:MediaServiceObjectDetectorVersions" minOccurs="0"/>
                <xsd:element ref="ns4:MediaServiceSearchProperties" minOccurs="0"/>
                <xsd:element ref="ns4:Nombredepages" minOccurs="0"/>
                <xsd:element ref="ns4:Datedecr_x00e9_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88877-1173-46f4-9ab0-717eb81f659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853a8c8-59a4-4cff-9ca9-fcdef99690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Etape" ma:index="21" nillable="true" ma:displayName="Etape" ma:format="Dropdown" ma:internalName="Eta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déation"/>
                    <xsd:enumeration value="Evaluation"/>
                    <xsd:enumeration value="Décision"/>
                    <xsd:enumeration value="Choix 4"/>
                  </xsd:restriction>
                </xsd:simpleType>
              </xsd:element>
            </xsd:sequence>
          </xsd:extension>
        </xsd:complexContent>
      </xsd:complexType>
    </xsd:element>
    <xsd:element name="Profil" ma:index="22" nillable="true" ma:displayName="Profil" ma:format="Dropdown" ma:internalName="Profi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llectivités"/>
                    <xsd:enumeration value="Santé"/>
                  </xsd:restriction>
                </xsd:simpleType>
              </xsd:element>
            </xsd:sequence>
          </xsd:extension>
        </xsd:complexContent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mbredepages" ma:index="25" nillable="true" ma:displayName="Nombre de pages" ma:description="4" ma:format="Dropdown" ma:internalName="Nombredepages">
      <xsd:simpleType>
        <xsd:restriction base="dms:Text">
          <xsd:maxLength value="255"/>
        </xsd:restriction>
      </xsd:simpleType>
    </xsd:element>
    <xsd:element name="Datedecr_x00e9_ation" ma:index="26" nillable="true" ma:displayName="Date de création" ma:format="DateOnly" ma:internalName="Datedecr_x00e9_atio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6e6a3-52e2-48b1-a32a-146ff38f157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B059328-3AB0-408C-BF6D-034EEAB51216}" ma:internalName="TaxCatchAll" ma:showField="CatchAllData" ma:web="{45888877-1173-46f4-9ab0-717eb81f6595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EF86B6-273E-4D47-9CED-38EA1E5B0E67}">
  <ds:schemaRefs>
    <ds:schemaRef ds:uri="052482F0-ADBA-4A7B-A9FC-06A7E3F9F852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c66e6a3-52e2-48b1-a32a-146ff38f1577"/>
    <ds:schemaRef ds:uri="052482f0-adba-4a7b-a9fc-06a7e3f9f852"/>
    <ds:schemaRef ds:uri="45888877-1173-46f4-9ab0-717eb81f659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9924094-C332-440A-82F1-690724E09DC5}">
  <ds:schemaRefs>
    <ds:schemaRef ds:uri="052482F0-ADBA-4A7B-A9FC-06A7E3F9F852"/>
    <ds:schemaRef ds:uri="052482f0-adba-4a7b-a9fc-06a7e3f9f852"/>
    <ds:schemaRef ds:uri="2c66e6a3-52e2-48b1-a32a-146ff38f1577"/>
    <ds:schemaRef ds:uri="45888877-1173-46f4-9ab0-717eb81f65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2688063-0040-4F81-BA24-B330C61E07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PPT Virage et produits 2025</Template>
  <TotalTime>147</TotalTime>
  <Words>637</Words>
  <Application>Microsoft Office PowerPoint</Application>
  <PresentationFormat>Grand écran</PresentationFormat>
  <Paragraphs>95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Poppins</vt:lpstr>
      <vt:lpstr>Arial</vt:lpstr>
      <vt:lpstr>Montserrat</vt:lpstr>
      <vt:lpstr>Calibri</vt:lpstr>
      <vt:lpstr>Aptos</vt:lpstr>
      <vt:lpstr>Virage Group</vt:lpstr>
      <vt:lpstr>Project Monitor</vt:lpstr>
      <vt:lpstr>Fiche de synthèse projet</vt:lpstr>
      <vt:lpstr>${LIBELLE_PROJET}</vt:lpstr>
      <vt:lpstr>Rôles sur le projet</vt:lpstr>
      <vt:lpstr>Rattachements hiérarchiques du projet</vt:lpstr>
      <vt:lpstr>Budgets du projet</vt:lpstr>
      <vt:lpstr>Ressources du projet</vt:lpstr>
      <vt:lpstr>Risques du projet</vt:lpstr>
      <vt:lpstr>Indicateurs du projet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LANDREAU</dc:creator>
  <cp:lastModifiedBy>Sophie LANDREAU</cp:lastModifiedBy>
  <cp:revision>22</cp:revision>
  <dcterms:created xsi:type="dcterms:W3CDTF">2025-06-02T07:12:36Z</dcterms:created>
  <dcterms:modified xsi:type="dcterms:W3CDTF">2026-08-27T08:03:44Z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0x01010002ECC4EA6369B84B952BD624B78FD3F5</vt:lpwstr>
  </property>
  <property fmtid="{D5CDD505-2E9C-101B-9397-08002B2CF9AE}" pid="3" name="MediaServiceImageTags">
    <vt:lpwstr/>
  </property>
</Properties>
</file>