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48" r:id="rId5"/>
    <p:sldMasterId id="2147483663" r:id="rId6"/>
  </p:sldMasterIdLst>
  <p:notesMasterIdLst>
    <p:notesMasterId r:id="rId9"/>
  </p:notesMasterIdLst>
  <p:sldIdLst>
    <p:sldId id="289" r:id="rId7"/>
    <p:sldId id="290" r:id="rId8"/>
  </p:sldIdLst>
  <p:sldSz cx="12192000" cy="6858000"/>
  <p:notesSz cx="6858000" cy="9144000"/>
  <p:embeddedFontLst>
    <p:embeddedFont>
      <p:font typeface="Poppins" panose="00000500000000000000" pitchFamily="2" charset="0"/>
      <p:regular r:id="rId10"/>
      <p:bold r:id="rId11"/>
      <p:italic r:id="rId12"/>
      <p:boldItalic r:id="rId1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irage Group" id="{5E319E32-9C6A-4800-ACED-A547D235CE3F}">
          <p14:sldIdLst/>
        </p14:section>
        <p14:section name="Strat Monitor" id="{87B90624-C3F2-407E-96F6-0F0516CE2FAC}">
          <p14:sldIdLst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3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A3C43-86C9-4054-A10A-F8C30FA9C050}" v="137" dt="2026-03-24T13:57:27.8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94690" autoAdjust="0"/>
  </p:normalViewPr>
  <p:slideViewPr>
    <p:cSldViewPr snapToGrid="0">
      <p:cViewPr varScale="1">
        <p:scale>
          <a:sx n="105" d="100"/>
          <a:sy n="105" d="100"/>
        </p:scale>
        <p:origin x="8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font" Target="fonts/font4.fntdata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26/03/2026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3BB2A642-88B1-FEB5-53D1-FBE6E1A35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34F228B-E2C7-3026-44DD-03CC8605B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63C2C0C-73C4-DACD-D350-CFABA2AA6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5000"/>
                </a:schemeClr>
              </a:gs>
              <a:gs pos="50000">
                <a:schemeClr val="tx2">
                  <a:alpha val="55000"/>
                </a:schemeClr>
              </a:gs>
              <a:gs pos="100000">
                <a:schemeClr val="tx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4896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7DA4-EEF8-49AF-B786-CD60E3A5DE27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3154407-D5AD-E6C2-367C-8DD37BA66D46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A04B838B-68AA-5290-10CA-CED084FF7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E2DA-2CA0-4CA1-8CA3-555902602E4A}" type="datetime1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6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6A1B-6E3F-4CB3-9A7D-814D08B14515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679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CD26255-48AD-D1F1-4E35-74C0FD16BAA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E44-512C-4DA7-9DC5-079FDEDBCC23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92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C170-C5D8-46FE-8D9B-3F5F81389A7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7E01026A-5FB2-1085-89BB-C74A77332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1">
            <a:extLst>
              <a:ext uri="{FF2B5EF4-FFF2-40B4-BE49-F238E27FC236}">
                <a16:creationId xmlns:a16="http://schemas.microsoft.com/office/drawing/2014/main" id="{7C2A2B34-F551-C1B6-6A65-13ACD1DD00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978F527A-0728-D87B-B88D-59E5BA652D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2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B4-570C-4501-9D6C-76343A83FA0B}" type="datetime1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92BE62-79F0-80B1-153D-71FAB9046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07F7D60-3813-6D33-008F-119D0B604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5D0D8572-B5C7-7230-CA8B-B5D6DE540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7D3820F7-18CD-BE03-EC05-C6C3C72AC2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89087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26/03/2026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2B72-818D-46E2-93E2-B16FD94C85D2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26/03/2026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que 23">
            <a:extLst>
              <a:ext uri="{FF2B5EF4-FFF2-40B4-BE49-F238E27FC236}">
                <a16:creationId xmlns:a16="http://schemas.microsoft.com/office/drawing/2014/main" id="{6F4CAD0A-5590-4B33-743F-1CCCC3BF077C}"/>
              </a:ext>
            </a:extLst>
          </p:cNvPr>
          <p:cNvSpPr/>
          <p:nvPr/>
        </p:nvSpPr>
        <p:spPr>
          <a:xfrm>
            <a:off x="578030" y="1066506"/>
            <a:ext cx="11029770" cy="4717585"/>
          </a:xfrm>
          <a:custGeom>
            <a:avLst/>
            <a:gdLst>
              <a:gd name="connsiteX0" fmla="*/ 6132386 w 6172676"/>
              <a:gd name="connsiteY0" fmla="*/ 0 h 2640139"/>
              <a:gd name="connsiteX1" fmla="*/ 6172676 w 6172676"/>
              <a:gd name="connsiteY1" fmla="*/ 40291 h 2640139"/>
              <a:gd name="connsiteX2" fmla="*/ 6172676 w 6172676"/>
              <a:gd name="connsiteY2" fmla="*/ 2599849 h 2640139"/>
              <a:gd name="connsiteX3" fmla="*/ 6132386 w 6172676"/>
              <a:gd name="connsiteY3" fmla="*/ 2640140 h 2640139"/>
              <a:gd name="connsiteX4" fmla="*/ 40291 w 6172676"/>
              <a:gd name="connsiteY4" fmla="*/ 2640140 h 2640139"/>
              <a:gd name="connsiteX5" fmla="*/ 0 w 6172676"/>
              <a:gd name="connsiteY5" fmla="*/ 2599849 h 2640139"/>
              <a:gd name="connsiteX6" fmla="*/ 0 w 6172676"/>
              <a:gd name="connsiteY6" fmla="*/ 40291 h 2640139"/>
              <a:gd name="connsiteX7" fmla="*/ 40291 w 6172676"/>
              <a:gd name="connsiteY7" fmla="*/ 0 h 26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676" h="2640139">
                <a:moveTo>
                  <a:pt x="6132386" y="0"/>
                </a:moveTo>
                <a:cubicBezTo>
                  <a:pt x="6154638" y="0"/>
                  <a:pt x="6172676" y="18039"/>
                  <a:pt x="6172676" y="40291"/>
                </a:cubicBezTo>
                <a:lnTo>
                  <a:pt x="6172676" y="2599849"/>
                </a:lnTo>
                <a:cubicBezTo>
                  <a:pt x="6172676" y="2622101"/>
                  <a:pt x="6154637" y="2640140"/>
                  <a:pt x="6132386" y="2640140"/>
                </a:cubicBezTo>
                <a:lnTo>
                  <a:pt x="40291" y="2640140"/>
                </a:lnTo>
                <a:cubicBezTo>
                  <a:pt x="18039" y="2640140"/>
                  <a:pt x="0" y="2622101"/>
                  <a:pt x="0" y="2599849"/>
                </a:cubicBezTo>
                <a:lnTo>
                  <a:pt x="0" y="40291"/>
                </a:lnTo>
                <a:cubicBezTo>
                  <a:pt x="0" y="18039"/>
                  <a:pt x="18039" y="0"/>
                  <a:pt x="40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19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9E88-0D33-4809-9E91-E1D8B8E3BA4A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12D2E74-5C97-5692-070A-D06841CB7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6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B4FC8-6875-B3D0-EC64-BA15792FFA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803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E4339B-4A61-0658-8764-D5AC99861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40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7493A45-5932-D7B3-FC2C-38F3E431039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187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E57569A-A672-280A-4485-0021C8C0A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24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8E05918-46BA-FFCA-E300-790EE2F998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419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87C33AE-6087-D142-4AC9-A04E81ECED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56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90750E8-AD68-5A17-9D48-E363BA0483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2803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1229C4B-3E0A-23E0-81EC-B77ED82479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40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A3E990BA-7E00-2E75-D9AC-7B74C8AE8F0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7187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7D8C5271-6AA7-27F7-D94A-FFDAA3FC30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324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397808E5-4E48-E379-FB19-A9C85AB148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4400" y="1070898"/>
            <a:ext cx="3397250" cy="4708800"/>
          </a:xfrm>
          <a:custGeom>
            <a:avLst/>
            <a:gdLst>
              <a:gd name="connsiteX0" fmla="*/ 0 w 3397250"/>
              <a:gd name="connsiteY0" fmla="*/ 0 h 4717587"/>
              <a:gd name="connsiteX1" fmla="*/ 3325257 w 3397250"/>
              <a:gd name="connsiteY1" fmla="*/ 0 h 4717587"/>
              <a:gd name="connsiteX2" fmla="*/ 3397250 w 3397250"/>
              <a:gd name="connsiteY2" fmla="*/ 71995 h 4717587"/>
              <a:gd name="connsiteX3" fmla="*/ 3397250 w 3397250"/>
              <a:gd name="connsiteY3" fmla="*/ 4645592 h 4717587"/>
              <a:gd name="connsiteX4" fmla="*/ 3325257 w 3397250"/>
              <a:gd name="connsiteY4" fmla="*/ 4717587 h 4717587"/>
              <a:gd name="connsiteX5" fmla="*/ 0 w 3397250"/>
              <a:gd name="connsiteY5" fmla="*/ 4717587 h 4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250" h="4717587">
                <a:moveTo>
                  <a:pt x="0" y="0"/>
                </a:moveTo>
                <a:lnTo>
                  <a:pt x="3325257" y="0"/>
                </a:lnTo>
                <a:cubicBezTo>
                  <a:pt x="3365018" y="0"/>
                  <a:pt x="3397250" y="32233"/>
                  <a:pt x="3397250" y="71995"/>
                </a:cubicBezTo>
                <a:lnTo>
                  <a:pt x="3397250" y="4645592"/>
                </a:lnTo>
                <a:cubicBezTo>
                  <a:pt x="3397250" y="4685354"/>
                  <a:pt x="3365017" y="4717587"/>
                  <a:pt x="3325257" y="4717587"/>
                </a:cubicBezTo>
                <a:lnTo>
                  <a:pt x="0" y="47175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2149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26/03/2026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26/03/2026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11" Type="http://schemas.openxmlformats.org/officeDocument/2006/relationships/image" Target="../media/image16.sv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88" r:id="rId3"/>
    <p:sldLayoutId id="2147483689" r:id="rId4"/>
    <p:sldLayoutId id="2147483690" r:id="rId5"/>
    <p:sldLayoutId id="2147483671" r:id="rId6"/>
    <p:sldLayoutId id="2147483672" r:id="rId7"/>
    <p:sldLayoutId id="2147483673" r:id="rId8"/>
    <p:sldLayoutId id="2147483691" r:id="rId9"/>
    <p:sldLayoutId id="2147483692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DEAE3F1-54F2-4A42-9CB3-AC5DE0A8783D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4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61" r:id="rId4"/>
    <p:sldLayoutId id="2147483652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26/03/2026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66B9D8-A095-5743-98A4-AEB2BB6195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572" y="6376734"/>
            <a:ext cx="864000" cy="252000"/>
          </a:xfrm>
        </p:spPr>
        <p:txBody>
          <a:bodyPr/>
          <a:lstStyle/>
          <a:p>
            <a:fld id="{EEDC2F41-3217-4471-BB3C-95F44B497240}" type="datetime1">
              <a:rPr lang="fr-FR" smtClean="0"/>
              <a:pPr/>
              <a:t>26/03/2026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A22B263-93EB-6E09-CBC0-E237F301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6000" y="6376734"/>
            <a:ext cx="3960000" cy="252000"/>
          </a:xfrm>
        </p:spPr>
        <p:txBody>
          <a:bodyPr/>
          <a:lstStyle/>
          <a:p>
            <a:r>
              <a:rPr lang="fr-FR" dirty="0"/>
              <a:t>${LIBELLE_PROJET}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35A366-8F28-2D8F-8D87-F47E115C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87442B2-E9FD-0C8D-A9D5-CC01A1C2C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 dirty="0"/>
              <a:t>Projet : ${LIBELLE_PROJET}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0DC06CF2-80C3-AE5F-77A8-B805A3F47E0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809783" y="1830125"/>
            <a:ext cx="2932430" cy="3261643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FA90AD25-B1A1-1B6D-5692-981080DF7FD4}"/>
              </a:ext>
            </a:extLst>
          </p:cNvPr>
          <p:cNvSpPr txBox="1">
            <a:spLocks/>
          </p:cNvSpPr>
          <p:nvPr/>
        </p:nvSpPr>
        <p:spPr>
          <a:xfrm>
            <a:off x="2045668" y="2210221"/>
            <a:ext cx="246066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$COUNT.BUDGET{LABEL}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5D79A0D2-DD9F-EE96-2272-668E1047B386}"/>
              </a:ext>
            </a:extLst>
          </p:cNvPr>
          <p:cNvSpPr txBox="1">
            <a:spLocks/>
          </p:cNvSpPr>
          <p:nvPr/>
        </p:nvSpPr>
        <p:spPr>
          <a:xfrm>
            <a:off x="1295998" y="1292222"/>
            <a:ext cx="3959999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Nombre de budgets</a:t>
            </a:r>
          </a:p>
        </p:txBody>
      </p:sp>
      <p:pic>
        <p:nvPicPr>
          <p:cNvPr id="3" name="Espace réservé du contenu 8">
            <a:extLst>
              <a:ext uri="{FF2B5EF4-FFF2-40B4-BE49-F238E27FC236}">
                <a16:creationId xmlns:a16="http://schemas.microsoft.com/office/drawing/2014/main" id="{0F389952-7088-A986-FCFA-66D95C0FB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38" y="1830125"/>
            <a:ext cx="2932430" cy="3261643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E8A387D-F032-A82B-CCC1-8410D8AE2DF5}"/>
              </a:ext>
            </a:extLst>
          </p:cNvPr>
          <p:cNvSpPr txBox="1">
            <a:spLocks/>
          </p:cNvSpPr>
          <p:nvPr/>
        </p:nvSpPr>
        <p:spPr>
          <a:xfrm>
            <a:off x="7258050" y="2096372"/>
            <a:ext cx="234358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$COUNT.BUDGET[</a:t>
            </a:r>
            <a:r>
              <a:rPr lang="fr-FR" dirty="0"/>
              <a:t>CATEGORIE</a:t>
            </a:r>
            <a:r>
              <a:rPr lang="fr-FR" sz="1200" dirty="0"/>
              <a:t>=CAT_BUDGET_COUT]{LABEL}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07CCBA1-FD9C-7D09-62AE-971EA5C1E578}"/>
              </a:ext>
            </a:extLst>
          </p:cNvPr>
          <p:cNvSpPr txBox="1">
            <a:spLocks/>
          </p:cNvSpPr>
          <p:nvPr/>
        </p:nvSpPr>
        <p:spPr>
          <a:xfrm>
            <a:off x="7668119" y="1292222"/>
            <a:ext cx="137999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Coûts</a:t>
            </a:r>
            <a:r>
              <a:rPr lang="fr-FR" b="1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70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2A0F6-1688-5945-9408-715C04CCC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70D93B-CF1B-0C3D-592F-18910E7C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572" y="6376734"/>
            <a:ext cx="864000" cy="252000"/>
          </a:xfrm>
        </p:spPr>
        <p:txBody>
          <a:bodyPr/>
          <a:lstStyle/>
          <a:p>
            <a:fld id="{EEDC2F41-3217-4471-BB3C-95F44B497240}" type="datetime1">
              <a:rPr lang="fr-FR" smtClean="0"/>
              <a:pPr/>
              <a:t>26/03/2026</a:t>
            </a:fld>
            <a:endParaRPr lang="fr-FR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D892EA1-3141-FE73-F0F4-60127CA1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6000" y="6376734"/>
            <a:ext cx="3960000" cy="252000"/>
          </a:xfrm>
        </p:spPr>
        <p:txBody>
          <a:bodyPr/>
          <a:lstStyle/>
          <a:p>
            <a:r>
              <a:rPr lang="fr-FR" dirty="0"/>
              <a:t>${LIBELLE_PROJET}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E1C108-B415-2AAE-9171-41C7FD27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565FF56-F6C6-8A50-6F9A-301F215B8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 dirty="0"/>
              <a:t>Projet : ${LIBELLE_PROJET}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5E7F3FE-FA0D-2DE5-BA03-5B995A29F3A1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809783" y="1830125"/>
            <a:ext cx="2932430" cy="3261643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4E1BA2FA-EF75-00FA-DACA-B354CD42EB87}"/>
              </a:ext>
            </a:extLst>
          </p:cNvPr>
          <p:cNvSpPr txBox="1">
            <a:spLocks/>
          </p:cNvSpPr>
          <p:nvPr/>
        </p:nvSpPr>
        <p:spPr>
          <a:xfrm>
            <a:off x="2045668" y="2210221"/>
            <a:ext cx="246066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$COUNT.BUDGET[MOD_BUDGET_GENRE=TYP_BUDG_INVEST]{LABEL}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1569DA5-302E-6A9C-7189-584FA07FA804}"/>
              </a:ext>
            </a:extLst>
          </p:cNvPr>
          <p:cNvSpPr txBox="1">
            <a:spLocks/>
          </p:cNvSpPr>
          <p:nvPr/>
        </p:nvSpPr>
        <p:spPr>
          <a:xfrm>
            <a:off x="1295998" y="1292222"/>
            <a:ext cx="3959999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CAPEX</a:t>
            </a:r>
          </a:p>
        </p:txBody>
      </p:sp>
      <p:pic>
        <p:nvPicPr>
          <p:cNvPr id="3" name="Espace réservé du contenu 8">
            <a:extLst>
              <a:ext uri="{FF2B5EF4-FFF2-40B4-BE49-F238E27FC236}">
                <a16:creationId xmlns:a16="http://schemas.microsoft.com/office/drawing/2014/main" id="{FC7AE15A-C7A5-A7F3-B0FE-A23834FA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938" y="1830125"/>
            <a:ext cx="2932430" cy="3261643"/>
          </a:xfrm>
          <a:prstGeom prst="rect">
            <a:avLst/>
          </a:prstGeom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EA36A30-AB42-C27F-C173-D67998D61828}"/>
              </a:ext>
            </a:extLst>
          </p:cNvPr>
          <p:cNvSpPr txBox="1">
            <a:spLocks/>
          </p:cNvSpPr>
          <p:nvPr/>
        </p:nvSpPr>
        <p:spPr>
          <a:xfrm>
            <a:off x="7258050" y="2096372"/>
            <a:ext cx="2343582" cy="2729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938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fr-FR" sz="1200" dirty="0"/>
              <a:t>$COUNT.BUDGET[</a:t>
            </a:r>
            <a:r>
              <a:rPr lang="fr-FR" dirty="0"/>
              <a:t>AXE_ANALYTIQUE</a:t>
            </a:r>
            <a:r>
              <a:rPr lang="fr-FR" sz="1200" dirty="0"/>
              <a:t>=CLASSE_2]{LABEL}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8BDD1B32-B9E3-BA8B-56DE-7FB3816CB7DC}"/>
              </a:ext>
            </a:extLst>
          </p:cNvPr>
          <p:cNvSpPr txBox="1">
            <a:spLocks/>
          </p:cNvSpPr>
          <p:nvPr/>
        </p:nvSpPr>
        <p:spPr>
          <a:xfrm>
            <a:off x="7668119" y="1292222"/>
            <a:ext cx="1379995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AC</a:t>
            </a:r>
            <a:r>
              <a:rPr lang="fr-FR" b="1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77289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EE4AAAF9-33E4-4BB7-A71C-8E15BBCF2EE2}"/>
    </a:ext>
  </a:extLst>
</a:theme>
</file>

<file path=ppt/theme/theme2.xml><?xml version="1.0" encoding="utf-8"?>
<a:theme xmlns:a="http://schemas.openxmlformats.org/drawingml/2006/main" name="Strat Monitor">
  <a:themeElements>
    <a:clrScheme name="Strat Monitor">
      <a:dk1>
        <a:srgbClr val="000F55"/>
      </a:dk1>
      <a:lt1>
        <a:sysClr val="window" lastClr="FFFFFF"/>
      </a:lt1>
      <a:dk2>
        <a:srgbClr val="2823AA"/>
      </a:dk2>
      <a:lt2>
        <a:srgbClr val="EEEDF8"/>
      </a:lt2>
      <a:accent1>
        <a:srgbClr val="FF0087"/>
      </a:accent1>
      <a:accent2>
        <a:srgbClr val="6865C3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6865C3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2B768E3F-B5C1-44E6-9590-E7E9EB1BEA9F}"/>
    </a:ext>
  </a:extLst>
</a:theme>
</file>

<file path=ppt/theme/theme3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62E310A8-308E-4EF2-A595-83FDAEA4F630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F63075-FBD3-4D9E-AAAE-A48291D3F0C6}">
  <ds:schemaRefs>
    <ds:schemaRef ds:uri="http://schemas.microsoft.com/office/2006/metadata/properties"/>
    <ds:schemaRef ds:uri="http://schemas.microsoft.com/office/infopath/2007/PartnerControls"/>
    <ds:schemaRef ds:uri="052482f0-adba-4a7b-a9fc-06a7e3f9f852"/>
    <ds:schemaRef ds:uri="2c66e6a3-52e2-48b1-a32a-146ff38f1577"/>
  </ds:schemaRefs>
</ds:datastoreItem>
</file>

<file path=customXml/itemProps2.xml><?xml version="1.0" encoding="utf-8"?>
<ds:datastoreItem xmlns:ds="http://schemas.openxmlformats.org/officeDocument/2006/customXml" ds:itemID="{3B3A434D-067E-40EF-907B-C6047B5C1B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A77A93-EDE7-4BE6-858A-34A3984C2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2482F0-ADBA-4A7B-A9FC-06A7E3F9F852"/>
    <ds:schemaRef ds:uri="45888877-1173-46f4-9ab0-717eb81f6595"/>
    <ds:schemaRef ds:uri="052482f0-adba-4a7b-a9fc-06a7e3f9f852"/>
    <ds:schemaRef ds:uri="2c66e6a3-52e2-48b1-a32a-146ff38f15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VIRAGE GROUP_Template PowerPoint_Global_v1</Template>
  <TotalTime>1000</TotalTime>
  <Words>90</Words>
  <Application>Microsoft Office PowerPoint</Application>
  <PresentationFormat>Grand écran</PresentationFormat>
  <Paragraphs>16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Aptos</vt:lpstr>
      <vt:lpstr>Arial</vt:lpstr>
      <vt:lpstr>Poppins</vt:lpstr>
      <vt:lpstr>Virage Group</vt:lpstr>
      <vt:lpstr>Strat Monitor</vt:lpstr>
      <vt:lpstr>Project Monitor</vt:lpstr>
      <vt:lpstr>Projet : ${LIBELLE_PROJET}</vt:lpstr>
      <vt:lpstr>Projet : ${LIBELLE_PROJET}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PELVET-LESNE</dc:creator>
  <cp:lastModifiedBy>Laurent AUTHIER</cp:lastModifiedBy>
  <cp:revision>47</cp:revision>
  <dcterms:created xsi:type="dcterms:W3CDTF">2025-04-30T16:32:27Z</dcterms:created>
  <dcterms:modified xsi:type="dcterms:W3CDTF">2026-03-26T09:53:13Z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</Properties>
</file>