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63" r:id="rId5"/>
  </p:sldMasterIdLst>
  <p:notesMasterIdLst>
    <p:notesMasterId r:id="rId8"/>
  </p:notesMasterIdLst>
  <p:sldIdLst>
    <p:sldId id="284" r:id="rId6"/>
    <p:sldId id="288" r:id="rId7"/>
  </p:sldIdLst>
  <p:sldSz cx="12192000" cy="6858000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15CA8-B4D9-4731-9090-897E46D11BF0}" v="41" dt="2026-01-28T14:49:48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PECOSTE" userId="9ca9a79f-42e7-45ad-9bba-cb2583a85fb2" providerId="ADAL" clId="{A8C15CA8-B4D9-4731-9090-897E46D11BF0}"/>
    <pc:docChg chg="undo custSel addSld modSld">
      <pc:chgData name="Victor PECOSTE" userId="9ca9a79f-42e7-45ad-9bba-cb2583a85fb2" providerId="ADAL" clId="{A8C15CA8-B4D9-4731-9090-897E46D11BF0}" dt="2026-01-27T10:36:18.446" v="1576" actId="20577"/>
      <pc:docMkLst>
        <pc:docMk/>
      </pc:docMkLst>
      <pc:sldChg chg="modSp mod">
        <pc:chgData name="Victor PECOSTE" userId="9ca9a79f-42e7-45ad-9bba-cb2583a85fb2" providerId="ADAL" clId="{A8C15CA8-B4D9-4731-9090-897E46D11BF0}" dt="2026-01-27T10:21:38.468" v="1540" actId="20577"/>
        <pc:sldMkLst>
          <pc:docMk/>
          <pc:sldMk cId="2143211174" sldId="284"/>
        </pc:sldMkLst>
        <pc:spChg chg="mod">
          <ac:chgData name="Victor PECOSTE" userId="9ca9a79f-42e7-45ad-9bba-cb2583a85fb2" providerId="ADAL" clId="{A8C15CA8-B4D9-4731-9090-897E46D11BF0}" dt="2026-01-27T10:21:38.468" v="1540" actId="20577"/>
          <ac:spMkLst>
            <pc:docMk/>
            <pc:sldMk cId="2143211174" sldId="284"/>
            <ac:spMk id="3" creationId="{90991DC8-CAB3-38FF-64EC-2AEA6F347A77}"/>
          </ac:spMkLst>
        </pc:spChg>
        <pc:spChg chg="mod">
          <ac:chgData name="Victor PECOSTE" userId="9ca9a79f-42e7-45ad-9bba-cb2583a85fb2" providerId="ADAL" clId="{A8C15CA8-B4D9-4731-9090-897E46D11BF0}" dt="2026-01-27T09:53:34.102" v="0" actId="13926"/>
          <ac:spMkLst>
            <pc:docMk/>
            <pc:sldMk cId="2143211174" sldId="284"/>
            <ac:spMk id="4" creationId="{7BC26AD4-744A-0BA5-3446-38A85A9DF11D}"/>
          </ac:spMkLst>
        </pc:spChg>
        <pc:spChg chg="mod">
          <ac:chgData name="Victor PECOSTE" userId="9ca9a79f-42e7-45ad-9bba-cb2583a85fb2" providerId="ADAL" clId="{A8C15CA8-B4D9-4731-9090-897E46D11BF0}" dt="2026-01-27T10:21:36.723" v="1539" actId="20577"/>
          <ac:spMkLst>
            <pc:docMk/>
            <pc:sldMk cId="2143211174" sldId="284"/>
            <ac:spMk id="6" creationId="{AF2A194B-450D-C1F5-2A82-04CBBA888A73}"/>
          </ac:spMkLst>
        </pc:spChg>
        <pc:spChg chg="mod">
          <ac:chgData name="Victor PECOSTE" userId="9ca9a79f-42e7-45ad-9bba-cb2583a85fb2" providerId="ADAL" clId="{A8C15CA8-B4D9-4731-9090-897E46D11BF0}" dt="2026-01-27T09:54:50.920" v="7" actId="13926"/>
          <ac:spMkLst>
            <pc:docMk/>
            <pc:sldMk cId="2143211174" sldId="284"/>
            <ac:spMk id="32" creationId="{4930D227-8282-CCA8-907E-4C8B8C3ACFBC}"/>
          </ac:spMkLst>
        </pc:spChg>
        <pc:spChg chg="mod">
          <ac:chgData name="Victor PECOSTE" userId="9ca9a79f-42e7-45ad-9bba-cb2583a85fb2" providerId="ADAL" clId="{A8C15CA8-B4D9-4731-9090-897E46D11BF0}" dt="2026-01-27T09:54:04.204" v="3" actId="13926"/>
          <ac:spMkLst>
            <pc:docMk/>
            <pc:sldMk cId="2143211174" sldId="284"/>
            <ac:spMk id="43" creationId="{C09F2F24-E927-40A7-66E5-FBFB6DCAD771}"/>
          </ac:spMkLst>
        </pc:spChg>
      </pc:sldChg>
      <pc:sldChg chg="addSp delSp modSp add mod">
        <pc:chgData name="Victor PECOSTE" userId="9ca9a79f-42e7-45ad-9bba-cb2583a85fb2" providerId="ADAL" clId="{A8C15CA8-B4D9-4731-9090-897E46D11BF0}" dt="2026-01-27T10:21:47.743" v="1541" actId="20577"/>
        <pc:sldMkLst>
          <pc:docMk/>
          <pc:sldMk cId="1118610773" sldId="285"/>
        </pc:sldMkLst>
        <pc:spChg chg="del mod">
          <ac:chgData name="Victor PECOSTE" userId="9ca9a79f-42e7-45ad-9bba-cb2583a85fb2" providerId="ADAL" clId="{A8C15CA8-B4D9-4731-9090-897E46D11BF0}" dt="2026-01-27T10:06:29.620" v="32" actId="478"/>
          <ac:spMkLst>
            <pc:docMk/>
            <pc:sldMk cId="1118610773" sldId="285"/>
            <ac:spMk id="3" creationId="{7B82D02C-249C-B873-4194-C415A0F093CE}"/>
          </ac:spMkLst>
        </pc:spChg>
        <pc:spChg chg="del mod">
          <ac:chgData name="Victor PECOSTE" userId="9ca9a79f-42e7-45ad-9bba-cb2583a85fb2" providerId="ADAL" clId="{A8C15CA8-B4D9-4731-9090-897E46D11BF0}" dt="2026-01-27T10:06:15.089" v="24" actId="478"/>
          <ac:spMkLst>
            <pc:docMk/>
            <pc:sldMk cId="1118610773" sldId="285"/>
            <ac:spMk id="4" creationId="{C8686BC2-5FDF-37E4-7DE3-02031917E8CA}"/>
          </ac:spMkLst>
        </pc:spChg>
        <pc:spChg chg="mod">
          <ac:chgData name="Victor PECOSTE" userId="9ca9a79f-42e7-45ad-9bba-cb2583a85fb2" providerId="ADAL" clId="{A8C15CA8-B4D9-4731-9090-897E46D11BF0}" dt="2026-01-27T10:06:10.966" v="23" actId="13926"/>
          <ac:spMkLst>
            <pc:docMk/>
            <pc:sldMk cId="1118610773" sldId="285"/>
            <ac:spMk id="5" creationId="{999C15F1-D1B2-3E38-1CDE-E08E7F10D4F7}"/>
          </ac:spMkLst>
        </pc:spChg>
        <pc:spChg chg="del mod">
          <ac:chgData name="Victor PECOSTE" userId="9ca9a79f-42e7-45ad-9bba-cb2583a85fb2" providerId="ADAL" clId="{A8C15CA8-B4D9-4731-9090-897E46D11BF0}" dt="2026-01-27T10:06:16.643" v="25" actId="478"/>
          <ac:spMkLst>
            <pc:docMk/>
            <pc:sldMk cId="1118610773" sldId="285"/>
            <ac:spMk id="6" creationId="{611AE643-3FFA-F971-FC0F-8DDC5CA10A35}"/>
          </ac:spMkLst>
        </pc:spChg>
        <pc:spChg chg="add del mod">
          <ac:chgData name="Victor PECOSTE" userId="9ca9a79f-42e7-45ad-9bba-cb2583a85fb2" providerId="ADAL" clId="{A8C15CA8-B4D9-4731-9090-897E46D11BF0}" dt="2026-01-27T10:06:17.907" v="26" actId="478"/>
          <ac:spMkLst>
            <pc:docMk/>
            <pc:sldMk cId="1118610773" sldId="285"/>
            <ac:spMk id="7" creationId="{B72A2B4C-0C00-A0A6-C0E0-557628E3EE78}"/>
          </ac:spMkLst>
        </pc:spChg>
        <pc:spChg chg="add del mod">
          <ac:chgData name="Victor PECOSTE" userId="9ca9a79f-42e7-45ad-9bba-cb2583a85fb2" providerId="ADAL" clId="{A8C15CA8-B4D9-4731-9090-897E46D11BF0}" dt="2026-01-27T10:06:28.382" v="31" actId="478"/>
          <ac:spMkLst>
            <pc:docMk/>
            <pc:sldMk cId="1118610773" sldId="285"/>
            <ac:spMk id="10" creationId="{63A1C201-D2FC-F5C1-C49B-656079C2C39E}"/>
          </ac:spMkLst>
        </pc:spChg>
        <pc:spChg chg="add del mod">
          <ac:chgData name="Victor PECOSTE" userId="9ca9a79f-42e7-45ad-9bba-cb2583a85fb2" providerId="ADAL" clId="{A8C15CA8-B4D9-4731-9090-897E46D11BF0}" dt="2026-01-27T10:06:21.234" v="30" actId="478"/>
          <ac:spMkLst>
            <pc:docMk/>
            <pc:sldMk cId="1118610773" sldId="285"/>
            <ac:spMk id="12" creationId="{337FC19D-6591-0A8D-AD74-95030977D799}"/>
          </ac:spMkLst>
        </pc:spChg>
        <pc:spChg chg="add del mod">
          <ac:chgData name="Victor PECOSTE" userId="9ca9a79f-42e7-45ad-9bba-cb2583a85fb2" providerId="ADAL" clId="{A8C15CA8-B4D9-4731-9090-897E46D11BF0}" dt="2026-01-27T10:06:31.153" v="33" actId="478"/>
          <ac:spMkLst>
            <pc:docMk/>
            <pc:sldMk cId="1118610773" sldId="285"/>
            <ac:spMk id="14" creationId="{1A7E8BDA-D1A9-0AED-A931-1426D1FAADB4}"/>
          </ac:spMkLst>
        </pc:spChg>
        <pc:spChg chg="mod">
          <ac:chgData name="Victor PECOSTE" userId="9ca9a79f-42e7-45ad-9bba-cb2583a85fb2" providerId="ADAL" clId="{A8C15CA8-B4D9-4731-9090-897E46D11BF0}" dt="2026-01-27T10:21:47.743" v="1541" actId="20577"/>
          <ac:spMkLst>
            <pc:docMk/>
            <pc:sldMk cId="1118610773" sldId="285"/>
            <ac:spMk id="32" creationId="{E2F411F9-FF71-B942-7C9B-6DEEFF82ADF6}"/>
          </ac:spMkLst>
        </pc:spChg>
        <pc:spChg chg="del mod">
          <ac:chgData name="Victor PECOSTE" userId="9ca9a79f-42e7-45ad-9bba-cb2583a85fb2" providerId="ADAL" clId="{A8C15CA8-B4D9-4731-9090-897E46D11BF0}" dt="2026-01-27T10:06:19.797" v="29" actId="478"/>
          <ac:spMkLst>
            <pc:docMk/>
            <pc:sldMk cId="1118610773" sldId="285"/>
            <ac:spMk id="43" creationId="{B5841F80-A8B0-8451-82F5-FFA772C6B4C9}"/>
          </ac:spMkLst>
        </pc:spChg>
        <pc:picChg chg="del">
          <ac:chgData name="Victor PECOSTE" userId="9ca9a79f-42e7-45ad-9bba-cb2583a85fb2" providerId="ADAL" clId="{A8C15CA8-B4D9-4731-9090-897E46D11BF0}" dt="2026-01-27T10:06:18.561" v="27" actId="478"/>
          <ac:picMkLst>
            <pc:docMk/>
            <pc:sldMk cId="1118610773" sldId="285"/>
            <ac:picMk id="8" creationId="{125AD8AD-8AE9-F137-A3AE-DA791B6293C3}"/>
          </ac:picMkLst>
        </pc:picChg>
      </pc:sldChg>
      <pc:sldChg chg="modSp add mod">
        <pc:chgData name="Victor PECOSTE" userId="9ca9a79f-42e7-45ad-9bba-cb2583a85fb2" providerId="ADAL" clId="{A8C15CA8-B4D9-4731-9090-897E46D11BF0}" dt="2026-01-27T10:18:47.232" v="1538" actId="20577"/>
        <pc:sldMkLst>
          <pc:docMk/>
          <pc:sldMk cId="3386831003" sldId="286"/>
        </pc:sldMkLst>
        <pc:spChg chg="mod">
          <ac:chgData name="Victor PECOSTE" userId="9ca9a79f-42e7-45ad-9bba-cb2583a85fb2" providerId="ADAL" clId="{A8C15CA8-B4D9-4731-9090-897E46D11BF0}" dt="2026-01-27T10:18:47.232" v="1538" actId="20577"/>
          <ac:spMkLst>
            <pc:docMk/>
            <pc:sldMk cId="3386831003" sldId="286"/>
            <ac:spMk id="32" creationId="{FC1ED918-66DC-736C-6CE1-E49454FC34A3}"/>
          </ac:spMkLst>
        </pc:spChg>
      </pc:sldChg>
      <pc:sldChg chg="addSp delSp modSp add mod">
        <pc:chgData name="Victor PECOSTE" userId="9ca9a79f-42e7-45ad-9bba-cb2583a85fb2" providerId="ADAL" clId="{A8C15CA8-B4D9-4731-9090-897E46D11BF0}" dt="2026-01-27T10:29:35.667" v="1555" actId="14100"/>
        <pc:sldMkLst>
          <pc:docMk/>
          <pc:sldMk cId="1139962668" sldId="287"/>
        </pc:sldMkLst>
        <pc:spChg chg="del">
          <ac:chgData name="Victor PECOSTE" userId="9ca9a79f-42e7-45ad-9bba-cb2583a85fb2" providerId="ADAL" clId="{A8C15CA8-B4D9-4731-9090-897E46D11BF0}" dt="2026-01-27T10:28:31.192" v="1543" actId="478"/>
          <ac:spMkLst>
            <pc:docMk/>
            <pc:sldMk cId="1139962668" sldId="287"/>
            <ac:spMk id="32" creationId="{77745DAB-E7A3-C756-A098-1821F9C0F841}"/>
          </ac:spMkLst>
        </pc:spChg>
        <pc:graphicFrameChg chg="add mod modGraphic">
          <ac:chgData name="Victor PECOSTE" userId="9ca9a79f-42e7-45ad-9bba-cb2583a85fb2" providerId="ADAL" clId="{A8C15CA8-B4D9-4731-9090-897E46D11BF0}" dt="2026-01-27T10:29:35.667" v="1555" actId="14100"/>
          <ac:graphicFrameMkLst>
            <pc:docMk/>
            <pc:sldMk cId="1139962668" sldId="287"/>
            <ac:graphicFrameMk id="2" creationId="{7098CEF2-4BC7-2B49-96B0-D08C3415A3AD}"/>
          </ac:graphicFrameMkLst>
        </pc:graphicFrameChg>
        <pc:graphicFrameChg chg="add mod modGraphic">
          <ac:chgData name="Victor PECOSTE" userId="9ca9a79f-42e7-45ad-9bba-cb2583a85fb2" providerId="ADAL" clId="{A8C15CA8-B4D9-4731-9090-897E46D11BF0}" dt="2026-01-27T10:29:33.685" v="1554" actId="1076"/>
          <ac:graphicFrameMkLst>
            <pc:docMk/>
            <pc:sldMk cId="1139962668" sldId="287"/>
            <ac:graphicFrameMk id="3" creationId="{CFD593BA-24A2-6F88-A2EE-24A69A6E2854}"/>
          </ac:graphicFrameMkLst>
        </pc:graphicFrameChg>
      </pc:sldChg>
      <pc:sldChg chg="addSp delSp modSp add mod">
        <pc:chgData name="Victor PECOSTE" userId="9ca9a79f-42e7-45ad-9bba-cb2583a85fb2" providerId="ADAL" clId="{A8C15CA8-B4D9-4731-9090-897E46D11BF0}" dt="2026-01-27T10:36:18.446" v="1576" actId="20577"/>
        <pc:sldMkLst>
          <pc:docMk/>
          <pc:sldMk cId="3567782736" sldId="288"/>
        </pc:sldMkLst>
        <pc:graphicFrameChg chg="del">
          <ac:chgData name="Victor PECOSTE" userId="9ca9a79f-42e7-45ad-9bba-cb2583a85fb2" providerId="ADAL" clId="{A8C15CA8-B4D9-4731-9090-897E46D11BF0}" dt="2026-01-27T10:35:34.870" v="1557" actId="478"/>
          <ac:graphicFrameMkLst>
            <pc:docMk/>
            <pc:sldMk cId="3567782736" sldId="288"/>
            <ac:graphicFrameMk id="2" creationId="{DD104113-6FDD-1F8C-CF85-D62FEBBFC31E}"/>
          </ac:graphicFrameMkLst>
        </pc:graphicFrameChg>
        <pc:graphicFrameChg chg="add mod modGraphic">
          <ac:chgData name="Victor PECOSTE" userId="9ca9a79f-42e7-45ad-9bba-cb2583a85fb2" providerId="ADAL" clId="{A8C15CA8-B4D9-4731-9090-897E46D11BF0}" dt="2026-01-27T10:36:18.446" v="1576" actId="20577"/>
          <ac:graphicFrameMkLst>
            <pc:docMk/>
            <pc:sldMk cId="3567782736" sldId="288"/>
            <ac:graphicFrameMk id="4" creationId="{EABDD4AC-09E5-BA30-2BE1-BFA2B507779D}"/>
          </ac:graphicFrameMkLst>
        </pc:graphicFrameChg>
      </pc:sldChg>
    </pc:docChg>
  </pc:docChgLst>
  <pc:docChgLst>
    <pc:chgData name="Victor PECOSTE" userId="9ca9a79f-42e7-45ad-9bba-cb2583a85fb2" providerId="ADAL" clId="{77A95802-D37E-4CA2-8745-ADA1B7E2A433}"/>
    <pc:docChg chg="undo custSel delSld modSld">
      <pc:chgData name="Victor PECOSTE" userId="9ca9a79f-42e7-45ad-9bba-cb2583a85fb2" providerId="ADAL" clId="{77A95802-D37E-4CA2-8745-ADA1B7E2A433}" dt="2026-01-28T15:29:13.502" v="99" actId="14429"/>
      <pc:docMkLst>
        <pc:docMk/>
      </pc:docMkLst>
      <pc:sldChg chg="modSp mod">
        <pc:chgData name="Victor PECOSTE" userId="9ca9a79f-42e7-45ad-9bba-cb2583a85fb2" providerId="ADAL" clId="{77A95802-D37E-4CA2-8745-ADA1B7E2A433}" dt="2026-01-28T15:29:13.502" v="99" actId="14429"/>
        <pc:sldMkLst>
          <pc:docMk/>
          <pc:sldMk cId="2143211174" sldId="284"/>
        </pc:sldMkLst>
        <pc:spChg chg="mod modVis">
          <ac:chgData name="Victor PECOSTE" userId="9ca9a79f-42e7-45ad-9bba-cb2583a85fb2" providerId="ADAL" clId="{77A95802-D37E-4CA2-8745-ADA1B7E2A433}" dt="2026-01-28T15:29:13.502" v="99" actId="14429"/>
          <ac:spMkLst>
            <pc:docMk/>
            <pc:sldMk cId="2143211174" sldId="284"/>
            <ac:spMk id="32" creationId="{4930D227-8282-CCA8-907E-4C8B8C3ACFBC}"/>
          </ac:spMkLst>
        </pc:spChg>
        <pc:picChg chg="mod modVis">
          <ac:chgData name="Victor PECOSTE" userId="9ca9a79f-42e7-45ad-9bba-cb2583a85fb2" providerId="ADAL" clId="{77A95802-D37E-4CA2-8745-ADA1B7E2A433}" dt="2026-01-28T15:29:12.603" v="97" actId="14429"/>
          <ac:picMkLst>
            <pc:docMk/>
            <pc:sldMk cId="2143211174" sldId="284"/>
            <ac:picMk id="8" creationId="{787B1DFD-49F8-D4A1-361E-4F402714673F}"/>
          </ac:picMkLst>
        </pc:picChg>
      </pc:sldChg>
      <pc:sldChg chg="modSp mod">
        <pc:chgData name="Victor PECOSTE" userId="9ca9a79f-42e7-45ad-9bba-cb2583a85fb2" providerId="ADAL" clId="{77A95802-D37E-4CA2-8745-ADA1B7E2A433}" dt="2026-01-28T10:03:02.534" v="2" actId="20577"/>
        <pc:sldMkLst>
          <pc:docMk/>
          <pc:sldMk cId="1118610773" sldId="285"/>
        </pc:sldMkLst>
        <pc:spChg chg="mod">
          <ac:chgData name="Victor PECOSTE" userId="9ca9a79f-42e7-45ad-9bba-cb2583a85fb2" providerId="ADAL" clId="{77A95802-D37E-4CA2-8745-ADA1B7E2A433}" dt="2026-01-28T10:03:02.534" v="2" actId="20577"/>
          <ac:spMkLst>
            <pc:docMk/>
            <pc:sldMk cId="1118610773" sldId="285"/>
            <ac:spMk id="32" creationId="{E2F411F9-FF71-B942-7C9B-6DEEFF82ADF6}"/>
          </ac:spMkLst>
        </pc:spChg>
      </pc:sldChg>
      <pc:sldChg chg="del">
        <pc:chgData name="Victor PECOSTE" userId="9ca9a79f-42e7-45ad-9bba-cb2583a85fb2" providerId="ADAL" clId="{77A95802-D37E-4CA2-8745-ADA1B7E2A433}" dt="2026-01-28T15:14:04.548" v="95" actId="47"/>
        <pc:sldMkLst>
          <pc:docMk/>
          <pc:sldMk cId="1139962668" sldId="287"/>
        </pc:sldMkLst>
      </pc:sldChg>
      <pc:sldChg chg="addSp delSp modSp mod">
        <pc:chgData name="Victor PECOSTE" userId="9ca9a79f-42e7-45ad-9bba-cb2583a85fb2" providerId="ADAL" clId="{77A95802-D37E-4CA2-8745-ADA1B7E2A433}" dt="2026-01-28T14:50:23.516" v="94" actId="113"/>
        <pc:sldMkLst>
          <pc:docMk/>
          <pc:sldMk cId="3567782736" sldId="288"/>
        </pc:sldMkLst>
        <pc:graphicFrameChg chg="add mod modGraphic">
          <ac:chgData name="Victor PECOSTE" userId="9ca9a79f-42e7-45ad-9bba-cb2583a85fb2" providerId="ADAL" clId="{77A95802-D37E-4CA2-8745-ADA1B7E2A433}" dt="2026-01-28T14:50:15.647" v="93" actId="113"/>
          <ac:graphicFrameMkLst>
            <pc:docMk/>
            <pc:sldMk cId="3567782736" sldId="288"/>
            <ac:graphicFrameMk id="2" creationId="{FC7C4228-C308-1242-58DA-BAE4EF82700C}"/>
          </ac:graphicFrameMkLst>
        </pc:graphicFrameChg>
        <pc:graphicFrameChg chg="del">
          <ac:chgData name="Victor PECOSTE" userId="9ca9a79f-42e7-45ad-9bba-cb2583a85fb2" providerId="ADAL" clId="{77A95802-D37E-4CA2-8745-ADA1B7E2A433}" dt="2026-01-28T14:49:02.436" v="67" actId="478"/>
          <ac:graphicFrameMkLst>
            <pc:docMk/>
            <pc:sldMk cId="3567782736" sldId="288"/>
            <ac:graphicFrameMk id="3" creationId="{6AC72540-84D1-9D7E-42E1-C20449CAB227}"/>
          </ac:graphicFrameMkLst>
        </pc:graphicFrameChg>
        <pc:graphicFrameChg chg="mod modGraphic">
          <ac:chgData name="Victor PECOSTE" userId="9ca9a79f-42e7-45ad-9bba-cb2583a85fb2" providerId="ADAL" clId="{77A95802-D37E-4CA2-8745-ADA1B7E2A433}" dt="2026-01-28T14:50:23.516" v="94" actId="113"/>
          <ac:graphicFrameMkLst>
            <pc:docMk/>
            <pc:sldMk cId="3567782736" sldId="288"/>
            <ac:graphicFrameMk id="4" creationId="{EABDD4AC-09E5-BA30-2BE1-BFA2B507779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6322734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18487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20/05/2026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45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9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71" r:id="rId4"/>
    <p:sldLayoutId id="2147483693" r:id="rId5"/>
    <p:sldLayoutId id="2147483672" r:id="rId6"/>
    <p:sldLayoutId id="2147483694" r:id="rId7"/>
    <p:sldLayoutId id="2147483673" r:id="rId8"/>
    <p:sldLayoutId id="2147483691" r:id="rId9"/>
    <p:sldLayoutId id="2147483692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7275-25CA-8E07-CD1F-83101F268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02D1CE-CD00-175C-A76C-E308F1CB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C26AD4-744A-0BA5-3446-38A85A9D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${</a:t>
            </a:r>
            <a:r>
              <a:rPr lang="fr-FR" sz="2400" dirty="0">
                <a:latin typeface="+mn-lt"/>
              </a:rPr>
              <a:t>LIBELLE_PROJET</a:t>
            </a:r>
            <a:r>
              <a:rPr lang="fr-FR" sz="2400" b="1" kern="1200" dirty="0">
                <a:latin typeface="+mn-lt"/>
                <a:ea typeface="+mj-ea"/>
                <a:cs typeface="+mj-cs"/>
              </a:rPr>
              <a:t>}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91DC8-CAB3-38FF-64EC-2AEA6F347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315490" cy="3420000"/>
          </a:xfrm>
        </p:spPr>
        <p:txBody>
          <a:bodyPr/>
          <a:lstStyle/>
          <a:p>
            <a:r>
              <a:rPr lang="fr-FR" dirty="0"/>
              <a:t>${CODE_PROJET} </a:t>
            </a:r>
          </a:p>
          <a:p>
            <a:pPr lvl="1" algn="just"/>
            <a:r>
              <a:rPr lang="en-US" dirty="0"/>
              <a:t>${DESCRIPTION_PROJET}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2A194B-450D-C1F5-2A82-04CBBA888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1121" y="921273"/>
            <a:ext cx="4921221" cy="3420000"/>
          </a:xfrm>
        </p:spPr>
        <p:txBody>
          <a:bodyPr/>
          <a:lstStyle/>
          <a:p>
            <a:pPr algn="just"/>
            <a:r>
              <a:rPr lang="fr-FR" dirty="0"/>
              <a:t>Informations</a:t>
            </a:r>
          </a:p>
          <a:p>
            <a:pPr lvl="1" algn="just"/>
            <a:r>
              <a:rPr lang="en-US" b="1" dirty="0"/>
              <a:t>Date de début : </a:t>
            </a:r>
            <a:r>
              <a:rPr lang="en-US" dirty="0"/>
              <a:t>${DATE_DEBUT_PROJET}</a:t>
            </a:r>
          </a:p>
          <a:p>
            <a:pPr lvl="1" algn="just"/>
            <a:r>
              <a:rPr lang="en-US" b="1" dirty="0"/>
              <a:t>Date de fin : </a:t>
            </a:r>
            <a:r>
              <a:rPr lang="en-US" dirty="0"/>
              <a:t>${</a:t>
            </a:r>
            <a:r>
              <a:rPr lang="fr-FR" dirty="0"/>
              <a:t>DATE_FIN_PROJET</a:t>
            </a:r>
            <a:r>
              <a:rPr lang="en-US" dirty="0"/>
              <a:t>}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C09F2F24-E927-40A7-66E5-FBFB6DCAD7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7318" y="2845361"/>
            <a:ext cx="2879056" cy="3210940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${STATUT_PROJET}</a:t>
            </a:r>
          </a:p>
          <a:p>
            <a:pPr lvl="1"/>
            <a:r>
              <a:rPr lang="en-US" dirty="0"/>
              <a:t>${</a:t>
            </a:r>
            <a:r>
              <a:rPr lang="fr-FR" b="0" i="0" dirty="0">
                <a:solidFill>
                  <a:srgbClr val="393844"/>
                </a:solidFill>
                <a:effectLst/>
                <a:latin typeface="Montserrat" panose="00000500000000000000" pitchFamily="2" charset="0"/>
              </a:rPr>
              <a:t>ATT_METEO</a:t>
            </a:r>
            <a:r>
              <a:rPr lang="en-US" dirty="0"/>
              <a:t>}</a:t>
            </a:r>
            <a:endParaRPr lang="fr-FR" dirty="0"/>
          </a:p>
        </p:txBody>
      </p:sp>
      <p:pic>
        <p:nvPicPr>
          <p:cNvPr id="8" name="${ICONE}">
            <a:extLst>
              <a:ext uri="{FF2B5EF4-FFF2-40B4-BE49-F238E27FC236}">
                <a16:creationId xmlns:a16="http://schemas.microsoft.com/office/drawing/2014/main" id="{787B1DFD-49F8-D4A1-361E-4F40271467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48312" y="921273"/>
            <a:ext cx="1517068" cy="1517068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930D227-8282-CCA8-907E-4C8B8C3ACFBC}"/>
              </a:ext>
            </a:extLst>
          </p:cNvPr>
          <p:cNvSpPr txBox="1"/>
          <p:nvPr/>
        </p:nvSpPr>
        <p:spPr>
          <a:xfrm>
            <a:off x="1572" y="631806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Chef de </a:t>
            </a:r>
            <a:r>
              <a:rPr lang="en-US" dirty="0" err="1"/>
              <a:t>projet</a:t>
            </a:r>
            <a:r>
              <a:rPr lang="en-US" dirty="0"/>
              <a:t> : ${CHEF_DE_PROJET}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21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01E2A-8845-10D8-4ED6-B643593D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3F28B1-1F82-27F5-685E-D8F6ADDE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ABDD4AC-09E5-BA30-2BE1-BFA2B5077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49850"/>
              </p:ext>
            </p:extLst>
          </p:nvPr>
        </p:nvGraphicFramePr>
        <p:xfrm>
          <a:off x="180000" y="162920"/>
          <a:ext cx="11835216" cy="165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472">
                  <a:extLst>
                    <a:ext uri="{9D8B030D-6E8A-4147-A177-3AD203B41FA5}">
                      <a16:colId xmlns:a16="http://schemas.microsoft.com/office/drawing/2014/main" val="1256055143"/>
                    </a:ext>
                  </a:extLst>
                </a:gridCol>
                <a:gridCol w="2670048">
                  <a:extLst>
                    <a:ext uri="{9D8B030D-6E8A-4147-A177-3AD203B41FA5}">
                      <a16:colId xmlns:a16="http://schemas.microsoft.com/office/drawing/2014/main" val="615448880"/>
                    </a:ext>
                  </a:extLst>
                </a:gridCol>
                <a:gridCol w="2779776">
                  <a:extLst>
                    <a:ext uri="{9D8B030D-6E8A-4147-A177-3AD203B41FA5}">
                      <a16:colId xmlns:a16="http://schemas.microsoft.com/office/drawing/2014/main" val="66205709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33141438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171833401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3101865509"/>
                    </a:ext>
                  </a:extLst>
                </a:gridCol>
              </a:tblGrid>
              <a:tr h="495448">
                <a:tc>
                  <a:txBody>
                    <a:bodyPr/>
                    <a:lstStyle/>
                    <a:p>
                      <a:r>
                        <a:rPr lang="fr-FR" sz="1000" dirty="0"/>
                        <a:t>Catégorie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Poste budgétaire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Réalisé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Plan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04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b="1" dirty="0"/>
                        <a:t>$CATEGORIE_BUDGET{LABEL}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/>
                        <a:t>($CATEGORIE_BUDGET{ID}, $CATEGORIE_BUDGET{CODE})</a:t>
                      </a:r>
                    </a:p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fr-FR" sz="1000" b="1" dirty="0"/>
                        <a:t>CATEGORIE_BUDGET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.PHASE{LABEL}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($</a:t>
                      </a:r>
                      <a:r>
                        <a:rPr lang="fr-FR" sz="1000" b="0" dirty="0"/>
                        <a:t>CATEGORIE_BUDGET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.PHASE{</a:t>
                      </a:r>
                      <a:r>
                        <a:rPr lang="fr-FR" sz="1000" dirty="0"/>
                        <a:t>ID}, $</a:t>
                      </a:r>
                      <a:r>
                        <a:rPr lang="fr-FR" sz="1000" b="0" dirty="0"/>
                        <a:t>CATEGORIE_BUDGET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.PHASE</a:t>
                      </a:r>
                      <a:r>
                        <a:rPr lang="fr-FR" sz="1000" dirty="0"/>
                        <a:t>{CODE})</a:t>
                      </a:r>
                    </a:p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dirty="0"/>
                        <a:t>$CATEGORIE_BUDGET.PHASE.BUDGET{LABEL}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($</a:t>
                      </a:r>
                      <a:r>
                        <a:rPr lang="fr-FR" sz="1000" b="0" dirty="0"/>
                        <a:t>CATEGORIE_BUDGET.PHASE.</a:t>
                      </a:r>
                      <a:r>
                        <a:rPr lang="fr-FR" sz="1000" dirty="0"/>
                        <a:t>BUDGET{ID}, $</a:t>
                      </a:r>
                      <a:r>
                        <a:rPr lang="fr-FR" sz="1000" b="0" dirty="0"/>
                        <a:t>CATEGORIE_BUDGET.PHASE.</a:t>
                      </a:r>
                      <a:r>
                        <a:rPr lang="fr-FR" sz="1000" dirty="0"/>
                        <a:t>BUDGET{CODE})</a:t>
                      </a:r>
                    </a:p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$</a:t>
                      </a:r>
                      <a:r>
                        <a:rPr lang="fr-FR" sz="1000" b="0" dirty="0"/>
                        <a:t>CATEGORIE_BUDGET.PHASE.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BUDGET.VALUE{REP_CIBLE}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$</a:t>
                      </a:r>
                      <a:r>
                        <a:rPr lang="fr-FR" sz="1000" b="0" dirty="0"/>
                        <a:t>CATEGORIE_BUDGET.PHASE.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BUDGET.VALUE{REP_REALISE}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$</a:t>
                      </a:r>
                      <a:r>
                        <a:rPr lang="fr-FR" sz="1000" b="0" dirty="0"/>
                        <a:t>CATEGORIE_BUDGET.PHASE.</a:t>
                      </a:r>
                      <a:r>
                        <a:rPr lang="fr-FR" sz="1000" dirty="0"/>
                        <a:t>BUDGET.VALUE{REP_PLANIFIE_REPARTI}</a:t>
                      </a:r>
                    </a:p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57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782736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FECC87BE-ED1C-4A6E-8AEF-B1923C217F09}"/>
    </a:ext>
  </a:extLst>
</a:theme>
</file>

<file path=ppt/theme/theme2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E550D718-064F-4488-98B2-E56C514FDC7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924094-C332-440A-82F1-690724E09DC5}">
  <ds:schemaRefs>
    <ds:schemaRef ds:uri="052482F0-ADBA-4A7B-A9FC-06A7E3F9F852"/>
    <ds:schemaRef ds:uri="052482f0-adba-4a7b-a9fc-06a7e3f9f852"/>
    <ds:schemaRef ds:uri="2c66e6a3-52e2-48b1-a32a-146ff38f1577"/>
    <ds:schemaRef ds:uri="45888877-1173-46f4-9ab0-717eb81f6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EF86B6-273E-4D47-9CED-38EA1E5B0E67}">
  <ds:schemaRefs>
    <ds:schemaRef ds:uri="052482F0-ADBA-4A7B-A9FC-06A7E3F9F85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c66e6a3-52e2-48b1-a32a-146ff38f1577"/>
    <ds:schemaRef ds:uri="052482f0-adba-4a7b-a9fc-06a7e3f9f852"/>
    <ds:schemaRef ds:uri="45888877-1173-46f4-9ab0-717eb81f659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688063-0040-4F81-BA24-B330C61E07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 Virage et produits 2025</Template>
  <TotalTime>711</TotalTime>
  <Words>197</Words>
  <Application>Microsoft Office PowerPoint</Application>
  <PresentationFormat>Grand écran</PresentationFormat>
  <Paragraphs>26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Poppins</vt:lpstr>
      <vt:lpstr>Arial</vt:lpstr>
      <vt:lpstr>Montserrat</vt:lpstr>
      <vt:lpstr>Aptos</vt:lpstr>
      <vt:lpstr>Virage Group</vt:lpstr>
      <vt:lpstr>Project Monitor</vt:lpstr>
      <vt:lpstr>${LIBELLE_PROJET}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LANDREAU</dc:creator>
  <cp:lastModifiedBy>Sophie LANDREAU</cp:lastModifiedBy>
  <cp:revision>17</cp:revision>
  <dcterms:created xsi:type="dcterms:W3CDTF">2025-06-02T07:12:36Z</dcterms:created>
  <dcterms:modified xsi:type="dcterms:W3CDTF">2026-05-20T08:55:21Z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  <property fmtid="{D5CDD505-2E9C-101B-9397-08002B2CF9AE}" pid="3" name="MediaServiceImageTags">
    <vt:lpwstr/>
  </property>
</Properties>
</file>