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9"/>
  </p:notesMasterIdLst>
  <p:sldIdLst>
    <p:sldId id="289" r:id="rId7"/>
    <p:sldId id="290" r:id="rId8"/>
  </p:sldIdLst>
  <p:sldSz cx="12192000" cy="6858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age Group" id="{5E319E32-9C6A-4800-ACED-A547D235CE3F}">
          <p14:sldIdLst/>
        </p14:section>
        <p14:section name="Strat Monitor" id="{87B90624-C3F2-407E-96F6-0F0516CE2FAC}">
          <p14:sldIdLst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90" autoAdjust="0"/>
  </p:normalViewPr>
  <p:slideViewPr>
    <p:cSldViewPr snapToGrid="0">
      <p:cViewPr varScale="1">
        <p:scale>
          <a:sx n="105" d="100"/>
          <a:sy n="105" d="100"/>
        </p:scale>
        <p:origin x="8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71" r:id="rId6"/>
    <p:sldLayoutId id="2147483672" r:id="rId7"/>
    <p:sldLayoutId id="2147483673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66B9D8-A095-5743-98A4-AEB2BB61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22B263-93EB-6E09-CBC0-E237F301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5A366-8F28-2D8F-8D87-F47E115C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7442B2-E9FD-0C8D-A9D5-CC01A1C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DC06CF2-80C3-AE5F-77A8-B805A3F47E0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FA90AD25-B1A1-1B6D-5692-981080DF7FD4}"/>
              </a:ext>
            </a:extLst>
          </p:cNvPr>
          <p:cNvSpPr txBox="1">
            <a:spLocks/>
          </p:cNvSpPr>
          <p:nvPr/>
        </p:nvSpPr>
        <p:spPr>
          <a:xfrm>
            <a:off x="2045668" y="2210221"/>
            <a:ext cx="246066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$COUNT.RISQUE{LABEL}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D79A0D2-DD9F-EE96-2272-668E1047B386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4547018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Nombre de risques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0F389952-7088-A986-FCFA-66D95C0F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8A387D-F032-A82B-CCC1-8410D8AE2DF5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$COUNT.RISQUE[</a:t>
            </a:r>
            <a:r>
              <a:rPr lang="fr-FR" dirty="0"/>
              <a:t>CATEGORIE</a:t>
            </a:r>
            <a:r>
              <a:rPr lang="fr-FR" sz="1200" dirty="0"/>
              <a:t>=CAT_RISQUE]{LABEL}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07CCBA1-FD9C-7D09-62AE-971EA5C1E578}"/>
              </a:ext>
            </a:extLst>
          </p:cNvPr>
          <p:cNvSpPr txBox="1">
            <a:spLocks/>
          </p:cNvSpPr>
          <p:nvPr/>
        </p:nvSpPr>
        <p:spPr>
          <a:xfrm>
            <a:off x="6826939" y="1292222"/>
            <a:ext cx="2554806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Risque Projet</a:t>
            </a:r>
          </a:p>
        </p:txBody>
      </p:sp>
    </p:spTree>
    <p:extLst>
      <p:ext uri="{BB962C8B-B14F-4D97-AF65-F5344CB8AC3E}">
        <p14:creationId xmlns:p14="http://schemas.microsoft.com/office/powerpoint/2010/main" val="238070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A0F6-1688-5945-9408-715C04CC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70D93B-CF1B-0C3D-592F-18910E7C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892EA1-3141-FE73-F0F4-60127CA1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1C108-B415-2AAE-9171-41C7FD27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65FF56-F6C6-8A50-6F9A-301F215B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5E7F3FE-FA0D-2DE5-BA03-5B995A29F3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E1BA2FA-EF75-00FA-DACA-B354CD42EB87}"/>
              </a:ext>
            </a:extLst>
          </p:cNvPr>
          <p:cNvSpPr txBox="1">
            <a:spLocks/>
          </p:cNvSpPr>
          <p:nvPr/>
        </p:nvSpPr>
        <p:spPr>
          <a:xfrm>
            <a:off x="2121408" y="2210221"/>
            <a:ext cx="238492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$COUNT.RISQUE[MOD_RISQUE_GENRE=CAT_RISQUE_FINANCIER]{LABEL}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1569DA5-302E-6A9C-7189-584FA07FA804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3959999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Risques Financiers</a:t>
            </a:r>
          </a:p>
        </p:txBody>
      </p:sp>
    </p:spTree>
    <p:extLst>
      <p:ext uri="{BB962C8B-B14F-4D97-AF65-F5344CB8AC3E}">
        <p14:creationId xmlns:p14="http://schemas.microsoft.com/office/powerpoint/2010/main" val="93077289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EE4AAAF9-33E4-4BB7-A71C-8E15BBCF2EE2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2B768E3F-B5C1-44E6-9590-E7E9EB1BEA9F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62E310A8-308E-4EF2-A595-83FDAEA4F6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A434D-067E-40EF-907B-C6047B5C1B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F63075-FBD3-4D9E-AAAE-A48291D3F0C6}">
  <ds:schemaRefs>
    <ds:schemaRef ds:uri="http://schemas.microsoft.com/office/2006/metadata/properties"/>
    <ds:schemaRef ds:uri="http://schemas.microsoft.com/office/infopath/2007/PartnerControls"/>
    <ds:schemaRef ds:uri="052482f0-adba-4a7b-a9fc-06a7e3f9f852"/>
    <ds:schemaRef ds:uri="2c66e6a3-52e2-48b1-a32a-146ff38f1577"/>
  </ds:schemaRefs>
</ds:datastoreItem>
</file>

<file path=customXml/itemProps3.xml><?xml version="1.0" encoding="utf-8"?>
<ds:datastoreItem xmlns:ds="http://schemas.openxmlformats.org/officeDocument/2006/customXml" ds:itemID="{BAA77A93-EDE7-4BE6-858A-34A3984C2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482F0-ADBA-4A7B-A9FC-06A7E3F9F852"/>
    <ds:schemaRef ds:uri="45888877-1173-46f4-9ab0-717eb81f6595"/>
    <ds:schemaRef ds:uri="052482f0-adba-4a7b-a9fc-06a7e3f9f852"/>
    <ds:schemaRef ds:uri="2c66e6a3-52e2-48b1-a32a-146ff38f1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VIRAGE GROUP_Template PowerPoint_Global_v1</Template>
  <TotalTime>1027</TotalTime>
  <Words>74</Words>
  <Application>Microsoft Office PowerPoint</Application>
  <PresentationFormat>Grand écran</PresentationFormat>
  <Paragraphs>14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Aptos</vt:lpstr>
      <vt:lpstr>Poppins</vt:lpstr>
      <vt:lpstr>Virage Group</vt:lpstr>
      <vt:lpstr>Strat Monitor</vt:lpstr>
      <vt:lpstr>Project Monitor</vt:lpstr>
      <vt:lpstr>Projet : ${LIBELLE_PROJET}</vt:lpstr>
      <vt:lpstr>Projet : 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PELVET-LESNE</dc:creator>
  <cp:lastModifiedBy>Laurent AUTHIER</cp:lastModifiedBy>
  <cp:revision>51</cp:revision>
  <dcterms:created xsi:type="dcterms:W3CDTF">2025-04-30T16:32:27Z</dcterms:created>
  <dcterms:modified xsi:type="dcterms:W3CDTF">2026-03-26T10:45:53Z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</Properties>
</file>