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63" r:id="rId5"/>
  </p:sldMasterIdLst>
  <p:notesMasterIdLst>
    <p:notesMasterId r:id="rId7"/>
  </p:notesMasterIdLst>
  <p:sldIdLst>
    <p:sldId id="284" r:id="rId6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6322734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848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19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71" r:id="rId4"/>
    <p:sldLayoutId id="2147483693" r:id="rId5"/>
    <p:sldLayoutId id="2147483672" r:id="rId6"/>
    <p:sldLayoutId id="2147483694" r:id="rId7"/>
    <p:sldLayoutId id="2147483673" r:id="rId8"/>
    <p:sldLayoutId id="2147483691" r:id="rId9"/>
    <p:sldLayoutId id="2147483692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75-25CA-8E07-CD1F-83101F26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2D1CE-CD00-175C-A76C-E308F1CB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6AD4-744A-0BA5-3446-38A85A9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highlight>
                  <a:srgbClr val="FFFF00"/>
                </a:highlight>
                <a:latin typeface="+mn-lt"/>
                <a:ea typeface="+mj-ea"/>
                <a:cs typeface="+mj-cs"/>
              </a:rPr>
              <a:t>${</a:t>
            </a:r>
            <a:r>
              <a:rPr lang="fr-FR" sz="2400" dirty="0">
                <a:highlight>
                  <a:srgbClr val="FFFF00"/>
                </a:highlight>
                <a:latin typeface="+mn-lt"/>
              </a:rPr>
              <a:t>LIBELLE_PROJET</a:t>
            </a:r>
            <a:r>
              <a:rPr lang="fr-FR" sz="2400" b="1" kern="1200" dirty="0">
                <a:highlight>
                  <a:srgbClr val="FFFF00"/>
                </a:highlight>
                <a:latin typeface="+mn-lt"/>
                <a:ea typeface="+mj-ea"/>
                <a:cs typeface="+mj-cs"/>
              </a:rPr>
              <a:t>}</a:t>
            </a:r>
            <a:endParaRPr lang="fr-FR" sz="2400" dirty="0">
              <a:highlight>
                <a:srgbClr val="FFFF00"/>
              </a:highligh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91DC8-CAB3-38FF-64EC-2AEA6F34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315490" cy="3420000"/>
          </a:xfrm>
        </p:spPr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${CODE_PROJET} </a:t>
            </a:r>
          </a:p>
          <a:p>
            <a:pPr lvl="1" algn="just"/>
            <a:r>
              <a:rPr lang="en-US" dirty="0">
                <a:highlight>
                  <a:srgbClr val="FFFF00"/>
                </a:highlight>
              </a:rPr>
              <a:t>${DESCRIPTION_PROJET}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2A194B-450D-C1F5-2A82-04CBBA88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1121" y="921273"/>
            <a:ext cx="4921221" cy="3420000"/>
          </a:xfrm>
        </p:spPr>
        <p:txBody>
          <a:bodyPr/>
          <a:lstStyle/>
          <a:p>
            <a:pPr algn="just"/>
            <a:r>
              <a:rPr lang="fr-FR" dirty="0"/>
              <a:t>Informations</a:t>
            </a:r>
          </a:p>
          <a:p>
            <a:pPr lvl="1" algn="just"/>
            <a:r>
              <a:rPr lang="en-US" b="1" dirty="0"/>
              <a:t>Date de début : </a:t>
            </a:r>
            <a:r>
              <a:rPr lang="en-US" dirty="0">
                <a:highlight>
                  <a:srgbClr val="FFFF00"/>
                </a:highlight>
              </a:rPr>
              <a:t>${DATE_DEBUT_PROJET}</a:t>
            </a:r>
          </a:p>
          <a:p>
            <a:pPr lvl="1" algn="just"/>
            <a:r>
              <a:rPr lang="en-US" b="1" dirty="0"/>
              <a:t>Date de fin : </a:t>
            </a:r>
            <a:r>
              <a:rPr lang="en-US" dirty="0">
                <a:highlight>
                  <a:srgbClr val="FFFF00"/>
                </a:highlight>
              </a:rPr>
              <a:t>${</a:t>
            </a:r>
            <a:r>
              <a:rPr lang="fr-FR" dirty="0">
                <a:highlight>
                  <a:srgbClr val="FFFF00"/>
                </a:highlight>
              </a:rPr>
              <a:t>DATE_FIN_PROJET</a:t>
            </a:r>
            <a:r>
              <a:rPr lang="en-US" dirty="0">
                <a:highlight>
                  <a:srgbClr val="FFFF00"/>
                </a:highlight>
              </a:rPr>
              <a:t>}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C09F2F24-E927-40A7-66E5-FBFB6DCAD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7318" y="2845361"/>
            <a:ext cx="2879056" cy="3210940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${STATUT_PROJET}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${</a:t>
            </a:r>
            <a:r>
              <a:rPr lang="fr-FR" b="0" i="0" dirty="0">
                <a:solidFill>
                  <a:srgbClr val="393844"/>
                </a:solidFill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ATT_METEO</a:t>
            </a:r>
            <a:r>
              <a:rPr lang="en-US" dirty="0">
                <a:highlight>
                  <a:srgbClr val="FFFF00"/>
                </a:highlight>
              </a:rPr>
              <a:t>}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8" name="${ICONE}">
            <a:extLst>
              <a:ext uri="{FF2B5EF4-FFF2-40B4-BE49-F238E27FC236}">
                <a16:creationId xmlns:a16="http://schemas.microsoft.com/office/drawing/2014/main" id="{787B1DFD-49F8-D4A1-361E-4F402714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312" y="921273"/>
            <a:ext cx="1517068" cy="151706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930D227-8282-CCA8-907E-4C8B8C3ACFBC}"/>
              </a:ext>
            </a:extLst>
          </p:cNvPr>
          <p:cNvSpPr txBox="1"/>
          <p:nvPr/>
        </p:nvSpPr>
        <p:spPr>
          <a:xfrm>
            <a:off x="1572" y="63180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Chef de </a:t>
            </a:r>
            <a:r>
              <a:rPr lang="en-US" dirty="0" err="1"/>
              <a:t>projet</a:t>
            </a:r>
            <a:r>
              <a:rPr lang="en-US" dirty="0"/>
              <a:t> : </a:t>
            </a:r>
            <a:r>
              <a:rPr lang="en-US" dirty="0">
                <a:highlight>
                  <a:srgbClr val="FFFF00"/>
                </a:highlight>
              </a:rPr>
              <a:t>${CHEF_DE_PROJET}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2" name="${COCKPIT_ICONE_PLANNING}">
            <a:extLst>
              <a:ext uri="{FF2B5EF4-FFF2-40B4-BE49-F238E27FC236}">
                <a16:creationId xmlns:a16="http://schemas.microsoft.com/office/drawing/2014/main" id="{499DE6C2-2B15-23C6-283C-DCFE2C50B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372" y="3359673"/>
            <a:ext cx="1517068" cy="1517068"/>
          </a:xfrm>
          <a:prstGeom prst="rect">
            <a:avLst/>
          </a:prstGeom>
        </p:spPr>
      </p:pic>
      <p:pic>
        <p:nvPicPr>
          <p:cNvPr id="7" name="${COCKPIT_ICONE_TACHE}">
            <a:extLst>
              <a:ext uri="{FF2B5EF4-FFF2-40B4-BE49-F238E27FC236}">
                <a16:creationId xmlns:a16="http://schemas.microsoft.com/office/drawing/2014/main" id="{E765E7D8-0FDF-5E2A-F132-978E54896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615" y="3429000"/>
            <a:ext cx="1517068" cy="1517068"/>
          </a:xfrm>
          <a:prstGeom prst="rect">
            <a:avLst/>
          </a:prstGeom>
        </p:spPr>
      </p:pic>
      <p:pic>
        <p:nvPicPr>
          <p:cNvPr id="9" name="${COCKPIT_ICONE_BUDGET[CATEGORIE=CAT_BUDGET_COUT]}">
            <a:extLst>
              <a:ext uri="{FF2B5EF4-FFF2-40B4-BE49-F238E27FC236}">
                <a16:creationId xmlns:a16="http://schemas.microsoft.com/office/drawing/2014/main" id="{780CA6EE-7CCB-8651-209B-45E9E7039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1547" y="3429000"/>
            <a:ext cx="1517068" cy="151706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D1DA43F-1BD3-D0E7-AD6B-79DE46E60368}"/>
              </a:ext>
            </a:extLst>
          </p:cNvPr>
          <p:cNvSpPr txBox="1"/>
          <p:nvPr/>
        </p:nvSpPr>
        <p:spPr>
          <a:xfrm>
            <a:off x="605631" y="2928429"/>
            <a:ext cx="14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Planning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972996-D61B-1689-F294-CF0075306FE6}"/>
              </a:ext>
            </a:extLst>
          </p:cNvPr>
          <p:cNvSpPr txBox="1"/>
          <p:nvPr/>
        </p:nvSpPr>
        <p:spPr>
          <a:xfrm>
            <a:off x="2203746" y="2985459"/>
            <a:ext cx="14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8299D3-6D96-16F9-8347-6A86BFB463A6}"/>
              </a:ext>
            </a:extLst>
          </p:cNvPr>
          <p:cNvSpPr txBox="1"/>
          <p:nvPr/>
        </p:nvSpPr>
        <p:spPr>
          <a:xfrm>
            <a:off x="3523003" y="2985459"/>
            <a:ext cx="14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Budget</a:t>
            </a:r>
          </a:p>
        </p:txBody>
      </p:sp>
      <p:pic>
        <p:nvPicPr>
          <p:cNvPr id="13" name="${COCKPIT_ICONE_RESSOURCE[CATEGORIE=CAT_JH]}">
            <a:extLst>
              <a:ext uri="{FF2B5EF4-FFF2-40B4-BE49-F238E27FC236}">
                <a16:creationId xmlns:a16="http://schemas.microsoft.com/office/drawing/2014/main" id="{D89D6F25-684D-D93A-7E00-436C0CABC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8615" y="3359673"/>
            <a:ext cx="1517068" cy="151706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62BA46F-4B8A-5E39-7125-7CF1D551AF4A}"/>
              </a:ext>
            </a:extLst>
          </p:cNvPr>
          <p:cNvSpPr txBox="1"/>
          <p:nvPr/>
        </p:nvSpPr>
        <p:spPr>
          <a:xfrm>
            <a:off x="4944246" y="2985459"/>
            <a:ext cx="14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Ressource</a:t>
            </a:r>
          </a:p>
        </p:txBody>
      </p:sp>
      <p:pic>
        <p:nvPicPr>
          <p:cNvPr id="15" name="${COCKPIT_ICONE_INDICATEUR}">
            <a:extLst>
              <a:ext uri="{FF2B5EF4-FFF2-40B4-BE49-F238E27FC236}">
                <a16:creationId xmlns:a16="http://schemas.microsoft.com/office/drawing/2014/main" id="{34D7FFE7-3CB2-5AEC-5600-5F43F11A4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6740" y="3359673"/>
            <a:ext cx="1517068" cy="15170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0ED426B-64B5-F6A5-9F9E-251AA77EB6B3}"/>
              </a:ext>
            </a:extLst>
          </p:cNvPr>
          <p:cNvSpPr txBox="1"/>
          <p:nvPr/>
        </p:nvSpPr>
        <p:spPr>
          <a:xfrm>
            <a:off x="6702371" y="2985459"/>
            <a:ext cx="14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Indicateur</a:t>
            </a:r>
          </a:p>
        </p:txBody>
      </p:sp>
    </p:spTree>
    <p:extLst>
      <p:ext uri="{BB962C8B-B14F-4D97-AF65-F5344CB8AC3E}">
        <p14:creationId xmlns:p14="http://schemas.microsoft.com/office/powerpoint/2010/main" val="2143211174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Props1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c66e6a3-52e2-48b1-a32a-146ff38f1577"/>
    <ds:schemaRef ds:uri="052482f0-adba-4a7b-a9fc-06a7e3f9f852"/>
    <ds:schemaRef ds:uri="45888877-1173-46f4-9ab0-717eb81f65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Virage et produits 2025</Template>
  <TotalTime>727</TotalTime>
  <Words>65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</vt:lpstr>
      <vt:lpstr>Poppins</vt:lpstr>
      <vt:lpstr>Arial</vt:lpstr>
      <vt:lpstr>Aptos</vt:lpstr>
      <vt:lpstr>Virage Group</vt:lpstr>
      <vt:lpstr>Project Monitor</vt:lpstr>
      <vt:lpstr>${LIBELLE_PROJET}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Laurent AUTHIER</cp:lastModifiedBy>
  <cp:revision>23</cp:revision>
  <dcterms:created xsi:type="dcterms:W3CDTF">2025-06-02T07:12:36Z</dcterms:created>
  <dcterms:modified xsi:type="dcterms:W3CDTF">2026-03-27T14:42:02Z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