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7"/>
  </p:notesMasterIdLst>
  <p:sldIdLst>
    <p:sldId id="284" r:id="rId6"/>
  </p:sldIdLst>
  <p:sldSz cx="12192000" cy="6858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latin typeface="+mn-lt"/>
              </a:rPr>
              <a:t>LIBELLE_PROJET</a:t>
            </a:r>
            <a:r>
              <a:rPr lang="fr-FR" sz="2400" b="1" kern="1200" dirty="0">
                <a:latin typeface="+mn-lt"/>
                <a:ea typeface="+mj-ea"/>
                <a:cs typeface="+mj-cs"/>
              </a:rPr>
              <a:t>}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822860"/>
          </a:xfrm>
        </p:spPr>
        <p:txBody>
          <a:bodyPr/>
          <a:lstStyle/>
          <a:p>
            <a:r>
              <a:rPr lang="fr-FR" dirty="0"/>
              <a:t>${CODE_PROJET} </a:t>
            </a:r>
          </a:p>
          <a:p>
            <a:pPr lvl="1" algn="just"/>
            <a:r>
              <a:rPr lang="en-US" dirty="0"/>
              <a:t>${DESCRIPTION_PROJET}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DA97576-ECAA-B26E-A48A-DF3DB1FAE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40538"/>
              </p:ext>
            </p:extLst>
          </p:nvPr>
        </p:nvGraphicFramePr>
        <p:xfrm>
          <a:off x="579956" y="1955672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60026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5483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effectLst/>
                        </a:rPr>
                        <a:t>Hiérarchie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>
                          <a:effectLst/>
                        </a:rPr>
                        <a:t>Valeur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20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effectLst/>
                        </a:rPr>
                        <a:t>$HIERARCHIE{LABEL} $HIERARCHIE{CODE}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effectLst/>
                        </a:rPr>
                        <a:t>$HIERARCHIE.VALUE{LABEL}</a:t>
                      </a:r>
                      <a:br>
                        <a:rPr lang="fr-FR" dirty="0">
                          <a:effectLst/>
                        </a:rPr>
                      </a:br>
                      <a:r>
                        <a:rPr lang="fr-FR" dirty="0">
                          <a:effectLst/>
                        </a:rPr>
                        <a:t>$HIERARCHIE.VALUE{CODE}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89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2c66e6a3-52e2-48b1-a32a-146ff38f1577"/>
    <ds:schemaRef ds:uri="http://purl.org/dc/elements/1.1/"/>
    <ds:schemaRef ds:uri="http://purl.org/dc/terms/"/>
    <ds:schemaRef ds:uri="http://schemas.microsoft.com/office/infopath/2007/PartnerControls"/>
    <ds:schemaRef ds:uri="052482f0-adba-4a7b-a9fc-06a7e3f9f852"/>
    <ds:schemaRef ds:uri="http://schemas.openxmlformats.org/package/2006/metadata/core-properties"/>
    <ds:schemaRef ds:uri="http://schemas.microsoft.com/office/2006/metadata/properties"/>
    <ds:schemaRef ds:uri="45888877-1173-46f4-9ab0-717eb81f659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modele-cockpit-simple-en</Template>
  <TotalTime>46</TotalTime>
  <Words>43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Poppins</vt:lpstr>
      <vt:lpstr>Aptos</vt:lpstr>
      <vt:lpstr>Arial</vt:lpstr>
      <vt:lpstr>Virage Group</vt:lpstr>
      <vt:lpstr>Project Monitor</vt:lpstr>
      <vt:lpstr>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Sophie LANDREAU</cp:lastModifiedBy>
  <cp:revision>7</cp:revision>
  <dcterms:created xsi:type="dcterms:W3CDTF">2026-05-20T13:14:43Z</dcterms:created>
  <dcterms:modified xsi:type="dcterms:W3CDTF">2026-05-20T14:09:46Z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