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256" r:id="rId5"/>
    <p:sldId id="290" r:id="rId6"/>
    <p:sldId id="271" r:id="rId7"/>
    <p:sldId id="291" r:id="rId8"/>
    <p:sldId id="292" r:id="rId9"/>
    <p:sldId id="263" r:id="rId10"/>
    <p:sldId id="264" r:id="rId11"/>
    <p:sldId id="305" r:id="rId12"/>
    <p:sldId id="306" r:id="rId13"/>
    <p:sldId id="31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008C"/>
    <a:srgbClr val="F8F0E3"/>
    <a:srgbClr val="385E88"/>
    <a:srgbClr val="AA2070"/>
    <a:srgbClr val="BFBBC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3215" autoAdjust="0"/>
  </p:normalViewPr>
  <p:slideViewPr>
    <p:cSldViewPr snapToGrid="0">
      <p:cViewPr varScale="1">
        <p:scale>
          <a:sx n="82" d="100"/>
          <a:sy n="82" d="100"/>
        </p:scale>
        <p:origin x="629" y="67"/>
      </p:cViewPr>
      <p:guideLst>
        <p:guide orient="horz" pos="792"/>
        <p:guide pos="3144"/>
        <p:guide orient="horz" pos="9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48" d="100"/>
          <a:sy n="48" d="100"/>
        </p:scale>
        <p:origin x="183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27B748C-466C-45D8-970C-D4FB4FE80C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8ABBF3-49A8-4B3F-9773-22E67695BB12}" type="datetimeFigureOut">
              <a:rPr lang="en-US" smtClean="0"/>
              <a:t>1/4/26</a:t>
            </a:fld>
            <a:endParaRPr lang="en-US" dirty="0"/>
          </a:p>
        </p:txBody>
      </p:sp>
      <p:sp>
        <p:nvSpPr>
          <p:cNvPr id="4" name="Footer Placeholder 3">
            <a:extLst>
              <a:ext uri="{FF2B5EF4-FFF2-40B4-BE49-F238E27FC236}">
                <a16:creationId xmlns:a16="http://schemas.microsoft.com/office/drawing/2014/main" id="{EAA8C23F-271A-4B7C-87EC-108046165C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3E7ABF6-4152-4126-AC20-23B44A3111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EB6193-5AA7-489B-8575-00593FC261DE}" type="slidenum">
              <a:rPr lang="en-US" smtClean="0"/>
              <a:t>‹#›</a:t>
            </a:fld>
            <a:endParaRPr lang="en-US" dirty="0"/>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AAC2B-A50D-4386-849A-6B59FB991B4C}" type="datetimeFigureOut">
              <a:rPr lang="en-US" smtClean="0"/>
              <a:t>1/4/26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95658-EA1F-4910-80AB-4DA76E167475}" type="slidenum">
              <a:rPr lang="en-US" smtClean="0"/>
              <a:t>‹#›</a:t>
            </a:fld>
            <a:endParaRPr lang="en-US" dirty="0"/>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4.svg"/><Relationship Id="rId12"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2.svg"/><Relationship Id="rId5" Type="http://schemas.openxmlformats.org/officeDocument/2006/relationships/image" Target="../media/image13.svg"/><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84664" y="1122363"/>
            <a:ext cx="5486400" cy="2387600"/>
          </a:xfrm>
        </p:spPr>
        <p:txBody>
          <a:bodyPr anchor="b"/>
          <a:lstStyle>
            <a:lvl1pPr algn="l">
              <a:defRPr sz="60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6080759" y="3602038"/>
            <a:ext cx="5486400" cy="1655762"/>
          </a:xfrm>
        </p:spPr>
        <p:txBody>
          <a:bodyPr>
            <a:normAutofit/>
          </a:bodyPr>
          <a:lstStyle>
            <a:lvl1pPr marL="0" indent="0" algn="l">
              <a:lnSpc>
                <a:spcPts val="2800"/>
              </a:lnSpc>
              <a:spcBef>
                <a:spcPts val="0"/>
              </a:spcBef>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FE209C12-0CED-4CD5-B463-885A793CC25E}"/>
              </a:ext>
            </a:extLst>
          </p:cNvPr>
          <p:cNvSpPr>
            <a:spLocks noGrp="1"/>
          </p:cNvSpPr>
          <p:nvPr>
            <p:ph type="ftr" sz="quarter" idx="11"/>
          </p:nvPr>
        </p:nvSpPr>
        <p:spPr>
          <a:xfrm>
            <a:off x="8727198" y="6355080"/>
            <a:ext cx="2286000" cy="365125"/>
          </a:xfrm>
        </p:spPr>
        <p:txBody>
          <a:bodyPr/>
          <a:lstStyle>
            <a:lvl1pPr>
              <a:defRPr>
                <a:solidFill>
                  <a:schemeClr val="bg1"/>
                </a:solidFill>
              </a:defRPr>
            </a:lvl1pPr>
          </a:lstStyle>
          <a:p>
            <a:r>
              <a:rPr lang="en-US" dirty="0"/>
              <a:t>Pitch deck title</a:t>
            </a:r>
          </a:p>
        </p:txBody>
      </p:sp>
      <p:sp>
        <p:nvSpPr>
          <p:cNvPr id="6" name="Slide Number Placeholder 5">
            <a:extLst>
              <a:ext uri="{FF2B5EF4-FFF2-40B4-BE49-F238E27FC236}">
                <a16:creationId xmlns:a16="http://schemas.microsoft.com/office/drawing/2014/main" id="{1A8F03DA-3AA9-44AC-8E2B-D53B8EBEA402}"/>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4D64503-659B-472D-ABF8-01D077EB0D83}"/>
              </a:ext>
            </a:extLst>
          </p:cNvPr>
          <p:cNvSpPr>
            <a:spLocks noGrp="1"/>
          </p:cNvSpPr>
          <p:nvPr>
            <p:ph type="dt" sz="half" idx="10"/>
          </p:nvPr>
        </p:nvSpPr>
        <p:spPr>
          <a:xfrm>
            <a:off x="7508027" y="6353175"/>
            <a:ext cx="1097280" cy="365125"/>
          </a:xfrm>
        </p:spPr>
        <p:txBody>
          <a:bodyPr/>
          <a:lstStyle>
            <a:lvl1pPr>
              <a:defRPr>
                <a:solidFill>
                  <a:schemeClr val="bg1"/>
                </a:solidFill>
              </a:defRPr>
            </a:lvl1pPr>
          </a:lstStyle>
          <a:p>
            <a:r>
              <a:rPr lang="en-US" dirty="0"/>
              <a:t>20XX</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right">
    <p:bg>
      <p:bgPr>
        <a:solidFill>
          <a:schemeClr val="tx2"/>
        </a:solid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898524"/>
            <a:ext cx="6343650" cy="1325880"/>
          </a:xfrm>
        </p:spPr>
        <p:txBody>
          <a:bodyPr anchor="t" anchorCtr="0"/>
          <a:lstStyle>
            <a:lvl1pPr>
              <a:defRPr cap="all" baseline="0">
                <a:solidFill>
                  <a:schemeClr val="accent1"/>
                </a:solidFill>
              </a:defRPr>
            </a:lvl1pPr>
          </a:lstStyle>
          <a:p>
            <a:r>
              <a:rPr lang="en-US" dirty="0"/>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4933949" y="2310817"/>
            <a:ext cx="6400800" cy="3657600"/>
          </a:xfrm>
        </p:spPr>
        <p:txBody>
          <a:bodyPr>
            <a:normAutofit/>
          </a:bodyPr>
          <a:lstStyle>
            <a:lvl1pPr marL="0" indent="0">
              <a:lnSpc>
                <a:spcPts val="2800"/>
              </a:lnSpc>
              <a:spcBef>
                <a:spcPts val="0"/>
              </a:spcBef>
              <a:buNone/>
              <a:defRPr sz="1800" baseline="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4" name="Rectangle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black and white striped pattern&#10;&#10;Description automatically generated with low confidence">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ctangle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oup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75" name="Rectangle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Shape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6" name="Straight Connector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Date Placeholder 3">
            <a:extLst>
              <a:ext uri="{FF2B5EF4-FFF2-40B4-BE49-F238E27FC236}">
                <a16:creationId xmlns:a16="http://schemas.microsoft.com/office/drawing/2014/main" id="{5E4B9359-45F7-446D-8327-B1978DE8E3D8}"/>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dirty="0"/>
              <a:t>20XX</a:t>
            </a:r>
          </a:p>
        </p:txBody>
      </p:sp>
      <p:sp>
        <p:nvSpPr>
          <p:cNvPr id="113" name="Footer Placeholder 4">
            <a:extLst>
              <a:ext uri="{FF2B5EF4-FFF2-40B4-BE49-F238E27FC236}">
                <a16:creationId xmlns:a16="http://schemas.microsoft.com/office/drawing/2014/main" id="{A808BC2F-0D21-4E99-B8C6-DC1C7CD1274C}"/>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114" name="Slide Number Placeholder 5">
            <a:extLst>
              <a:ext uri="{FF2B5EF4-FFF2-40B4-BE49-F238E27FC236}">
                <a16:creationId xmlns:a16="http://schemas.microsoft.com/office/drawing/2014/main" id="{054CC8D5-17CB-435D-B227-465D3B8FA059}"/>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anchor="t" anchorCtr="0"/>
          <a:lstStyle>
            <a:lvl1pPr>
              <a:defRPr cap="all" baseline="0">
                <a:solidFill>
                  <a:schemeClr val="accent1"/>
                </a:solidFill>
              </a:defRPr>
            </a:lvl1pPr>
          </a:lstStyle>
          <a:p>
            <a:r>
              <a:rPr lang="en-US" dirty="0"/>
              <a:t>CLICK TO ADD TITLE</a:t>
            </a:r>
          </a:p>
        </p:txBody>
      </p:sp>
      <p:grpSp>
        <p:nvGrpSpPr>
          <p:cNvPr id="3" name="Group 2">
            <a:extLst>
              <a:ext uri="{FF2B5EF4-FFF2-40B4-BE49-F238E27FC236}">
                <a16:creationId xmlns:a16="http://schemas.microsoft.com/office/drawing/2014/main" id="{AA46EB74-3A91-4DAA-ACF3-FF090B2F7C96}"/>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Graphic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3591DEB5-C98C-4EF8-AA57-B8F45C484FF4}"/>
                </a:ext>
                <a:ext uri="{C183D7F6-B498-43B3-948B-1728B52AA6E4}">
                  <adec:decorative xmlns:adec="http://schemas.microsoft.com/office/drawing/2017/decorative"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Freeform: Shape 154">
              <a:extLst>
                <a:ext uri="{FF2B5EF4-FFF2-40B4-BE49-F238E27FC236}">
                  <a16:creationId xmlns:a16="http://schemas.microsoft.com/office/drawing/2014/main" id="{6FFCF0CF-3167-4E3E-BD4A-236ACC247EC0}"/>
                </a:ext>
                <a:ext uri="{C183D7F6-B498-43B3-948B-1728B52AA6E4}">
                  <adec:decorative xmlns:adec="http://schemas.microsoft.com/office/drawing/2017/decorative"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AB47A61A-6E4C-49A5-A2E8-2410A107CC2A}"/>
                </a:ext>
                <a:ext uri="{C183D7F6-B498-43B3-948B-1728B52AA6E4}">
                  <adec:decorative xmlns:adec="http://schemas.microsoft.com/office/drawing/2017/decorative"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FC8CDBA7-BF04-4719-8D66-513A71ECCAFF}"/>
                </a:ext>
                <a:ext uri="{C183D7F6-B498-43B3-948B-1728B52AA6E4}">
                  <adec:decorative xmlns:adec="http://schemas.microsoft.com/office/drawing/2017/decorative"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79CDC826-71AB-4245-AC5F-8DC9DB2BBCE0}"/>
                </a:ext>
                <a:ext uri="{C183D7F6-B498-43B3-948B-1728B52AA6E4}">
                  <adec:decorative xmlns:adec="http://schemas.microsoft.com/office/drawing/2017/decorative"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DE1670F-43B8-4EA8-878C-AC3FF1921E21}"/>
                </a:ext>
                <a:ext uri="{C183D7F6-B498-43B3-948B-1728B52AA6E4}">
                  <adec:decorative xmlns:adec="http://schemas.microsoft.com/office/drawing/2017/decorative"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4AE780ED-EF51-4AD7-A73F-01E563D0E8BC}"/>
                </a:ext>
                <a:ext uri="{C183D7F6-B498-43B3-948B-1728B52AA6E4}">
                  <adec:decorative xmlns:adec="http://schemas.microsoft.com/office/drawing/2017/decorative"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BE269AE3-65CE-4B86-B8B1-413783695039}"/>
                </a:ext>
                <a:ext uri="{C183D7F6-B498-43B3-948B-1728B52AA6E4}">
                  <adec:decorative xmlns:adec="http://schemas.microsoft.com/office/drawing/2017/decorative"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C35E0649-74BB-4271-BE7D-1F2ED094753E}"/>
                </a:ext>
                <a:ext uri="{C183D7F6-B498-43B3-948B-1728B52AA6E4}">
                  <adec:decorative xmlns:adec="http://schemas.microsoft.com/office/drawing/2017/decorative"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6C2D71F3-0A7A-4745-A34F-CE00E95F927C}"/>
                </a:ext>
                <a:ext uri="{C183D7F6-B498-43B3-948B-1728B52AA6E4}">
                  <adec:decorative xmlns:adec="http://schemas.microsoft.com/office/drawing/2017/decorative"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51BF2AB6-6873-4ED8-98DB-4A9398AF7324}"/>
                </a:ext>
                <a:ext uri="{C183D7F6-B498-43B3-948B-1728B52AA6E4}">
                  <adec:decorative xmlns:adec="http://schemas.microsoft.com/office/drawing/2017/decorative"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8BEE1DC-3180-496F-B9F2-0541143A9C65}"/>
                </a:ext>
                <a:ext uri="{C183D7F6-B498-43B3-948B-1728B52AA6E4}">
                  <adec:decorative xmlns:adec="http://schemas.microsoft.com/office/drawing/2017/decorative"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D39D863D-C379-4E72-B276-53F62D7E2B98}"/>
                </a:ext>
                <a:ext uri="{C183D7F6-B498-43B3-948B-1728B52AA6E4}">
                  <adec:decorative xmlns:adec="http://schemas.microsoft.com/office/drawing/2017/decorative"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079BA6D-6450-46A6-9874-663ABFE497CE}"/>
                </a:ext>
                <a:ext uri="{C183D7F6-B498-43B3-948B-1728B52AA6E4}">
                  <adec:decorative xmlns:adec="http://schemas.microsoft.com/office/drawing/2017/decorative"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A4CFFBA8-B565-42FA-9C0D-4FC6525B06C1}"/>
                </a:ext>
                <a:ext uri="{C183D7F6-B498-43B3-948B-1728B52AA6E4}">
                  <adec:decorative xmlns:adec="http://schemas.microsoft.com/office/drawing/2017/decorative"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98016DB4-3354-4E78-B07E-1D722297B864}"/>
                </a:ext>
                <a:ext uri="{C183D7F6-B498-43B3-948B-1728B52AA6E4}">
                  <adec:decorative xmlns:adec="http://schemas.microsoft.com/office/drawing/2017/decorative"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0CB1EA35-0D05-4F13-871D-0CAB5CECD44A}"/>
                </a:ext>
                <a:ext uri="{C183D7F6-B498-43B3-948B-1728B52AA6E4}">
                  <adec:decorative xmlns:adec="http://schemas.microsoft.com/office/drawing/2017/decorative"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17F84AF5-3C7F-4D42-92A9-CCA3CDB8EB55}"/>
                </a:ext>
                <a:ext uri="{C183D7F6-B498-43B3-948B-1728B52AA6E4}">
                  <adec:decorative xmlns:adec="http://schemas.microsoft.com/office/drawing/2017/decorative"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FA8E90CE-90F4-42ED-AAAF-0F139BE4E3D5}"/>
                </a:ext>
                <a:ext uri="{C183D7F6-B498-43B3-948B-1728B52AA6E4}">
                  <adec:decorative xmlns:adec="http://schemas.microsoft.com/office/drawing/2017/decorative"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7C1C105E-FE0D-4A36-AE5B-BBA110F6EE53}"/>
                </a:ext>
                <a:ext uri="{C183D7F6-B498-43B3-948B-1728B52AA6E4}">
                  <adec:decorative xmlns:adec="http://schemas.microsoft.com/office/drawing/2017/decorative"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4" name="Freeform: Shape 183">
              <a:extLst>
                <a:ext uri="{FF2B5EF4-FFF2-40B4-BE49-F238E27FC236}">
                  <a16:creationId xmlns:a16="http://schemas.microsoft.com/office/drawing/2014/main" id="{AD282910-ECE9-4B26-9656-AD1D41D44AC8}"/>
                </a:ext>
                <a:ext uri="{C183D7F6-B498-43B3-948B-1728B52AA6E4}">
                  <adec:decorative xmlns:adec="http://schemas.microsoft.com/office/drawing/2017/decorative"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3" name="Freeform: Shape 182">
              <a:extLst>
                <a:ext uri="{FF2B5EF4-FFF2-40B4-BE49-F238E27FC236}">
                  <a16:creationId xmlns:a16="http://schemas.microsoft.com/office/drawing/2014/main" id="{7C7A453C-4565-4652-9781-F1488009734C}"/>
                </a:ext>
                <a:ext uri="{C183D7F6-B498-43B3-948B-1728B52AA6E4}">
                  <adec:decorative xmlns:adec="http://schemas.microsoft.com/office/drawing/2017/decorative"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2" name="Freeform: Shape 181">
              <a:extLst>
                <a:ext uri="{FF2B5EF4-FFF2-40B4-BE49-F238E27FC236}">
                  <a16:creationId xmlns:a16="http://schemas.microsoft.com/office/drawing/2014/main" id="{DE479407-B0BB-45F1-A93D-05ED5B41F316}"/>
                </a:ext>
                <a:ext uri="{C183D7F6-B498-43B3-948B-1728B52AA6E4}">
                  <adec:decorative xmlns:adec="http://schemas.microsoft.com/office/drawing/2017/decorative"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1" name="Freeform: Shape 180">
              <a:extLst>
                <a:ext uri="{FF2B5EF4-FFF2-40B4-BE49-F238E27FC236}">
                  <a16:creationId xmlns:a16="http://schemas.microsoft.com/office/drawing/2014/main" id="{0271515D-B4B7-4502-B24F-DC5480444ED0}"/>
                </a:ext>
                <a:ext uri="{C183D7F6-B498-43B3-948B-1728B52AA6E4}">
                  <adec:decorative xmlns:adec="http://schemas.microsoft.com/office/drawing/2017/decorative"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0" name="Freeform: Shape 179">
              <a:extLst>
                <a:ext uri="{FF2B5EF4-FFF2-40B4-BE49-F238E27FC236}">
                  <a16:creationId xmlns:a16="http://schemas.microsoft.com/office/drawing/2014/main" id="{DB364732-EC14-4416-964A-13F3D77CDBBD}"/>
                </a:ext>
                <a:ext uri="{C183D7F6-B498-43B3-948B-1728B52AA6E4}">
                  <adec:decorative xmlns:adec="http://schemas.microsoft.com/office/drawing/2017/decorative"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9" name="Freeform: Shape 178">
              <a:extLst>
                <a:ext uri="{FF2B5EF4-FFF2-40B4-BE49-F238E27FC236}">
                  <a16:creationId xmlns:a16="http://schemas.microsoft.com/office/drawing/2014/main" id="{619347B5-2692-4514-B67B-159C25FA4940}"/>
                </a:ext>
                <a:ext uri="{C183D7F6-B498-43B3-948B-1728B52AA6E4}">
                  <adec:decorative xmlns:adec="http://schemas.microsoft.com/office/drawing/2017/decorative"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8" name="Freeform: Shape 177">
              <a:extLst>
                <a:ext uri="{FF2B5EF4-FFF2-40B4-BE49-F238E27FC236}">
                  <a16:creationId xmlns:a16="http://schemas.microsoft.com/office/drawing/2014/main" id="{E1746638-BCA2-4B8F-A315-9514E1973CDD}"/>
                </a:ext>
                <a:ext uri="{C183D7F6-B498-43B3-948B-1728B52AA6E4}">
                  <adec:decorative xmlns:adec="http://schemas.microsoft.com/office/drawing/2017/decorative"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7" name="Freeform: Shape 176">
              <a:extLst>
                <a:ext uri="{FF2B5EF4-FFF2-40B4-BE49-F238E27FC236}">
                  <a16:creationId xmlns:a16="http://schemas.microsoft.com/office/drawing/2014/main" id="{47F56D6B-560F-4123-9E05-11ACF383DF87}"/>
                </a:ext>
                <a:ext uri="{C183D7F6-B498-43B3-948B-1728B52AA6E4}">
                  <adec:decorative xmlns:adec="http://schemas.microsoft.com/office/drawing/2017/decorative"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6" name="Freeform: Shape 175">
              <a:extLst>
                <a:ext uri="{FF2B5EF4-FFF2-40B4-BE49-F238E27FC236}">
                  <a16:creationId xmlns:a16="http://schemas.microsoft.com/office/drawing/2014/main" id="{2FD3A4D4-C05F-4057-8408-6FF0887E068F}"/>
                </a:ext>
                <a:ext uri="{C183D7F6-B498-43B3-948B-1728B52AA6E4}">
                  <adec:decorative xmlns:adec="http://schemas.microsoft.com/office/drawing/2017/decorative"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5" name="Freeform: Shape 174">
              <a:extLst>
                <a:ext uri="{FF2B5EF4-FFF2-40B4-BE49-F238E27FC236}">
                  <a16:creationId xmlns:a16="http://schemas.microsoft.com/office/drawing/2014/main" id="{32EAC669-BA43-4F58-9784-4CCDFE4D6F4E}"/>
                </a:ext>
                <a:ext uri="{C183D7F6-B498-43B3-948B-1728B52AA6E4}">
                  <adec:decorative xmlns:adec="http://schemas.microsoft.com/office/drawing/2017/decorative"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 name="Freeform: Shape 173">
              <a:extLst>
                <a:ext uri="{FF2B5EF4-FFF2-40B4-BE49-F238E27FC236}">
                  <a16:creationId xmlns:a16="http://schemas.microsoft.com/office/drawing/2014/main" id="{73CAE3B4-689F-4EC3-8CC9-EB6D360E3846}"/>
                </a:ext>
                <a:ext uri="{C183D7F6-B498-43B3-948B-1728B52AA6E4}">
                  <adec:decorative xmlns:adec="http://schemas.microsoft.com/office/drawing/2017/decorative"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3" name="Freeform: Shape 172">
              <a:extLst>
                <a:ext uri="{FF2B5EF4-FFF2-40B4-BE49-F238E27FC236}">
                  <a16:creationId xmlns:a16="http://schemas.microsoft.com/office/drawing/2014/main" id="{8665978C-1CDF-4EF9-9A5C-4C6C0B3BE0F0}"/>
                </a:ext>
                <a:ext uri="{C183D7F6-B498-43B3-948B-1728B52AA6E4}">
                  <adec:decorative xmlns:adec="http://schemas.microsoft.com/office/drawing/2017/decorative"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2" name="Freeform: Shape 171">
              <a:extLst>
                <a:ext uri="{FF2B5EF4-FFF2-40B4-BE49-F238E27FC236}">
                  <a16:creationId xmlns:a16="http://schemas.microsoft.com/office/drawing/2014/main" id="{97F81447-DAE2-4092-B156-2723E18064A7}"/>
                </a:ext>
                <a:ext uri="{C183D7F6-B498-43B3-948B-1728B52AA6E4}">
                  <adec:decorative xmlns:adec="http://schemas.microsoft.com/office/drawing/2017/decorative"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1" name="Freeform: Shape 170">
              <a:extLst>
                <a:ext uri="{FF2B5EF4-FFF2-40B4-BE49-F238E27FC236}">
                  <a16:creationId xmlns:a16="http://schemas.microsoft.com/office/drawing/2014/main" id="{AB0C8140-456A-4593-9DC3-5A53E63B0CDF}"/>
                </a:ext>
                <a:ext uri="{C183D7F6-B498-43B3-948B-1728B52AA6E4}">
                  <adec:decorative xmlns:adec="http://schemas.microsoft.com/office/drawing/2017/decorative"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0" name="Freeform: Shape 169">
              <a:extLst>
                <a:ext uri="{FF2B5EF4-FFF2-40B4-BE49-F238E27FC236}">
                  <a16:creationId xmlns:a16="http://schemas.microsoft.com/office/drawing/2014/main" id="{E1411ED6-803D-4C5A-8E92-8EAC28ACA255}"/>
                </a:ext>
                <a:ext uri="{C183D7F6-B498-43B3-948B-1728B52AA6E4}">
                  <adec:decorative xmlns:adec="http://schemas.microsoft.com/office/drawing/2017/decorative"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9" name="Freeform: Shape 168">
              <a:extLst>
                <a:ext uri="{FF2B5EF4-FFF2-40B4-BE49-F238E27FC236}">
                  <a16:creationId xmlns:a16="http://schemas.microsoft.com/office/drawing/2014/main" id="{D3F198DF-8521-45A1-8BAE-4FC70FC420A8}"/>
                </a:ext>
                <a:ext uri="{C183D7F6-B498-43B3-948B-1728B52AA6E4}">
                  <adec:decorative xmlns:adec="http://schemas.microsoft.com/office/drawing/2017/decorative"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Freeform: Shape 167">
              <a:extLst>
                <a:ext uri="{FF2B5EF4-FFF2-40B4-BE49-F238E27FC236}">
                  <a16:creationId xmlns:a16="http://schemas.microsoft.com/office/drawing/2014/main" id="{AAA80212-BA6E-448F-BA91-287462E1D34C}"/>
                </a:ext>
                <a:ext uri="{C183D7F6-B498-43B3-948B-1728B52AA6E4}">
                  <adec:decorative xmlns:adec="http://schemas.microsoft.com/office/drawing/2017/decorative"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7" name="Freeform: Shape 166">
              <a:extLst>
                <a:ext uri="{FF2B5EF4-FFF2-40B4-BE49-F238E27FC236}">
                  <a16:creationId xmlns:a16="http://schemas.microsoft.com/office/drawing/2014/main" id="{5B8EBCCB-B7E3-4837-AA61-44D0A400EC96}"/>
                </a:ext>
                <a:ext uri="{C183D7F6-B498-43B3-948B-1728B52AA6E4}">
                  <adec:decorative xmlns:adec="http://schemas.microsoft.com/office/drawing/2017/decorative"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96" name="Text Placeholder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5" name="Text Placeholder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8" name="Text Placeholder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7" name="Text Placeholder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0" name="Text Placeholder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9" name="Text Placeholder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3" name="Text Placeholder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102" name="Text Placeholder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5" name="Text Placeholder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104" name="Text Placeholder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dirty="0"/>
              <a:t>20XX</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800850" cy="1325880"/>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0C962441-913E-484B-806B-8AD5CE673426}"/>
              </a:ext>
              <a:ext uri="{C183D7F6-B498-43B3-948B-1728B52AA6E4}">
                <adec:decorative xmlns:adec="http://schemas.microsoft.com/office/drawing/2017/decorative" val="1"/>
              </a:ext>
            </a:extLst>
          </p:cNvPr>
          <p:cNvGrpSpPr/>
          <p:nvPr userDrawn="1"/>
        </p:nvGrpSpPr>
        <p:grpSpPr>
          <a:xfrm>
            <a:off x="-33209" y="-16980"/>
            <a:ext cx="4096193" cy="6874980"/>
            <a:chOff x="-33209" y="-16980"/>
            <a:chExt cx="4096193" cy="6874980"/>
          </a:xfrm>
        </p:grpSpPr>
        <p:sp>
          <p:nvSpPr>
            <p:cNvPr id="7" name="Rectangle 6">
              <a:extLst>
                <a:ext uri="{FF2B5EF4-FFF2-40B4-BE49-F238E27FC236}">
                  <a16:creationId xmlns:a16="http://schemas.microsoft.com/office/drawing/2014/main" id="{E557D1F3-8C55-47FE-B39A-86D30F8FFEA1}"/>
                </a:ext>
              </a:extLst>
            </p:cNvPr>
            <p:cNvSpPr/>
            <p:nvPr userDrawn="1"/>
          </p:nvSpPr>
          <p:spPr>
            <a:xfrm>
              <a:off x="11888" y="0"/>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0" y="4814860"/>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a:off x="2033016"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2033016" y="40596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6980"/>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2029968" y="6045049"/>
              <a:ext cx="2029968"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9384" y="4828032"/>
              <a:ext cx="2029968" cy="2029968"/>
            </a:xfrm>
            <a:prstGeom prst="rect">
              <a:avLst/>
            </a:prstGeom>
          </p:spPr>
        </p:pic>
        <p:sp>
          <p:nvSpPr>
            <p:cNvPr id="39" name="Rectangle 38">
              <a:extLst>
                <a:ext uri="{FF2B5EF4-FFF2-40B4-BE49-F238E27FC236}">
                  <a16:creationId xmlns:a16="http://schemas.microsoft.com/office/drawing/2014/main" id="{9837D25D-BADF-40E0-B7F9-1288B53AA656}"/>
                </a:ext>
              </a:extLst>
            </p:cNvPr>
            <p:cNvSpPr/>
            <p:nvPr userDrawn="1"/>
          </p:nvSpPr>
          <p:spPr>
            <a:xfrm flipH="1">
              <a:off x="-9868" y="2000264"/>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3A847BA4-24DF-47BE-BE28-02415C2A2D3C}"/>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0" y="4052952"/>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33209" y="199954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33209" y="2009066"/>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2923530"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Text Placeholder 9">
            <a:extLst>
              <a:ext uri="{FF2B5EF4-FFF2-40B4-BE49-F238E27FC236}">
                <a16:creationId xmlns:a16="http://schemas.microsoft.com/office/drawing/2014/main" id="{4416EFAA-C2FD-4F04-91E3-9F1FA3533A94}"/>
              </a:ext>
            </a:extLst>
          </p:cNvPr>
          <p:cNvSpPr>
            <a:spLocks noGrp="1"/>
          </p:cNvSpPr>
          <p:nvPr>
            <p:ph type="body" sz="quarter" idx="15" hasCustomPrompt="1"/>
          </p:nvPr>
        </p:nvSpPr>
        <p:spPr>
          <a:xfrm>
            <a:off x="4937760" y="2084832"/>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2" name="Text Placeholder 9">
            <a:extLst>
              <a:ext uri="{FF2B5EF4-FFF2-40B4-BE49-F238E27FC236}">
                <a16:creationId xmlns:a16="http://schemas.microsoft.com/office/drawing/2014/main" id="{0BAC0AED-8273-498E-ABB8-65CD10B00735}"/>
              </a:ext>
            </a:extLst>
          </p:cNvPr>
          <p:cNvSpPr>
            <a:spLocks noGrp="1"/>
          </p:cNvSpPr>
          <p:nvPr>
            <p:ph type="body" sz="quarter" idx="13"/>
          </p:nvPr>
        </p:nvSpPr>
        <p:spPr>
          <a:xfrm>
            <a:off x="4914900" y="2496312"/>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2" name="Text Placeholder 9">
            <a:extLst>
              <a:ext uri="{FF2B5EF4-FFF2-40B4-BE49-F238E27FC236}">
                <a16:creationId xmlns:a16="http://schemas.microsoft.com/office/drawing/2014/main" id="{0FACFED0-6B1D-4868-929E-C9101D8B7DE1}"/>
              </a:ext>
            </a:extLst>
          </p:cNvPr>
          <p:cNvSpPr>
            <a:spLocks noGrp="1"/>
          </p:cNvSpPr>
          <p:nvPr>
            <p:ph type="body" sz="quarter" idx="16" hasCustomPrompt="1"/>
          </p:nvPr>
        </p:nvSpPr>
        <p:spPr>
          <a:xfrm>
            <a:off x="8538777" y="2084832"/>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4" name="Text Placeholder 9">
            <a:extLst>
              <a:ext uri="{FF2B5EF4-FFF2-40B4-BE49-F238E27FC236}">
                <a16:creationId xmlns:a16="http://schemas.microsoft.com/office/drawing/2014/main" id="{A3276736-0B83-4D4F-B7D9-AAEF95E38AE5}"/>
              </a:ext>
            </a:extLst>
          </p:cNvPr>
          <p:cNvSpPr>
            <a:spLocks noGrp="1"/>
          </p:cNvSpPr>
          <p:nvPr>
            <p:ph type="body" sz="quarter" idx="14"/>
          </p:nvPr>
        </p:nvSpPr>
        <p:spPr>
          <a:xfrm>
            <a:off x="8535924" y="2496312"/>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5" name="Text Placeholder 9">
            <a:extLst>
              <a:ext uri="{FF2B5EF4-FFF2-40B4-BE49-F238E27FC236}">
                <a16:creationId xmlns:a16="http://schemas.microsoft.com/office/drawing/2014/main" id="{B57AD20F-1E1B-4FD3-8A76-E07A91002B85}"/>
              </a:ext>
            </a:extLst>
          </p:cNvPr>
          <p:cNvSpPr>
            <a:spLocks noGrp="1"/>
          </p:cNvSpPr>
          <p:nvPr>
            <p:ph type="body" sz="quarter" idx="19" hasCustomPrompt="1"/>
          </p:nvPr>
        </p:nvSpPr>
        <p:spPr>
          <a:xfrm>
            <a:off x="4937760" y="3838956"/>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3" name="Text Placeholder 9">
            <a:extLst>
              <a:ext uri="{FF2B5EF4-FFF2-40B4-BE49-F238E27FC236}">
                <a16:creationId xmlns:a16="http://schemas.microsoft.com/office/drawing/2014/main" id="{6688431F-3AD3-44AD-A5DF-E032B167CC02}"/>
              </a:ext>
            </a:extLst>
          </p:cNvPr>
          <p:cNvSpPr>
            <a:spLocks noGrp="1"/>
          </p:cNvSpPr>
          <p:nvPr>
            <p:ph type="body" sz="quarter" idx="17"/>
          </p:nvPr>
        </p:nvSpPr>
        <p:spPr>
          <a:xfrm>
            <a:off x="4937760" y="4255479"/>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6" name="Text Placeholder 9">
            <a:extLst>
              <a:ext uri="{FF2B5EF4-FFF2-40B4-BE49-F238E27FC236}">
                <a16:creationId xmlns:a16="http://schemas.microsoft.com/office/drawing/2014/main" id="{F1B1DAAB-37E2-4803-8DF8-A56E6FFF054E}"/>
              </a:ext>
            </a:extLst>
          </p:cNvPr>
          <p:cNvSpPr>
            <a:spLocks noGrp="1"/>
          </p:cNvSpPr>
          <p:nvPr>
            <p:ph type="body" sz="quarter" idx="20" hasCustomPrompt="1"/>
          </p:nvPr>
        </p:nvSpPr>
        <p:spPr>
          <a:xfrm>
            <a:off x="8535924" y="3838956"/>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4" name="Text Placeholder 9">
            <a:extLst>
              <a:ext uri="{FF2B5EF4-FFF2-40B4-BE49-F238E27FC236}">
                <a16:creationId xmlns:a16="http://schemas.microsoft.com/office/drawing/2014/main" id="{E9E9B407-35B1-4B56-BB6A-4895E5AC4CC3}"/>
              </a:ext>
            </a:extLst>
          </p:cNvPr>
          <p:cNvSpPr>
            <a:spLocks noGrp="1"/>
          </p:cNvSpPr>
          <p:nvPr>
            <p:ph type="body" sz="quarter" idx="18"/>
          </p:nvPr>
        </p:nvSpPr>
        <p:spPr>
          <a:xfrm>
            <a:off x="8535924" y="4252806"/>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4937760" y="6353175"/>
            <a:ext cx="1097280" cy="365125"/>
          </a:xfrm>
        </p:spPr>
        <p:txBody>
          <a:bodyPr/>
          <a:lstStyle>
            <a:lvl1pPr>
              <a:defRPr>
                <a:solidFill>
                  <a:schemeClr val="bg1"/>
                </a:solidFill>
              </a:defRPr>
            </a:lvl1pPr>
          </a:lstStyle>
          <a:p>
            <a:r>
              <a:rPr lang="en-US" dirty="0"/>
              <a:t>20XX</a:t>
            </a:r>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7436167" y="6350000"/>
            <a:ext cx="2286000" cy="365125"/>
          </a:xfrm>
        </p:spPr>
        <p:txBody>
          <a:bodyPr/>
          <a:lstStyle>
            <a:lvl1pPr>
              <a:defRPr>
                <a:solidFill>
                  <a:schemeClr val="bg1"/>
                </a:solidFill>
              </a:defRPr>
            </a:lvl1pPr>
          </a:lstStyle>
          <a:p>
            <a:r>
              <a:rPr lang="en-US" dirty="0"/>
              <a:t>Pitch deck title</a:t>
            </a:r>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anchor="t" anchorCtr="0"/>
          <a:lstStyle>
            <a:lvl1pPr>
              <a:defRPr cap="all" baseline="0">
                <a:solidFill>
                  <a:schemeClr val="accent1"/>
                </a:solidFill>
              </a:defRPr>
            </a:lvl1pPr>
          </a:lstStyle>
          <a:p>
            <a:r>
              <a:rPr lang="en-US" dirty="0"/>
              <a:t>CLICK TO ADD TITLE</a:t>
            </a:r>
          </a:p>
        </p:txBody>
      </p:sp>
      <p:grpSp>
        <p:nvGrpSpPr>
          <p:cNvPr id="5" name="Group 4">
            <a:extLst>
              <a:ext uri="{FF2B5EF4-FFF2-40B4-BE49-F238E27FC236}">
                <a16:creationId xmlns:a16="http://schemas.microsoft.com/office/drawing/2014/main" id="{76A6A8D4-352A-4CDF-8E34-3A3E06402913}"/>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grpSp>
          <p:nvGrpSpPr>
            <p:cNvPr id="3" name="Group 2">
              <a:extLst>
                <a:ext uri="{FF2B5EF4-FFF2-40B4-BE49-F238E27FC236}">
                  <a16:creationId xmlns:a16="http://schemas.microsoft.com/office/drawing/2014/main" id="{4CDCB077-A12F-4FE0-AD96-924BF98DBB84}"/>
                </a:ext>
                <a:ext uri="{C183D7F6-B498-43B3-948B-1728B52AA6E4}">
                  <adec:decorative xmlns:adec="http://schemas.microsoft.com/office/drawing/2017/decorative" val="1"/>
                </a:ext>
              </a:extLst>
            </p:cNvPr>
            <p:cNvGrpSpPr/>
            <p:nvPr userDrawn="1"/>
          </p:nvGrpSpPr>
          <p:grpSpPr>
            <a:xfrm>
              <a:off x="8138160" y="-7084"/>
              <a:ext cx="4053840" cy="4061621"/>
              <a:chOff x="8138160" y="-7084"/>
              <a:chExt cx="4053840" cy="4061621"/>
            </a:xfrm>
          </p:grpSpPr>
          <p:sp>
            <p:nvSpPr>
              <p:cNvPr id="39" name="Rectangle 38">
                <a:extLst>
                  <a:ext uri="{FF2B5EF4-FFF2-40B4-BE49-F238E27FC236}">
                    <a16:creationId xmlns:a16="http://schemas.microsoft.com/office/drawing/2014/main" id="{9837D25D-BADF-40E0-B7F9-1288B53AA656}"/>
                  </a:ext>
                </a:extLst>
              </p:cNvPr>
              <p:cNvSpPr/>
              <p:nvPr userDrawn="1"/>
            </p:nvSpPr>
            <p:spPr>
              <a:xfrm flipH="1">
                <a:off x="8138160" y="2017039"/>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Group 3">
              <a:extLst>
                <a:ext uri="{FF2B5EF4-FFF2-40B4-BE49-F238E27FC236}">
                  <a16:creationId xmlns:a16="http://schemas.microsoft.com/office/drawing/2014/main" id="{17B41BF2-DA71-4B06-A2F0-757A5EF7047C}"/>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sp>
            <p:nvSpPr>
              <p:cNvPr id="32" name="Rectangle 31">
                <a:extLst>
                  <a:ext uri="{FF2B5EF4-FFF2-40B4-BE49-F238E27FC236}">
                    <a16:creationId xmlns:a16="http://schemas.microsoft.com/office/drawing/2014/main" id="{F4EB6F2E-2621-4EB5-A04D-906FD08CED87}"/>
                  </a:ext>
                </a:extLst>
              </p:cNvPr>
              <p:cNvSpPr/>
              <p:nvPr userDrawn="1"/>
            </p:nvSpPr>
            <p:spPr>
              <a:xfrm flipH="1">
                <a:off x="8138160" y="4868828"/>
                <a:ext cx="2032942" cy="19979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4468" y="4044603"/>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2419"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7489" y="-12136"/>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62032" y="6020759"/>
                <a:ext cx="2029968" cy="837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8160" y="4863676"/>
                <a:ext cx="2029968" cy="1997992"/>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8241"/>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094267" y="2005958"/>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1006" y="186812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9" name="Text Placeholder 9">
            <a:extLst>
              <a:ext uri="{FF2B5EF4-FFF2-40B4-BE49-F238E27FC236}">
                <a16:creationId xmlns:a16="http://schemas.microsoft.com/office/drawing/2014/main" id="{DEE368EA-C32D-4066-8292-11EB5B67AB3C}"/>
              </a:ext>
            </a:extLst>
          </p:cNvPr>
          <p:cNvSpPr>
            <a:spLocks noGrp="1"/>
          </p:cNvSpPr>
          <p:nvPr>
            <p:ph type="body" sz="quarter" idx="15" hasCustomPrompt="1"/>
          </p:nvPr>
        </p:nvSpPr>
        <p:spPr>
          <a:xfrm>
            <a:off x="914400" y="2084832"/>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496312"/>
            <a:ext cx="3200400" cy="11887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0" name="Text Placeholder 9">
            <a:extLst>
              <a:ext uri="{FF2B5EF4-FFF2-40B4-BE49-F238E27FC236}">
                <a16:creationId xmlns:a16="http://schemas.microsoft.com/office/drawing/2014/main" id="{C3E5ADF3-741C-452B-9B49-005E753E6E0B}"/>
              </a:ext>
            </a:extLst>
          </p:cNvPr>
          <p:cNvSpPr>
            <a:spLocks noGrp="1"/>
          </p:cNvSpPr>
          <p:nvPr>
            <p:ph type="body" sz="quarter" idx="16" hasCustomPrompt="1"/>
          </p:nvPr>
        </p:nvSpPr>
        <p:spPr>
          <a:xfrm>
            <a:off x="4538277" y="2084832"/>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68" name="Text Placeholder 9">
            <a:extLst>
              <a:ext uri="{FF2B5EF4-FFF2-40B4-BE49-F238E27FC236}">
                <a16:creationId xmlns:a16="http://schemas.microsoft.com/office/drawing/2014/main" id="{2C541281-49BC-4F14-B167-DE14FE3A622C}"/>
              </a:ext>
            </a:extLst>
          </p:cNvPr>
          <p:cNvSpPr>
            <a:spLocks noGrp="1"/>
          </p:cNvSpPr>
          <p:nvPr>
            <p:ph type="body" sz="quarter" idx="14"/>
          </p:nvPr>
        </p:nvSpPr>
        <p:spPr>
          <a:xfrm>
            <a:off x="4535424" y="2496312"/>
            <a:ext cx="3200400" cy="11887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3" name="Text Placeholder 9">
            <a:extLst>
              <a:ext uri="{FF2B5EF4-FFF2-40B4-BE49-F238E27FC236}">
                <a16:creationId xmlns:a16="http://schemas.microsoft.com/office/drawing/2014/main" id="{3B7B080D-47B1-4B65-8638-AD5E3240EDA7}"/>
              </a:ext>
            </a:extLst>
          </p:cNvPr>
          <p:cNvSpPr>
            <a:spLocks noGrp="1"/>
          </p:cNvSpPr>
          <p:nvPr>
            <p:ph type="body" sz="quarter" idx="19" hasCustomPrompt="1"/>
          </p:nvPr>
        </p:nvSpPr>
        <p:spPr>
          <a:xfrm>
            <a:off x="914400" y="3840480"/>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1" name="Text Placeholder 9">
            <a:extLst>
              <a:ext uri="{FF2B5EF4-FFF2-40B4-BE49-F238E27FC236}">
                <a16:creationId xmlns:a16="http://schemas.microsoft.com/office/drawing/2014/main" id="{AA51BCEC-2845-4DF6-8F9A-2B163EC16DD5}"/>
              </a:ext>
            </a:extLst>
          </p:cNvPr>
          <p:cNvSpPr>
            <a:spLocks noGrp="1"/>
          </p:cNvSpPr>
          <p:nvPr>
            <p:ph type="body" sz="quarter" idx="17"/>
          </p:nvPr>
        </p:nvSpPr>
        <p:spPr>
          <a:xfrm>
            <a:off x="914400" y="4251960"/>
            <a:ext cx="3200400" cy="114300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4" name="Text Placeholder 9">
            <a:extLst>
              <a:ext uri="{FF2B5EF4-FFF2-40B4-BE49-F238E27FC236}">
                <a16:creationId xmlns:a16="http://schemas.microsoft.com/office/drawing/2014/main" id="{5B98F8C8-0931-4E43-ABDE-8A700DD269D7}"/>
              </a:ext>
            </a:extLst>
          </p:cNvPr>
          <p:cNvSpPr>
            <a:spLocks noGrp="1"/>
          </p:cNvSpPr>
          <p:nvPr>
            <p:ph type="body" sz="quarter" idx="20" hasCustomPrompt="1"/>
          </p:nvPr>
        </p:nvSpPr>
        <p:spPr>
          <a:xfrm>
            <a:off x="4535424" y="3840480"/>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2" name="Text Placeholder 9">
            <a:extLst>
              <a:ext uri="{FF2B5EF4-FFF2-40B4-BE49-F238E27FC236}">
                <a16:creationId xmlns:a16="http://schemas.microsoft.com/office/drawing/2014/main" id="{126E196B-9448-4FBE-A134-65735F8ED97F}"/>
              </a:ext>
            </a:extLst>
          </p:cNvPr>
          <p:cNvSpPr>
            <a:spLocks noGrp="1"/>
          </p:cNvSpPr>
          <p:nvPr>
            <p:ph type="body" sz="quarter" idx="18"/>
          </p:nvPr>
        </p:nvSpPr>
        <p:spPr>
          <a:xfrm>
            <a:off x="4535424" y="4251960"/>
            <a:ext cx="3200400" cy="114300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65" name="Date Placeholder 3">
            <a:extLst>
              <a:ext uri="{FF2B5EF4-FFF2-40B4-BE49-F238E27FC236}">
                <a16:creationId xmlns:a16="http://schemas.microsoft.com/office/drawing/2014/main" id="{405B8744-A7AF-461F-9103-708D9BFE8947}"/>
              </a:ext>
            </a:extLst>
          </p:cNvPr>
          <p:cNvSpPr>
            <a:spLocks noGrp="1"/>
          </p:cNvSpPr>
          <p:nvPr>
            <p:ph type="dt" sz="half" idx="10"/>
          </p:nvPr>
        </p:nvSpPr>
        <p:spPr>
          <a:xfrm>
            <a:off x="914400" y="6355080"/>
            <a:ext cx="1097280" cy="365125"/>
          </a:xfrm>
        </p:spPr>
        <p:txBody>
          <a:bodyPr/>
          <a:lstStyle>
            <a:lvl1pPr>
              <a:defRPr>
                <a:solidFill>
                  <a:schemeClr val="tx1">
                    <a:lumMod val="75000"/>
                    <a:lumOff val="25000"/>
                  </a:schemeClr>
                </a:solidFill>
              </a:defRPr>
            </a:lvl1pPr>
          </a:lstStyle>
          <a:p>
            <a:r>
              <a:rPr lang="en-US" dirty="0"/>
              <a:t>20XX</a:t>
            </a:r>
          </a:p>
        </p:txBody>
      </p:sp>
      <p:sp>
        <p:nvSpPr>
          <p:cNvPr id="66" name="Footer Placeholder 4">
            <a:extLst>
              <a:ext uri="{FF2B5EF4-FFF2-40B4-BE49-F238E27FC236}">
                <a16:creationId xmlns:a16="http://schemas.microsoft.com/office/drawing/2014/main" id="{C902A11D-5CD4-4561-882F-26EA89ADC0F9}"/>
              </a:ext>
            </a:extLst>
          </p:cNvPr>
          <p:cNvSpPr>
            <a:spLocks noGrp="1"/>
          </p:cNvSpPr>
          <p:nvPr>
            <p:ph type="ftr" sz="quarter" idx="11"/>
          </p:nvPr>
        </p:nvSpPr>
        <p:spPr>
          <a:xfrm>
            <a:off x="5499886" y="635508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67" name="Slide Number Placeholder 5">
            <a:extLst>
              <a:ext uri="{FF2B5EF4-FFF2-40B4-BE49-F238E27FC236}">
                <a16:creationId xmlns:a16="http://schemas.microsoft.com/office/drawing/2014/main" id="{F0739A04-E734-4FCE-954E-0C4FB1A4CA7A}"/>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25940455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lef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anchor="t" anchorCtr="0"/>
          <a:lstStyle>
            <a:lvl1pPr>
              <a:defRPr cap="all" baseline="0">
                <a:solidFill>
                  <a:schemeClr val="tx2"/>
                </a:solidFill>
              </a:defRPr>
            </a:lvl1pPr>
          </a:lstStyle>
          <a:p>
            <a:r>
              <a:rPr lang="en-US" dirty="0"/>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206377"/>
            <a:ext cx="6800850" cy="3840480"/>
          </a:xfrm>
        </p:spPr>
        <p:txBody>
          <a:bodyPr>
            <a:normAutofit/>
          </a:bodyPr>
          <a:lstStyle>
            <a:lvl1pPr marL="0" indent="0">
              <a:lnSpc>
                <a:spcPts val="2400"/>
              </a:lnSpc>
              <a:buNone/>
              <a:defRPr sz="18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Date Placeholder 3">
            <a:extLst>
              <a:ext uri="{FF2B5EF4-FFF2-40B4-BE49-F238E27FC236}">
                <a16:creationId xmlns:a16="http://schemas.microsoft.com/office/drawing/2014/main" id="{56895315-7883-40AA-AB6E-E7F8B77E5BAC}"/>
              </a:ext>
            </a:extLst>
          </p:cNvPr>
          <p:cNvSpPr>
            <a:spLocks noGrp="1"/>
          </p:cNvSpPr>
          <p:nvPr>
            <p:ph type="dt" sz="half" idx="10"/>
          </p:nvPr>
        </p:nvSpPr>
        <p:spPr>
          <a:xfrm>
            <a:off x="914400" y="6355080"/>
            <a:ext cx="1097280" cy="365125"/>
          </a:xfrm>
        </p:spPr>
        <p:txBody>
          <a:bodyPr/>
          <a:lstStyle>
            <a:lvl1pPr>
              <a:defRPr>
                <a:solidFill>
                  <a:schemeClr val="bg1"/>
                </a:solidFill>
              </a:defRPr>
            </a:lvl1pPr>
          </a:lstStyle>
          <a:p>
            <a:r>
              <a:rPr lang="en-US" dirty="0"/>
              <a:t>20XX</a:t>
            </a:r>
          </a:p>
        </p:txBody>
      </p:sp>
      <p:sp>
        <p:nvSpPr>
          <p:cNvPr id="68" name="Footer Placeholder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a:lstStyle>
            <a:lvl1pPr>
              <a:defRPr>
                <a:solidFill>
                  <a:schemeClr val="bg1"/>
                </a:solidFill>
              </a:defRPr>
            </a:lvl1pPr>
          </a:lstStyle>
          <a:p>
            <a:r>
              <a:rPr lang="en-US" dirty="0"/>
              <a:t>Pitch deck title</a:t>
            </a:r>
          </a:p>
        </p:txBody>
      </p:sp>
      <p:sp>
        <p:nvSpPr>
          <p:cNvPr id="69" name="Slide Number Placeholder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629CA98-D89C-4A69-9A55-8D6C17DCDDF0}"/>
              </a:ext>
            </a:extLst>
          </p:cNvPr>
          <p:cNvSpPr/>
          <p:nvPr userDrawn="1"/>
        </p:nvSpPr>
        <p:spPr>
          <a:xfrm>
            <a:off x="2029040"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605937" y="1098339"/>
            <a:ext cx="5099392" cy="2264112"/>
          </a:xfrm>
        </p:spPr>
        <p:txBody>
          <a:bodyPr anchor="b"/>
          <a:lstStyle>
            <a:lvl1pPr algn="ctr">
              <a:defRPr sz="6000" cap="all" baseline="0">
                <a:solidFill>
                  <a:schemeClr val="tx2"/>
                </a:solidFill>
              </a:defRPr>
            </a:lvl1pPr>
          </a:lstStyle>
          <a:p>
            <a:r>
              <a:rPr lang="en-US" dirty="0"/>
              <a:t>Click to ADD TITLE</a:t>
            </a:r>
          </a:p>
        </p:txBody>
      </p:sp>
      <p:sp>
        <p:nvSpPr>
          <p:cNvPr id="168" name="Rectangle 9">
            <a:extLst>
              <a:ext uri="{FF2B5EF4-FFF2-40B4-BE49-F238E27FC236}">
                <a16:creationId xmlns:a16="http://schemas.microsoft.com/office/drawing/2014/main" id="{D0B57759-E007-4FD0-9C6B-356DC53050C4}"/>
              </a:ext>
            </a:extLst>
          </p:cNvPr>
          <p:cNvSpPr/>
          <p:nvPr userDrawn="1"/>
        </p:nvSpPr>
        <p:spPr>
          <a:xfrm>
            <a:off x="0" y="4056331"/>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0" y="0"/>
            <a:ext cx="2029968"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Graphic 19">
            <a:extLst>
              <a:ext uri="{FF2B5EF4-FFF2-40B4-BE49-F238E27FC236}">
                <a16:creationId xmlns:a16="http://schemas.microsoft.com/office/drawing/2014/main" id="{7FF8CD3D-0C64-4277-97B2-200B96EE22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0" y="4069288"/>
            <a:ext cx="2029968" cy="2029968"/>
          </a:xfrm>
          <a:prstGeom prst="rect">
            <a:avLst/>
          </a:prstGeom>
        </p:spPr>
      </p:pic>
      <p:pic>
        <p:nvPicPr>
          <p:cNvPr id="28" name="Graphic 27">
            <a:extLst>
              <a:ext uri="{FF2B5EF4-FFF2-40B4-BE49-F238E27FC236}">
                <a16:creationId xmlns:a16="http://schemas.microsoft.com/office/drawing/2014/main" id="{12C5F573-21FC-4A6F-B46F-5583E20C99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2027141" y="-4303"/>
            <a:ext cx="2029968" cy="2029968"/>
          </a:xfrm>
          <a:prstGeom prst="rect">
            <a:avLst/>
          </a:prstGeom>
        </p:spPr>
      </p:pic>
      <p:pic>
        <p:nvPicPr>
          <p:cNvPr id="31" name="Graphic 30">
            <a:extLst>
              <a:ext uri="{FF2B5EF4-FFF2-40B4-BE49-F238E27FC236}">
                <a16:creationId xmlns:a16="http://schemas.microsoft.com/office/drawing/2014/main" id="{C9BCCD2C-CC79-48FF-A486-98ECEAC4798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0" y="0"/>
            <a:ext cx="2029968" cy="2029968"/>
          </a:xfrm>
          <a:prstGeom prst="rect">
            <a:avLst/>
          </a:prstGeom>
        </p:spPr>
      </p:pic>
      <p:sp>
        <p:nvSpPr>
          <p:cNvPr id="36" name="Rectangle 35">
            <a:extLst>
              <a:ext uri="{FF2B5EF4-FFF2-40B4-BE49-F238E27FC236}">
                <a16:creationId xmlns:a16="http://schemas.microsoft.com/office/drawing/2014/main" id="{03CEE5D2-51CF-4C1A-9AF9-A5B47F445229}"/>
              </a:ext>
            </a:extLst>
          </p:cNvPr>
          <p:cNvSpPr/>
          <p:nvPr userDrawn="1"/>
        </p:nvSpPr>
        <p:spPr>
          <a:xfrm>
            <a:off x="0" y="6098433"/>
            <a:ext cx="2029968" cy="759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AD276EF4-F1D1-402C-B97B-0FC1233B73CD}"/>
              </a:ext>
            </a:extLst>
          </p:cNvPr>
          <p:cNvSpPr/>
          <p:nvPr userDrawn="1"/>
        </p:nvSpPr>
        <p:spPr>
          <a:xfrm flipH="1">
            <a:off x="0" y="2027186"/>
            <a:ext cx="2032942" cy="20299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8" name="Group 137">
            <a:extLst>
              <a:ext uri="{FF2B5EF4-FFF2-40B4-BE49-F238E27FC236}">
                <a16:creationId xmlns:a16="http://schemas.microsoft.com/office/drawing/2014/main" id="{3D46E3B0-0F8F-4E75-AD2A-BF3A1C38F037}"/>
              </a:ext>
            </a:extLst>
          </p:cNvPr>
          <p:cNvGrpSpPr/>
          <p:nvPr userDrawn="1"/>
        </p:nvGrpSpPr>
        <p:grpSpPr>
          <a:xfrm>
            <a:off x="23853" y="2069719"/>
            <a:ext cx="1965960" cy="1965960"/>
            <a:chOff x="5361924" y="7472790"/>
            <a:chExt cx="1828800" cy="1828800"/>
          </a:xfrm>
        </p:grpSpPr>
        <p:grpSp>
          <p:nvGrpSpPr>
            <p:cNvPr id="139" name="Group 138">
              <a:extLst>
                <a:ext uri="{FF2B5EF4-FFF2-40B4-BE49-F238E27FC236}">
                  <a16:creationId xmlns:a16="http://schemas.microsoft.com/office/drawing/2014/main" id="{B53A840E-AAAC-4D05-88B2-8B4C8FD1EB81}"/>
                </a:ext>
              </a:extLst>
            </p:cNvPr>
            <p:cNvGrpSpPr/>
            <p:nvPr userDrawn="1"/>
          </p:nvGrpSpPr>
          <p:grpSpPr>
            <a:xfrm>
              <a:off x="5361924" y="7472790"/>
              <a:ext cx="1828800" cy="1828800"/>
              <a:chOff x="5361924" y="7472790"/>
              <a:chExt cx="1828800" cy="1828800"/>
            </a:xfrm>
          </p:grpSpPr>
          <p:grpSp>
            <p:nvGrpSpPr>
              <p:cNvPr id="141" name="Group 140">
                <a:extLst>
                  <a:ext uri="{FF2B5EF4-FFF2-40B4-BE49-F238E27FC236}">
                    <a16:creationId xmlns:a16="http://schemas.microsoft.com/office/drawing/2014/main" id="{EC1BCB15-E86F-40CB-912C-0693B61651B5}"/>
                  </a:ext>
                </a:extLst>
              </p:cNvPr>
              <p:cNvGrpSpPr/>
              <p:nvPr userDrawn="1"/>
            </p:nvGrpSpPr>
            <p:grpSpPr>
              <a:xfrm>
                <a:off x="5361924" y="7472790"/>
                <a:ext cx="1828800" cy="1828800"/>
                <a:chOff x="5388428" y="7173291"/>
                <a:chExt cx="1828800" cy="1828800"/>
              </a:xfrm>
            </p:grpSpPr>
            <p:grpSp>
              <p:nvGrpSpPr>
                <p:cNvPr id="147" name="Group 146">
                  <a:extLst>
                    <a:ext uri="{FF2B5EF4-FFF2-40B4-BE49-F238E27FC236}">
                      <a16:creationId xmlns:a16="http://schemas.microsoft.com/office/drawing/2014/main" id="{5B5D7ECD-062C-480C-A3E0-D2E37B0077AB}"/>
                    </a:ext>
                  </a:extLst>
                </p:cNvPr>
                <p:cNvGrpSpPr/>
                <p:nvPr userDrawn="1"/>
              </p:nvGrpSpPr>
              <p:grpSpPr>
                <a:xfrm>
                  <a:off x="5388428" y="7173291"/>
                  <a:ext cx="1828800" cy="1828800"/>
                  <a:chOff x="5388428" y="7173291"/>
                  <a:chExt cx="1828800" cy="1828800"/>
                </a:xfrm>
              </p:grpSpPr>
              <p:grpSp>
                <p:nvGrpSpPr>
                  <p:cNvPr id="149" name="Group 148">
                    <a:extLst>
                      <a:ext uri="{FF2B5EF4-FFF2-40B4-BE49-F238E27FC236}">
                        <a16:creationId xmlns:a16="http://schemas.microsoft.com/office/drawing/2014/main" id="{CCCE649A-9FBD-4E7D-921B-CA0C2263A341}"/>
                      </a:ext>
                    </a:extLst>
                  </p:cNvPr>
                  <p:cNvGrpSpPr/>
                  <p:nvPr userDrawn="1"/>
                </p:nvGrpSpPr>
                <p:grpSpPr>
                  <a:xfrm>
                    <a:off x="5388428" y="7173291"/>
                    <a:ext cx="1828800" cy="1828800"/>
                    <a:chOff x="5579044" y="7049770"/>
                    <a:chExt cx="1828800" cy="1828800"/>
                  </a:xfrm>
                </p:grpSpPr>
                <p:grpSp>
                  <p:nvGrpSpPr>
                    <p:cNvPr id="151" name="Group 150">
                      <a:extLst>
                        <a:ext uri="{FF2B5EF4-FFF2-40B4-BE49-F238E27FC236}">
                          <a16:creationId xmlns:a16="http://schemas.microsoft.com/office/drawing/2014/main" id="{992A05A5-83FF-4AE4-B0EF-FE1964334873}"/>
                        </a:ext>
                      </a:extLst>
                    </p:cNvPr>
                    <p:cNvGrpSpPr/>
                    <p:nvPr userDrawn="1"/>
                  </p:nvGrpSpPr>
                  <p:grpSpPr>
                    <a:xfrm>
                      <a:off x="5579044" y="7049770"/>
                      <a:ext cx="1828800" cy="1828800"/>
                      <a:chOff x="5579044" y="7049770"/>
                      <a:chExt cx="1828800" cy="1828800"/>
                    </a:xfrm>
                  </p:grpSpPr>
                  <p:grpSp>
                    <p:nvGrpSpPr>
                      <p:cNvPr id="153" name="Group 152">
                        <a:extLst>
                          <a:ext uri="{FF2B5EF4-FFF2-40B4-BE49-F238E27FC236}">
                            <a16:creationId xmlns:a16="http://schemas.microsoft.com/office/drawing/2014/main" id="{D56D5269-FA99-4E96-A20D-0DE0E3856751}"/>
                          </a:ext>
                        </a:extLst>
                      </p:cNvPr>
                      <p:cNvGrpSpPr/>
                      <p:nvPr userDrawn="1"/>
                    </p:nvGrpSpPr>
                    <p:grpSpPr>
                      <a:xfrm>
                        <a:off x="5579044" y="7049770"/>
                        <a:ext cx="1828800" cy="1828800"/>
                        <a:chOff x="5579044" y="7049770"/>
                        <a:chExt cx="1828800" cy="1828800"/>
                      </a:xfrm>
                    </p:grpSpPr>
                    <p:grpSp>
                      <p:nvGrpSpPr>
                        <p:cNvPr id="155" name="Group 154">
                          <a:extLst>
                            <a:ext uri="{FF2B5EF4-FFF2-40B4-BE49-F238E27FC236}">
                              <a16:creationId xmlns:a16="http://schemas.microsoft.com/office/drawing/2014/main" id="{87498AF2-DD8D-4309-8328-2E756E3C44E8}"/>
                            </a:ext>
                          </a:extLst>
                        </p:cNvPr>
                        <p:cNvGrpSpPr/>
                        <p:nvPr userDrawn="1"/>
                      </p:nvGrpSpPr>
                      <p:grpSpPr>
                        <a:xfrm>
                          <a:off x="5579044" y="7049770"/>
                          <a:ext cx="1828800" cy="1828800"/>
                          <a:chOff x="5579044" y="7049770"/>
                          <a:chExt cx="1828800" cy="1828800"/>
                        </a:xfrm>
                      </p:grpSpPr>
                      <p:sp>
                        <p:nvSpPr>
                          <p:cNvPr id="157" name="Oval 156">
                            <a:extLst>
                              <a:ext uri="{FF2B5EF4-FFF2-40B4-BE49-F238E27FC236}">
                                <a16:creationId xmlns:a16="http://schemas.microsoft.com/office/drawing/2014/main" id="{ACC35BE0-4D6C-4986-AD7D-BD7C1E25B83D}"/>
                              </a:ext>
                            </a:extLst>
                          </p:cNvPr>
                          <p:cNvSpPr/>
                          <p:nvPr userDrawn="1"/>
                        </p:nvSpPr>
                        <p:spPr>
                          <a:xfrm>
                            <a:off x="5579044" y="7049770"/>
                            <a:ext cx="1828800" cy="18288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8" name="Oval 157">
                            <a:extLst>
                              <a:ext uri="{FF2B5EF4-FFF2-40B4-BE49-F238E27FC236}">
                                <a16:creationId xmlns:a16="http://schemas.microsoft.com/office/drawing/2014/main" id="{7B9715F0-8B83-459F-9ABA-77381FF568DF}"/>
                              </a:ext>
                            </a:extLst>
                          </p:cNvPr>
                          <p:cNvSpPr/>
                          <p:nvPr userDrawn="1"/>
                        </p:nvSpPr>
                        <p:spPr>
                          <a:xfrm>
                            <a:off x="5647624" y="7118350"/>
                            <a:ext cx="1691640" cy="16916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6" name="Oval 155">
                          <a:extLst>
                            <a:ext uri="{FF2B5EF4-FFF2-40B4-BE49-F238E27FC236}">
                              <a16:creationId xmlns:a16="http://schemas.microsoft.com/office/drawing/2014/main" id="{27230BAF-E9FF-4746-8F48-B39560E1B202}"/>
                            </a:ext>
                          </a:extLst>
                        </p:cNvPr>
                        <p:cNvSpPr/>
                        <p:nvPr userDrawn="1"/>
                      </p:nvSpPr>
                      <p:spPr>
                        <a:xfrm>
                          <a:off x="5716204" y="7186930"/>
                          <a:ext cx="1554480" cy="15544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4" name="Oval 153">
                        <a:extLst>
                          <a:ext uri="{FF2B5EF4-FFF2-40B4-BE49-F238E27FC236}">
                            <a16:creationId xmlns:a16="http://schemas.microsoft.com/office/drawing/2014/main" id="{1085FE6C-E5E9-494C-8FA8-625B1312B9AA}"/>
                          </a:ext>
                        </a:extLst>
                      </p:cNvPr>
                      <p:cNvSpPr/>
                      <p:nvPr userDrawn="1"/>
                    </p:nvSpPr>
                    <p:spPr>
                      <a:xfrm>
                        <a:off x="5784784" y="7255510"/>
                        <a:ext cx="1417320" cy="14173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2" name="Oval 151">
                      <a:extLst>
                        <a:ext uri="{FF2B5EF4-FFF2-40B4-BE49-F238E27FC236}">
                          <a16:creationId xmlns:a16="http://schemas.microsoft.com/office/drawing/2014/main" id="{B8D77279-E4F6-4D92-9B0B-8D62F9FE1E8F}"/>
                        </a:ext>
                      </a:extLst>
                    </p:cNvPr>
                    <p:cNvSpPr/>
                    <p:nvPr userDrawn="1"/>
                  </p:nvSpPr>
                  <p:spPr>
                    <a:xfrm>
                      <a:off x="5853364" y="7324090"/>
                      <a:ext cx="1280160" cy="12801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0" name="Oval 149">
                    <a:extLst>
                      <a:ext uri="{FF2B5EF4-FFF2-40B4-BE49-F238E27FC236}">
                        <a16:creationId xmlns:a16="http://schemas.microsoft.com/office/drawing/2014/main" id="{E74AC325-3B12-4159-8AED-4E3E710DAEEF}"/>
                      </a:ext>
                    </a:extLst>
                  </p:cNvPr>
                  <p:cNvSpPr/>
                  <p:nvPr userDrawn="1"/>
                </p:nvSpPr>
                <p:spPr>
                  <a:xfrm>
                    <a:off x="5731328" y="7516191"/>
                    <a:ext cx="1143000" cy="11430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48" name="Oval 147">
                  <a:extLst>
                    <a:ext uri="{FF2B5EF4-FFF2-40B4-BE49-F238E27FC236}">
                      <a16:creationId xmlns:a16="http://schemas.microsoft.com/office/drawing/2014/main" id="{EC1B4FD8-2FC5-40DA-8440-404078550805}"/>
                    </a:ext>
                  </a:extLst>
                </p:cNvPr>
                <p:cNvSpPr/>
                <p:nvPr userDrawn="1"/>
              </p:nvSpPr>
              <p:spPr>
                <a:xfrm>
                  <a:off x="5799908" y="7584771"/>
                  <a:ext cx="1005840" cy="10058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42" name="Oval 141">
                <a:extLst>
                  <a:ext uri="{FF2B5EF4-FFF2-40B4-BE49-F238E27FC236}">
                    <a16:creationId xmlns:a16="http://schemas.microsoft.com/office/drawing/2014/main" id="{DDE43C9A-47FE-47FA-B683-4BEFC34DFA56}"/>
                  </a:ext>
                </a:extLst>
              </p:cNvPr>
              <p:cNvSpPr/>
              <p:nvPr userDrawn="1"/>
            </p:nvSpPr>
            <p:spPr>
              <a:xfrm>
                <a:off x="5841984" y="7952850"/>
                <a:ext cx="868680" cy="8686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3" name="Oval 142">
                <a:extLst>
                  <a:ext uri="{FF2B5EF4-FFF2-40B4-BE49-F238E27FC236}">
                    <a16:creationId xmlns:a16="http://schemas.microsoft.com/office/drawing/2014/main" id="{D323EF77-802B-4532-87E0-12D961E906AE}"/>
                  </a:ext>
                </a:extLst>
              </p:cNvPr>
              <p:cNvSpPr/>
              <p:nvPr userDrawn="1"/>
            </p:nvSpPr>
            <p:spPr>
              <a:xfrm>
                <a:off x="5910564" y="8021430"/>
                <a:ext cx="731520" cy="7315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4" name="Oval 143">
                <a:extLst>
                  <a:ext uri="{FF2B5EF4-FFF2-40B4-BE49-F238E27FC236}">
                    <a16:creationId xmlns:a16="http://schemas.microsoft.com/office/drawing/2014/main" id="{5845FD57-5942-47C9-B349-B3937BE5A454}"/>
                  </a:ext>
                </a:extLst>
              </p:cNvPr>
              <p:cNvSpPr/>
              <p:nvPr userDrawn="1"/>
            </p:nvSpPr>
            <p:spPr>
              <a:xfrm>
                <a:off x="5979144" y="8090010"/>
                <a:ext cx="594360" cy="5943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5" name="Oval 144">
                <a:extLst>
                  <a:ext uri="{FF2B5EF4-FFF2-40B4-BE49-F238E27FC236}">
                    <a16:creationId xmlns:a16="http://schemas.microsoft.com/office/drawing/2014/main" id="{7C426FE0-2810-40DD-934D-F291980CBDE9}"/>
                  </a:ext>
                </a:extLst>
              </p:cNvPr>
              <p:cNvSpPr/>
              <p:nvPr userDrawn="1"/>
            </p:nvSpPr>
            <p:spPr>
              <a:xfrm>
                <a:off x="6047724" y="8158590"/>
                <a:ext cx="457200" cy="4572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6" name="Oval 145">
                <a:extLst>
                  <a:ext uri="{FF2B5EF4-FFF2-40B4-BE49-F238E27FC236}">
                    <a16:creationId xmlns:a16="http://schemas.microsoft.com/office/drawing/2014/main" id="{97A62AD5-3E4C-4375-A938-C7DC05A7F250}"/>
                  </a:ext>
                </a:extLst>
              </p:cNvPr>
              <p:cNvSpPr/>
              <p:nvPr userDrawn="1"/>
            </p:nvSpPr>
            <p:spPr>
              <a:xfrm>
                <a:off x="6116304" y="8227170"/>
                <a:ext cx="320040" cy="3200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40" name="Oval 139">
              <a:extLst>
                <a:ext uri="{FF2B5EF4-FFF2-40B4-BE49-F238E27FC236}">
                  <a16:creationId xmlns:a16="http://schemas.microsoft.com/office/drawing/2014/main" id="{2264E16F-857A-4567-9C09-01F8BA03FE22}"/>
                </a:ext>
              </a:extLst>
            </p:cNvPr>
            <p:cNvSpPr/>
            <p:nvPr userDrawn="1"/>
          </p:nvSpPr>
          <p:spPr>
            <a:xfrm>
              <a:off x="6184884" y="8295750"/>
              <a:ext cx="182880" cy="1828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8" name="Freeform: Shape 37">
            <a:extLst>
              <a:ext uri="{FF2B5EF4-FFF2-40B4-BE49-F238E27FC236}">
                <a16:creationId xmlns:a16="http://schemas.microsoft.com/office/drawing/2014/main" id="{73657794-F7A3-4030-9C54-38517D2C6C61}"/>
              </a:ext>
            </a:extLst>
          </p:cNvPr>
          <p:cNvSpPr/>
          <p:nvPr userDrawn="1"/>
        </p:nvSpPr>
        <p:spPr>
          <a:xfrm>
            <a:off x="0" y="2025665"/>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Rectangle 38">
            <a:extLst>
              <a:ext uri="{FF2B5EF4-FFF2-40B4-BE49-F238E27FC236}">
                <a16:creationId xmlns:a16="http://schemas.microsoft.com/office/drawing/2014/main" id="{EA65556A-38A5-4BA5-9A40-33F02F960B1E}"/>
              </a:ext>
            </a:extLst>
          </p:cNvPr>
          <p:cNvSpPr/>
          <p:nvPr userDrawn="1"/>
        </p:nvSpPr>
        <p:spPr>
          <a:xfrm>
            <a:off x="2033943"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7900790-71B8-45C8-9B6D-07E23CEA7632}"/>
              </a:ext>
            </a:extLst>
          </p:cNvPr>
          <p:cNvSpPr/>
          <p:nvPr userDrawn="1"/>
        </p:nvSpPr>
        <p:spPr>
          <a:xfrm>
            <a:off x="202996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28AC969-4FA2-44AD-A273-2A0B7839749F}"/>
              </a:ext>
            </a:extLst>
          </p:cNvPr>
          <p:cNvSpPr/>
          <p:nvPr userDrawn="1"/>
        </p:nvSpPr>
        <p:spPr>
          <a:xfrm>
            <a:off x="6101628" y="4053385"/>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a:extLst>
              <a:ext uri="{FF2B5EF4-FFF2-40B4-BE49-F238E27FC236}">
                <a16:creationId xmlns:a16="http://schemas.microsoft.com/office/drawing/2014/main" id="{91CB31D0-C621-4EF7-AE25-5C3BCD5882C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068239" y="2029625"/>
            <a:ext cx="2029878" cy="2023760"/>
          </a:xfrm>
          <a:prstGeom prst="rect">
            <a:avLst/>
          </a:prstGeom>
        </p:spPr>
      </p:pic>
      <p:pic>
        <p:nvPicPr>
          <p:cNvPr id="69" name="Graphic 68">
            <a:extLst>
              <a:ext uri="{FF2B5EF4-FFF2-40B4-BE49-F238E27FC236}">
                <a16:creationId xmlns:a16="http://schemas.microsoft.com/office/drawing/2014/main" id="{B2CC2F02-F98F-4E69-AA01-CCF96A602E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064220" y="4055808"/>
            <a:ext cx="2029968" cy="2029968"/>
          </a:xfrm>
          <a:prstGeom prst="rect">
            <a:avLst/>
          </a:prstGeom>
        </p:spPr>
      </p:pic>
      <p:sp>
        <p:nvSpPr>
          <p:cNvPr id="8" name="Rectangle 9">
            <a:extLst>
              <a:ext uri="{FF2B5EF4-FFF2-40B4-BE49-F238E27FC236}">
                <a16:creationId xmlns:a16="http://schemas.microsoft.com/office/drawing/2014/main" id="{FE05B395-CB62-452B-A84F-936AD8EDDA92}"/>
              </a:ext>
            </a:extLst>
          </p:cNvPr>
          <p:cNvSpPr/>
          <p:nvPr userDrawn="1"/>
        </p:nvSpPr>
        <p:spPr>
          <a:xfrm>
            <a:off x="4058754"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a:extLst>
              <a:ext uri="{FF2B5EF4-FFF2-40B4-BE49-F238E27FC236}">
                <a16:creationId xmlns:a16="http://schemas.microsoft.com/office/drawing/2014/main" id="{2622C30D-68C5-43FD-997F-CFD4DD72E16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5400000">
            <a:off x="4074136" y="4059923"/>
            <a:ext cx="2029968" cy="2029968"/>
          </a:xfrm>
          <a:prstGeom prst="rect">
            <a:avLst/>
          </a:prstGeom>
        </p:spPr>
      </p:pic>
      <p:pic>
        <p:nvPicPr>
          <p:cNvPr id="35" name="Picture 34" descr="A black and white striped pattern&#10;&#10;Description automatically generated with low confidence">
            <a:extLst>
              <a:ext uri="{FF2B5EF4-FFF2-40B4-BE49-F238E27FC236}">
                <a16:creationId xmlns:a16="http://schemas.microsoft.com/office/drawing/2014/main" id="{AC3CDBDC-6EB4-4B7D-A9F6-4CFA748349B5}"/>
              </a:ext>
            </a:extLst>
          </p:cNvPr>
          <p:cNvPicPr>
            <a:picLocks noChangeAspect="1"/>
          </p:cNvPicPr>
          <p:nvPr userDrawn="1"/>
        </p:nvPicPr>
        <p:blipFill>
          <a:blip r:embed="rId12" cstate="screen">
            <a:extLst>
              <a:ext uri="{28A0092B-C50C-407E-A947-70E740481C1C}">
                <a14:useLocalDpi xmlns:a14="http://schemas.microsoft.com/office/drawing/2010/main" val="0"/>
              </a:ext>
            </a:extLst>
          </a:blip>
          <a:stretch>
            <a:fillRect/>
          </a:stretch>
        </p:blipFill>
        <p:spPr>
          <a:xfrm>
            <a:off x="2031592" y="3062893"/>
            <a:ext cx="2019299" cy="999451"/>
          </a:xfrm>
          <a:prstGeom prst="rect">
            <a:avLst/>
          </a:prstGeom>
        </p:spPr>
      </p:pic>
      <p:grpSp>
        <p:nvGrpSpPr>
          <p:cNvPr id="162" name="Group 161">
            <a:extLst>
              <a:ext uri="{FF2B5EF4-FFF2-40B4-BE49-F238E27FC236}">
                <a16:creationId xmlns:a16="http://schemas.microsoft.com/office/drawing/2014/main" id="{34457344-691C-417A-9C29-5AD8ABC43E5A}"/>
              </a:ext>
            </a:extLst>
          </p:cNvPr>
          <p:cNvGrpSpPr/>
          <p:nvPr userDrawn="1"/>
        </p:nvGrpSpPr>
        <p:grpSpPr>
          <a:xfrm>
            <a:off x="2034619" y="4836676"/>
            <a:ext cx="1965960" cy="1965960"/>
            <a:chOff x="5361924" y="7472790"/>
            <a:chExt cx="1828800" cy="1828800"/>
          </a:xfrm>
        </p:grpSpPr>
        <p:grpSp>
          <p:nvGrpSpPr>
            <p:cNvPr id="163" name="Group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oup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oup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oup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oup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oup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oup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7" name="Freeform: Shape 66">
            <a:extLst>
              <a:ext uri="{FF2B5EF4-FFF2-40B4-BE49-F238E27FC236}">
                <a16:creationId xmlns:a16="http://schemas.microsoft.com/office/drawing/2014/main" id="{75F20D6C-6085-4D3F-9186-6895908C97B9}"/>
              </a:ext>
            </a:extLst>
          </p:cNvPr>
          <p:cNvSpPr/>
          <p:nvPr userDrawn="1"/>
        </p:nvSpPr>
        <p:spPr>
          <a:xfrm rot="16200000">
            <a:off x="2537077"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1" name="Rectangle 70">
            <a:extLst>
              <a:ext uri="{FF2B5EF4-FFF2-40B4-BE49-F238E27FC236}">
                <a16:creationId xmlns:a16="http://schemas.microsoft.com/office/drawing/2014/main" id="{BC56BE23-DE49-4D55-A6A0-DFE2A870120D}"/>
              </a:ext>
            </a:extLst>
          </p:cNvPr>
          <p:cNvSpPr/>
          <p:nvPr userDrawn="1"/>
        </p:nvSpPr>
        <p:spPr>
          <a:xfrm>
            <a:off x="4058844"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Date Placeholder 3">
            <a:extLst>
              <a:ext uri="{FF2B5EF4-FFF2-40B4-BE49-F238E27FC236}">
                <a16:creationId xmlns:a16="http://schemas.microsoft.com/office/drawing/2014/main" id="{2837477B-3D20-4982-86AF-91100FE408D3}"/>
              </a:ext>
            </a:extLst>
          </p:cNvPr>
          <p:cNvSpPr>
            <a:spLocks noGrp="1"/>
          </p:cNvSpPr>
          <p:nvPr>
            <p:ph type="dt" sz="half" idx="10"/>
          </p:nvPr>
        </p:nvSpPr>
        <p:spPr>
          <a:xfrm>
            <a:off x="7519822" y="6353175"/>
            <a:ext cx="1097280" cy="365125"/>
          </a:xfrm>
        </p:spPr>
        <p:txBody>
          <a:bodyPr/>
          <a:lstStyle>
            <a:lvl1pPr>
              <a:defRPr>
                <a:solidFill>
                  <a:schemeClr val="bg1"/>
                </a:solidFill>
              </a:defRPr>
            </a:lvl1pPr>
          </a:lstStyle>
          <a:p>
            <a:r>
              <a:rPr lang="en-US" dirty="0"/>
              <a:t>20XX</a:t>
            </a:r>
          </a:p>
        </p:txBody>
      </p:sp>
      <p:sp>
        <p:nvSpPr>
          <p:cNvPr id="193" name="Footer Placeholder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a:lstStyle>
            <a:lvl1pPr>
              <a:defRPr>
                <a:solidFill>
                  <a:schemeClr val="bg1"/>
                </a:solidFill>
              </a:defRPr>
            </a:lvl1pPr>
          </a:lstStyle>
          <a:p>
            <a:r>
              <a:rPr lang="en-US" dirty="0"/>
              <a:t>Pitch deck title</a:t>
            </a:r>
          </a:p>
        </p:txBody>
      </p:sp>
      <p:sp>
        <p:nvSpPr>
          <p:cNvPr id="194" name="Slide Number Placeholder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75" name="Oval 74">
            <a:extLst>
              <a:ext uri="{FF2B5EF4-FFF2-40B4-BE49-F238E27FC236}">
                <a16:creationId xmlns:a16="http://schemas.microsoft.com/office/drawing/2014/main" id="{BCF3BD55-FF25-4CA9-8016-81AEB8AA43E8}"/>
              </a:ext>
            </a:extLst>
          </p:cNvPr>
          <p:cNvSpPr/>
          <p:nvPr userDrawn="1"/>
        </p:nvSpPr>
        <p:spPr>
          <a:xfrm>
            <a:off x="5868264"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a:extLst>
              <a:ext uri="{FF2B5EF4-FFF2-40B4-BE49-F238E27FC236}">
                <a16:creationId xmlns:a16="http://schemas.microsoft.com/office/drawing/2014/main" id="{DE09EA6C-7AC2-47BE-95B8-4D3412867BA5}"/>
              </a:ext>
            </a:extLst>
          </p:cNvPr>
          <p:cNvCxnSpPr>
            <a:cxnSpLocks/>
            <a:stCxn id="38" idx="4"/>
          </p:cNvCxnSpPr>
          <p:nvPr userDrawn="1"/>
        </p:nvCxnSpPr>
        <p:spPr>
          <a:xfrm flipV="1">
            <a:off x="0" y="1991841"/>
            <a:ext cx="5931799"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layout with icon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2"/>
            <a:ext cx="9725026" cy="1325880"/>
          </a:xfrm>
        </p:spPr>
        <p:txBody>
          <a:bodyPr anchor="t" anchorCtr="0"/>
          <a:lstStyle>
            <a:lvl1pPr>
              <a:defRPr cap="all" baseline="0">
                <a:solidFill>
                  <a:schemeClr val="accent1"/>
                </a:solidFill>
              </a:defRPr>
            </a:lvl1pPr>
          </a:lstStyle>
          <a:p>
            <a:r>
              <a:rPr lang="en-US" dirty="0"/>
              <a:t>CLICK TO ADD TITLE</a:t>
            </a:r>
          </a:p>
        </p:txBody>
      </p:sp>
      <p:sp>
        <p:nvSpPr>
          <p:cNvPr id="60" name="Online Image Placeholder 59">
            <a:extLst>
              <a:ext uri="{FF2B5EF4-FFF2-40B4-BE49-F238E27FC236}">
                <a16:creationId xmlns:a16="http://schemas.microsoft.com/office/drawing/2014/main" id="{F2FF0A87-B95D-4E75-86C6-E701CBFD4305}"/>
              </a:ext>
            </a:extLst>
          </p:cNvPr>
          <p:cNvSpPr>
            <a:spLocks noGrp="1"/>
          </p:cNvSpPr>
          <p:nvPr>
            <p:ph type="clipArt" sz="quarter" idx="18"/>
          </p:nvPr>
        </p:nvSpPr>
        <p:spPr>
          <a:xfrm>
            <a:off x="2469641" y="2184400"/>
            <a:ext cx="914400" cy="914400"/>
          </a:xfrm>
        </p:spPr>
        <p:txBody>
          <a:bodyPr>
            <a:normAutofit/>
          </a:bodyPr>
          <a:lstStyle>
            <a:lvl1pPr>
              <a:defRPr sz="1200"/>
            </a:lvl1pPr>
          </a:lstStyle>
          <a:p>
            <a:r>
              <a:rPr lang="en-US" dirty="0"/>
              <a:t>Click icon to add online image</a:t>
            </a:r>
          </a:p>
        </p:txBody>
      </p:sp>
      <p:sp>
        <p:nvSpPr>
          <p:cNvPr id="61" name="Online Image Placeholder 59">
            <a:extLst>
              <a:ext uri="{FF2B5EF4-FFF2-40B4-BE49-F238E27FC236}">
                <a16:creationId xmlns:a16="http://schemas.microsoft.com/office/drawing/2014/main" id="{EFF0D2F8-0092-4566-A98C-DE7F11F1CC35}"/>
              </a:ext>
            </a:extLst>
          </p:cNvPr>
          <p:cNvSpPr>
            <a:spLocks noGrp="1"/>
          </p:cNvSpPr>
          <p:nvPr>
            <p:ph type="clipArt" sz="quarter" idx="19"/>
          </p:nvPr>
        </p:nvSpPr>
        <p:spPr>
          <a:xfrm>
            <a:off x="5960930" y="2184654"/>
            <a:ext cx="914400" cy="914400"/>
          </a:xfrm>
        </p:spPr>
        <p:txBody>
          <a:bodyPr>
            <a:normAutofit/>
          </a:bodyPr>
          <a:lstStyle>
            <a:lvl1pPr>
              <a:defRPr sz="1200"/>
            </a:lvl1pPr>
          </a:lstStyle>
          <a:p>
            <a:r>
              <a:rPr lang="en-US" dirty="0"/>
              <a:t>Click icon to add online image</a:t>
            </a:r>
          </a:p>
        </p:txBody>
      </p:sp>
      <p:sp>
        <p:nvSpPr>
          <p:cNvPr id="62" name="Online Image Placeholder 59">
            <a:extLst>
              <a:ext uri="{FF2B5EF4-FFF2-40B4-BE49-F238E27FC236}">
                <a16:creationId xmlns:a16="http://schemas.microsoft.com/office/drawing/2014/main" id="{C673B15F-D120-4C48-8834-4E87C6CCDE2C}"/>
              </a:ext>
            </a:extLst>
          </p:cNvPr>
          <p:cNvSpPr>
            <a:spLocks noGrp="1"/>
          </p:cNvSpPr>
          <p:nvPr>
            <p:ph type="clipArt" sz="quarter" idx="20"/>
          </p:nvPr>
        </p:nvSpPr>
        <p:spPr>
          <a:xfrm>
            <a:off x="9439445" y="2184400"/>
            <a:ext cx="914400" cy="914400"/>
          </a:xfrm>
        </p:spPr>
        <p:txBody>
          <a:bodyPr>
            <a:normAutofit/>
          </a:bodyPr>
          <a:lstStyle>
            <a:lvl1pPr>
              <a:defRPr sz="1200"/>
            </a:lvl1pPr>
          </a:lstStyle>
          <a:p>
            <a:r>
              <a:rPr lang="en-US" dirty="0"/>
              <a:t>Click icon to add online image</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1555241" y="3366741"/>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1555241" y="3901419"/>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2">
            <a:extLst>
              <a:ext uri="{FF2B5EF4-FFF2-40B4-BE49-F238E27FC236}">
                <a16:creationId xmlns:a16="http://schemas.microsoft.com/office/drawing/2014/main" id="{D13E526C-A314-4221-BF6F-A27491DFB8F8}"/>
              </a:ext>
            </a:extLst>
          </p:cNvPr>
          <p:cNvSpPr>
            <a:spLocks noGrp="1"/>
          </p:cNvSpPr>
          <p:nvPr>
            <p:ph type="body" idx="15" hasCustomPrompt="1"/>
          </p:nvPr>
        </p:nvSpPr>
        <p:spPr>
          <a:xfrm>
            <a:off x="5046530" y="3359890"/>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16" name="Content Placeholder 2">
            <a:extLst>
              <a:ext uri="{FF2B5EF4-FFF2-40B4-BE49-F238E27FC236}">
                <a16:creationId xmlns:a16="http://schemas.microsoft.com/office/drawing/2014/main" id="{F8BF0048-EF4E-483F-8467-041ED0818280}"/>
              </a:ext>
            </a:extLst>
          </p:cNvPr>
          <p:cNvSpPr>
            <a:spLocks noGrp="1"/>
          </p:cNvSpPr>
          <p:nvPr>
            <p:ph sz="half" idx="14"/>
          </p:nvPr>
        </p:nvSpPr>
        <p:spPr>
          <a:xfrm>
            <a:off x="5046530" y="3894568"/>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8525045" y="3364836"/>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8525045" y="3901419"/>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F4AB913-E6BC-42AA-956F-BE8B54570B15}"/>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3" name="Rectangle 12">
              <a:extLst>
                <a:ext uri="{FF2B5EF4-FFF2-40B4-BE49-F238E27FC236}">
                  <a16:creationId xmlns:a16="http://schemas.microsoft.com/office/drawing/2014/main" id="{39C870B4-B099-4311-A8C7-2C72CD4D74E5}"/>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FE83D-371B-498A-B5E9-347973288684}"/>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9866C73-B970-43C4-A474-D1203C4A3343}"/>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C0C1F8BB-C13B-4B90-91D2-C95CB1363F0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23" name="Rectangle 22">
              <a:extLst>
                <a:ext uri="{FF2B5EF4-FFF2-40B4-BE49-F238E27FC236}">
                  <a16:creationId xmlns:a16="http://schemas.microsoft.com/office/drawing/2014/main" id="{266F531E-E93E-4E5C-9674-1B9C610CDF5F}"/>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3E3AD939-EB0C-4B1E-9A4E-04D6BE504D40}"/>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3" name="Graphic 52">
              <a:extLst>
                <a:ext uri="{FF2B5EF4-FFF2-40B4-BE49-F238E27FC236}">
                  <a16:creationId xmlns:a16="http://schemas.microsoft.com/office/drawing/2014/main" id="{0C939296-0EC5-4504-B10B-2AA1A2F60A91}"/>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a:off x="-457200" y="5380762"/>
              <a:ext cx="1828800" cy="914400"/>
            </a:xfrm>
            <a:prstGeom prst="rect">
              <a:avLst/>
            </a:prstGeom>
          </p:spPr>
        </p:pic>
      </p:grpSp>
      <p:sp>
        <p:nvSpPr>
          <p:cNvPr id="63" name="Date Placeholder 3">
            <a:extLst>
              <a:ext uri="{FF2B5EF4-FFF2-40B4-BE49-F238E27FC236}">
                <a16:creationId xmlns:a16="http://schemas.microsoft.com/office/drawing/2014/main" id="{834AD064-B2F1-4462-89CD-E6E2F6B06EA2}"/>
              </a:ext>
            </a:extLst>
          </p:cNvPr>
          <p:cNvSpPr>
            <a:spLocks noGrp="1"/>
          </p:cNvSpPr>
          <p:nvPr>
            <p:ph type="dt" sz="half" idx="10"/>
          </p:nvPr>
        </p:nvSpPr>
        <p:spPr>
          <a:xfrm>
            <a:off x="1554480" y="6353175"/>
            <a:ext cx="1097280" cy="365125"/>
          </a:xfrm>
        </p:spPr>
        <p:txBody>
          <a:bodyPr/>
          <a:lstStyle>
            <a:lvl1pPr>
              <a:defRPr>
                <a:solidFill>
                  <a:schemeClr val="tx1">
                    <a:lumMod val="75000"/>
                    <a:lumOff val="25000"/>
                  </a:schemeClr>
                </a:solidFill>
              </a:defRPr>
            </a:lvl1pPr>
          </a:lstStyle>
          <a:p>
            <a:r>
              <a:rPr lang="en-US" dirty="0"/>
              <a:t>20XX</a:t>
            </a:r>
          </a:p>
        </p:txBody>
      </p:sp>
      <p:sp>
        <p:nvSpPr>
          <p:cNvPr id="64" name="Footer Placeholder 4">
            <a:extLst>
              <a:ext uri="{FF2B5EF4-FFF2-40B4-BE49-F238E27FC236}">
                <a16:creationId xmlns:a16="http://schemas.microsoft.com/office/drawing/2014/main" id="{201E0480-817D-41A9-8CC8-A0AFF1B9B41C}"/>
              </a:ext>
            </a:extLst>
          </p:cNvPr>
          <p:cNvSpPr>
            <a:spLocks noGrp="1"/>
          </p:cNvSpPr>
          <p:nvPr>
            <p:ph type="ftr" sz="quarter" idx="11"/>
          </p:nvPr>
        </p:nvSpPr>
        <p:spPr>
          <a:xfrm>
            <a:off x="574452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65" name="Slide Number Placeholder 5">
            <a:extLst>
              <a:ext uri="{FF2B5EF4-FFF2-40B4-BE49-F238E27FC236}">
                <a16:creationId xmlns:a16="http://schemas.microsoft.com/office/drawing/2014/main" id="{01D21600-5A92-452F-96FB-F6BC365A44BB}"/>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31323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verview">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3044952" y="898524"/>
            <a:ext cx="8232648" cy="1325880"/>
          </a:xfrm>
        </p:spPr>
        <p:txBody>
          <a:bodyPr anchor="t" anchorCtr="0"/>
          <a:lstStyle>
            <a:lvl1pPr>
              <a:defRPr cap="all" baseline="0">
                <a:solidFill>
                  <a:schemeClr val="accent1"/>
                </a:solidFill>
              </a:defRPr>
            </a:lvl1pPr>
          </a:lstStyle>
          <a:p>
            <a:r>
              <a:rPr lang="en-US" dirty="0"/>
              <a:t>CLICK TO ADD TITLE</a:t>
            </a:r>
          </a:p>
        </p:txBody>
      </p:sp>
      <p:grpSp>
        <p:nvGrpSpPr>
          <p:cNvPr id="3" name="Group 2">
            <a:extLst>
              <a:ext uri="{FF2B5EF4-FFF2-40B4-BE49-F238E27FC236}">
                <a16:creationId xmlns:a16="http://schemas.microsoft.com/office/drawing/2014/main" id="{11529D7C-E220-400B-93DB-76E3FF912E01}"/>
              </a:ext>
              <a:ext uri="{C183D7F6-B498-43B3-948B-1728B52AA6E4}">
                <adec:decorative xmlns:adec="http://schemas.microsoft.com/office/drawing/2017/decorative" val="1"/>
              </a:ext>
            </a:extLst>
          </p:cNvPr>
          <p:cNvGrpSpPr/>
          <p:nvPr userDrawn="1"/>
        </p:nvGrpSpPr>
        <p:grpSpPr>
          <a:xfrm>
            <a:off x="0" y="0"/>
            <a:ext cx="2160614" cy="6858000"/>
            <a:chOff x="0" y="0"/>
            <a:chExt cx="2160614" cy="6858000"/>
          </a:xfrm>
        </p:grpSpPr>
        <p:sp>
          <p:nvSpPr>
            <p:cNvPr id="7" name="Rectangle 6">
              <a:extLst>
                <a:ext uri="{FF2B5EF4-FFF2-40B4-BE49-F238E27FC236}">
                  <a16:creationId xmlns:a16="http://schemas.microsoft.com/office/drawing/2014/main" id="{E557D1F3-8C55-47FE-B39A-86D30F8FFEA1}"/>
                </a:ext>
              </a:extLst>
            </p:cNvPr>
            <p:cNvSpPr/>
            <p:nvPr userDrawn="1"/>
          </p:nvSpPr>
          <p:spPr>
            <a:xfrm>
              <a:off x="0" y="0"/>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0" y="4828032"/>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13172"/>
              <a:ext cx="2029968" cy="2029968"/>
            </a:xfrm>
            <a:prstGeom prst="rect">
              <a:avLst/>
            </a:prstGeom>
          </p:spPr>
        </p:pic>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828032"/>
              <a:ext cx="2029968" cy="2029968"/>
            </a:xfrm>
            <a:prstGeom prst="rect">
              <a:avLst/>
            </a:prstGeom>
          </p:spPr>
        </p:pic>
        <p:sp>
          <p:nvSpPr>
            <p:cNvPr id="39" name="Rectangle 38">
              <a:extLst>
                <a:ext uri="{FF2B5EF4-FFF2-40B4-BE49-F238E27FC236}">
                  <a16:creationId xmlns:a16="http://schemas.microsoft.com/office/drawing/2014/main" id="{9837D25D-BADF-40E0-B7F9-1288B53AA656}"/>
                </a:ext>
              </a:extLst>
            </p:cNvPr>
            <p:cNvSpPr/>
            <p:nvPr userDrawn="1"/>
          </p:nvSpPr>
          <p:spPr>
            <a:xfrm flipH="1">
              <a:off x="0" y="1995685"/>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3A847BA4-24DF-47BE-BE28-02415C2A2D3C}"/>
                </a:ext>
              </a:extLst>
            </p:cNvPr>
            <p:cNvGrpSpPr/>
            <p:nvPr userDrawn="1"/>
          </p:nvGrpSpPr>
          <p:grpSpPr>
            <a:xfrm>
              <a:off x="56351" y="206456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0" y="4022308"/>
              <a:ext cx="2033751" cy="805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0" y="2065206"/>
              <a:ext cx="1014984" cy="192024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a:endCxn id="64" idx="6"/>
            </p:cNvCxnSpPr>
            <p:nvPr userDrawn="1"/>
          </p:nvCxnSpPr>
          <p:spPr>
            <a:xfrm>
              <a:off x="0" y="2008397"/>
              <a:ext cx="216061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886294"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Text Placeholder 2">
            <a:extLst>
              <a:ext uri="{FF2B5EF4-FFF2-40B4-BE49-F238E27FC236}">
                <a16:creationId xmlns:a16="http://schemas.microsoft.com/office/drawing/2014/main" id="{7FB5CF9E-DFF1-49F6-9EF8-EDA1F1E293C7}"/>
              </a:ext>
            </a:extLst>
          </p:cNvPr>
          <p:cNvSpPr>
            <a:spLocks noGrp="1"/>
          </p:cNvSpPr>
          <p:nvPr>
            <p:ph type="body" idx="13" hasCustomPrompt="1"/>
          </p:nvPr>
        </p:nvSpPr>
        <p:spPr>
          <a:xfrm>
            <a:off x="3044952"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Text Placeholder 3">
            <a:extLst>
              <a:ext uri="{FF2B5EF4-FFF2-40B4-BE49-F238E27FC236}">
                <a16:creationId xmlns:a16="http://schemas.microsoft.com/office/drawing/2014/main" id="{5C2828A1-5E2B-4E4E-A1F7-2C356780F547}"/>
              </a:ext>
            </a:extLst>
          </p:cNvPr>
          <p:cNvSpPr>
            <a:spLocks noGrp="1"/>
          </p:cNvSpPr>
          <p:nvPr>
            <p:ph type="body" sz="quarter" idx="16"/>
          </p:nvPr>
        </p:nvSpPr>
        <p:spPr>
          <a:xfrm>
            <a:off x="3048000"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78" name="Text Placeholder 2">
            <a:extLst>
              <a:ext uri="{FF2B5EF4-FFF2-40B4-BE49-F238E27FC236}">
                <a16:creationId xmlns:a16="http://schemas.microsoft.com/office/drawing/2014/main" id="{6B7FC992-8079-42D9-8481-2B5075C195E1}"/>
              </a:ext>
            </a:extLst>
          </p:cNvPr>
          <p:cNvSpPr>
            <a:spLocks noGrp="1"/>
          </p:cNvSpPr>
          <p:nvPr>
            <p:ph type="body" idx="15" hasCustomPrompt="1"/>
          </p:nvPr>
        </p:nvSpPr>
        <p:spPr>
          <a:xfrm>
            <a:off x="5926836"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79" name="Text Placeholder 3">
            <a:extLst>
              <a:ext uri="{FF2B5EF4-FFF2-40B4-BE49-F238E27FC236}">
                <a16:creationId xmlns:a16="http://schemas.microsoft.com/office/drawing/2014/main" id="{7B255ED8-3C11-4BF0-B064-0623B23B0B72}"/>
              </a:ext>
            </a:extLst>
          </p:cNvPr>
          <p:cNvSpPr>
            <a:spLocks noGrp="1"/>
          </p:cNvSpPr>
          <p:nvPr>
            <p:ph type="body" sz="quarter" idx="17"/>
          </p:nvPr>
        </p:nvSpPr>
        <p:spPr>
          <a:xfrm>
            <a:off x="5926836"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68" name="Text Placeholder 4">
            <a:extLst>
              <a:ext uri="{FF2B5EF4-FFF2-40B4-BE49-F238E27FC236}">
                <a16:creationId xmlns:a16="http://schemas.microsoft.com/office/drawing/2014/main" id="{CE356C04-FB22-4541-9D39-D5C0676F66BC}"/>
              </a:ext>
            </a:extLst>
          </p:cNvPr>
          <p:cNvSpPr>
            <a:spLocks noGrp="1"/>
          </p:cNvSpPr>
          <p:nvPr>
            <p:ph type="body" sz="quarter" idx="3" hasCustomPrompt="1"/>
          </p:nvPr>
        </p:nvSpPr>
        <p:spPr>
          <a:xfrm>
            <a:off x="8808720"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81" name="Text Placeholder 3">
            <a:extLst>
              <a:ext uri="{FF2B5EF4-FFF2-40B4-BE49-F238E27FC236}">
                <a16:creationId xmlns:a16="http://schemas.microsoft.com/office/drawing/2014/main" id="{BA0F0565-F3E0-4B3E-A99B-282A6236532C}"/>
              </a:ext>
            </a:extLst>
          </p:cNvPr>
          <p:cNvSpPr>
            <a:spLocks noGrp="1"/>
          </p:cNvSpPr>
          <p:nvPr>
            <p:ph type="body" sz="quarter" idx="18"/>
          </p:nvPr>
        </p:nvSpPr>
        <p:spPr>
          <a:xfrm>
            <a:off x="8808720"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3044952" y="6353175"/>
            <a:ext cx="1097280" cy="365125"/>
          </a:xfrm>
        </p:spPr>
        <p:txBody>
          <a:bodyPr/>
          <a:lstStyle>
            <a:lvl1pPr>
              <a:defRPr>
                <a:solidFill>
                  <a:schemeClr val="tx1">
                    <a:lumMod val="75000"/>
                    <a:lumOff val="25000"/>
                  </a:schemeClr>
                </a:solidFill>
              </a:defRPr>
            </a:lvl1pPr>
          </a:lstStyle>
          <a:p>
            <a:r>
              <a:rPr lang="en-US" dirty="0"/>
              <a:t>20XX</a:t>
            </a:r>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6489763"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4761049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comparis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10182226" cy="1325880"/>
          </a:xfrm>
        </p:spPr>
        <p:txBody>
          <a:bodyPr anchor="t" anchorCtr="0"/>
          <a:lstStyle>
            <a:lvl1pPr>
              <a:defRPr cap="all" baseline="0">
                <a:solidFill>
                  <a:schemeClr val="tx2"/>
                </a:solidFill>
              </a:defRPr>
            </a:lvl1pPr>
          </a:lstStyle>
          <a:p>
            <a:r>
              <a:rPr lang="en-US" dirty="0"/>
              <a:t>CLICK TO ADD TITLE</a:t>
            </a:r>
          </a:p>
        </p:txBody>
      </p:sp>
      <p:sp>
        <p:nvSpPr>
          <p:cNvPr id="9" name="Text Placeholder 8">
            <a:extLst>
              <a:ext uri="{FF2B5EF4-FFF2-40B4-BE49-F238E27FC236}">
                <a16:creationId xmlns:a16="http://schemas.microsoft.com/office/drawing/2014/main" id="{E2785225-FC1B-45E9-82D0-A13EF8F061A6}"/>
              </a:ext>
            </a:extLst>
          </p:cNvPr>
          <p:cNvSpPr>
            <a:spLocks noGrp="1"/>
          </p:cNvSpPr>
          <p:nvPr>
            <p:ph type="body" sz="quarter" idx="21" hasCustomPrompt="1"/>
          </p:nvPr>
        </p:nvSpPr>
        <p:spPr>
          <a:xfrm>
            <a:off x="1380744" y="2203704"/>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dirty="0"/>
              <a:t>Add text</a:t>
            </a:r>
          </a:p>
        </p:txBody>
      </p:sp>
      <p:sp>
        <p:nvSpPr>
          <p:cNvPr id="30" name="Text Placeholder 8">
            <a:extLst>
              <a:ext uri="{FF2B5EF4-FFF2-40B4-BE49-F238E27FC236}">
                <a16:creationId xmlns:a16="http://schemas.microsoft.com/office/drawing/2014/main" id="{70F3FFA0-BD69-4D83-ABB7-496D4AF91AD5}"/>
              </a:ext>
            </a:extLst>
          </p:cNvPr>
          <p:cNvSpPr>
            <a:spLocks noGrp="1"/>
          </p:cNvSpPr>
          <p:nvPr>
            <p:ph type="body" sz="quarter" idx="22" hasCustomPrompt="1"/>
          </p:nvPr>
        </p:nvSpPr>
        <p:spPr>
          <a:xfrm>
            <a:off x="1325880" y="3465576"/>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dirty="0"/>
              <a:t>Add text</a:t>
            </a:r>
          </a:p>
        </p:txBody>
      </p:sp>
      <p:sp>
        <p:nvSpPr>
          <p:cNvPr id="32" name="Text Placeholder 8">
            <a:extLst>
              <a:ext uri="{FF2B5EF4-FFF2-40B4-BE49-F238E27FC236}">
                <a16:creationId xmlns:a16="http://schemas.microsoft.com/office/drawing/2014/main" id="{49AF8CA2-03BC-4B43-978A-2B68EABFDC47}"/>
              </a:ext>
            </a:extLst>
          </p:cNvPr>
          <p:cNvSpPr>
            <a:spLocks noGrp="1"/>
          </p:cNvSpPr>
          <p:nvPr>
            <p:ph type="body" sz="quarter" idx="23" hasCustomPrompt="1"/>
          </p:nvPr>
        </p:nvSpPr>
        <p:spPr>
          <a:xfrm>
            <a:off x="1325880" y="4745736"/>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dirty="0"/>
              <a:t>Add text</a:t>
            </a:r>
          </a:p>
        </p:txBody>
      </p:sp>
      <p:sp>
        <p:nvSpPr>
          <p:cNvPr id="63" name="Date Placeholder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a:lstStyle>
            <a:lvl1pPr>
              <a:defRPr>
                <a:solidFill>
                  <a:schemeClr val="bg1"/>
                </a:solidFill>
              </a:defRPr>
            </a:lvl1pPr>
          </a:lstStyle>
          <a:p>
            <a:r>
              <a:rPr lang="en-US" dirty="0"/>
              <a:t>20XX</a:t>
            </a:r>
          </a:p>
        </p:txBody>
      </p:sp>
      <p:sp>
        <p:nvSpPr>
          <p:cNvPr id="15" name="Text Placeholder 14">
            <a:extLst>
              <a:ext uri="{FF2B5EF4-FFF2-40B4-BE49-F238E27FC236}">
                <a16:creationId xmlns:a16="http://schemas.microsoft.com/office/drawing/2014/main" id="{96833738-63D7-4DAA-92B0-C4286C4F8361}"/>
              </a:ext>
            </a:extLst>
          </p:cNvPr>
          <p:cNvSpPr>
            <a:spLocks noGrp="1"/>
          </p:cNvSpPr>
          <p:nvPr>
            <p:ph type="body" sz="quarter" idx="24"/>
          </p:nvPr>
        </p:nvSpPr>
        <p:spPr>
          <a:xfrm>
            <a:off x="4489704" y="2624328"/>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sp>
        <p:nvSpPr>
          <p:cNvPr id="36" name="Text Placeholder 14">
            <a:extLst>
              <a:ext uri="{FF2B5EF4-FFF2-40B4-BE49-F238E27FC236}">
                <a16:creationId xmlns:a16="http://schemas.microsoft.com/office/drawing/2014/main" id="{EAF6FAB7-3D8F-43EF-801E-D9E6948A8409}"/>
              </a:ext>
            </a:extLst>
          </p:cNvPr>
          <p:cNvSpPr>
            <a:spLocks noGrp="1"/>
          </p:cNvSpPr>
          <p:nvPr>
            <p:ph type="body" sz="quarter" idx="26"/>
          </p:nvPr>
        </p:nvSpPr>
        <p:spPr>
          <a:xfrm>
            <a:off x="4489704" y="3904488"/>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sp>
        <p:nvSpPr>
          <p:cNvPr id="38" name="Text Placeholder 14">
            <a:extLst>
              <a:ext uri="{FF2B5EF4-FFF2-40B4-BE49-F238E27FC236}">
                <a16:creationId xmlns:a16="http://schemas.microsoft.com/office/drawing/2014/main" id="{13A498D1-E978-4C02-8712-EA7A16D153FE}"/>
              </a:ext>
            </a:extLst>
          </p:cNvPr>
          <p:cNvSpPr>
            <a:spLocks noGrp="1"/>
          </p:cNvSpPr>
          <p:nvPr>
            <p:ph type="body" sz="quarter" idx="28"/>
          </p:nvPr>
        </p:nvSpPr>
        <p:spPr>
          <a:xfrm>
            <a:off x="4489704" y="5157216"/>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ctangle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8" name="Graphic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Graphic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cxnSp>
        <p:nvCxnSpPr>
          <p:cNvPr id="3" name="Straight Connector 2">
            <a:extLst>
              <a:ext uri="{FF2B5EF4-FFF2-40B4-BE49-F238E27FC236}">
                <a16:creationId xmlns:a16="http://schemas.microsoft.com/office/drawing/2014/main" id="{AF8E4D1E-5580-4429-B822-B0ACA17BF2DE}"/>
              </a:ext>
              <a:ext uri="{C183D7F6-B498-43B3-948B-1728B52AA6E4}">
                <adec:decorative xmlns:adec="http://schemas.microsoft.com/office/drawing/2017/decorative" val="1"/>
              </a:ext>
            </a:extLst>
          </p:cNvPr>
          <p:cNvCxnSpPr>
            <a:cxnSpLocks/>
          </p:cNvCxnSpPr>
          <p:nvPr userDrawn="1"/>
        </p:nvCxnSpPr>
        <p:spPr>
          <a:xfrm>
            <a:off x="1704025" y="285325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628EFE5A-E7ED-42E0-B4F7-CD6FB9AC0BE3}"/>
              </a:ext>
              <a:ext uri="{C183D7F6-B498-43B3-948B-1728B52AA6E4}">
                <adec:decorative xmlns:adec="http://schemas.microsoft.com/office/drawing/2017/decorative" val="1"/>
              </a:ext>
            </a:extLst>
          </p:cNvPr>
          <p:cNvSpPr/>
          <p:nvPr userDrawn="1"/>
        </p:nvSpPr>
        <p:spPr>
          <a:xfrm>
            <a:off x="3982733" y="274464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A99E5560-6CE0-4494-96B0-E58711D435AA}"/>
              </a:ext>
              <a:ext uri="{C183D7F6-B498-43B3-948B-1728B52AA6E4}">
                <adec:decorative xmlns:adec="http://schemas.microsoft.com/office/drawing/2017/decorative" val="1"/>
              </a:ext>
            </a:extLst>
          </p:cNvPr>
          <p:cNvGrpSpPr/>
          <p:nvPr userDrawn="1"/>
        </p:nvGrpSpPr>
        <p:grpSpPr>
          <a:xfrm>
            <a:off x="1717361" y="4002156"/>
            <a:ext cx="2495929" cy="1480420"/>
            <a:chOff x="1717361" y="4002156"/>
            <a:chExt cx="2495929" cy="1480420"/>
          </a:xfrm>
        </p:grpSpPr>
        <p:cxnSp>
          <p:nvCxnSpPr>
            <p:cNvPr id="5" name="Straight Connector 4">
              <a:extLst>
                <a:ext uri="{FF2B5EF4-FFF2-40B4-BE49-F238E27FC236}">
                  <a16:creationId xmlns:a16="http://schemas.microsoft.com/office/drawing/2014/main" id="{F242903C-0FC5-4F7E-A59A-1B57A8012CD8}"/>
                </a:ext>
              </a:extLst>
            </p:cNvPr>
            <p:cNvCxnSpPr>
              <a:cxnSpLocks/>
            </p:cNvCxnSpPr>
            <p:nvPr userDrawn="1"/>
          </p:nvCxnSpPr>
          <p:spPr>
            <a:xfrm>
              <a:off x="1717361" y="411076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02427F1-9BD1-40C4-8447-54CA2F762B28}"/>
                </a:ext>
              </a:extLst>
            </p:cNvPr>
            <p:cNvSpPr/>
            <p:nvPr userDrawn="1"/>
          </p:nvSpPr>
          <p:spPr>
            <a:xfrm>
              <a:off x="3996069" y="400215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id="{9D896F91-3D1D-4BF4-B726-B6B1034E68C1}"/>
                </a:ext>
              </a:extLst>
            </p:cNvPr>
            <p:cNvCxnSpPr>
              <a:cxnSpLocks/>
            </p:cNvCxnSpPr>
            <p:nvPr userDrawn="1"/>
          </p:nvCxnSpPr>
          <p:spPr>
            <a:xfrm>
              <a:off x="1717361" y="5373966"/>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72AAC415-7A20-4A4D-80B1-B4AD3D514249}"/>
                </a:ext>
              </a:extLst>
            </p:cNvPr>
            <p:cNvSpPr/>
            <p:nvPr userDrawn="1"/>
          </p:nvSpPr>
          <p:spPr>
            <a:xfrm>
              <a:off x="3996069" y="5265355"/>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4" name="Footer Placeholder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a:lstStyle>
            <a:lvl1pPr>
              <a:defRPr>
                <a:solidFill>
                  <a:schemeClr val="bg1"/>
                </a:solidFill>
              </a:defRPr>
            </a:lvl1pPr>
          </a:lstStyle>
          <a:p>
            <a:r>
              <a:rPr lang="en-US" dirty="0"/>
              <a:t>Pitch deck title</a:t>
            </a:r>
          </a:p>
        </p:txBody>
      </p:sp>
      <p:sp>
        <p:nvSpPr>
          <p:cNvPr id="65" name="Slide Number Placeholder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62456"/>
          </a:xfrm>
        </p:spPr>
        <p:txBody>
          <a:bodyPr anchor="t" anchorCtr="0"/>
          <a:lstStyle>
            <a:lvl1pPr>
              <a:defRPr cap="all" baseline="0">
                <a:solidFill>
                  <a:schemeClr val="accent1"/>
                </a:solidFill>
              </a:defRPr>
            </a:lvl1pPr>
          </a:lstStyle>
          <a:p>
            <a:r>
              <a:rPr lang="en-US" dirty="0"/>
              <a:t>CLICK TO ADD TITLE</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5864487" y="2352675"/>
            <a:ext cx="4297680" cy="457200"/>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5863344"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988813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etition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914400" y="896112"/>
            <a:ext cx="10515600" cy="1325563"/>
          </a:xfrm>
        </p:spPr>
        <p:txBody>
          <a:bodyPr anchor="t" anchorCtr="0"/>
          <a:lstStyle>
            <a:lvl1pPr>
              <a:defRPr cap="all" baseline="0">
                <a:solidFill>
                  <a:schemeClr val="accent1"/>
                </a:solidFill>
              </a:defRPr>
            </a:lvl1pPr>
          </a:lstStyle>
          <a:p>
            <a:r>
              <a:rPr lang="en-US" dirty="0"/>
              <a:t>CLICK TO ADD TITLE</a:t>
            </a:r>
            <a:endParaRPr lang="en-ZA" dirty="0"/>
          </a:p>
        </p:txBody>
      </p:sp>
      <p:sp>
        <p:nvSpPr>
          <p:cNvPr id="10" name="Text Placeholder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271896" y="2355182"/>
            <a:ext cx="1980000" cy="365760"/>
          </a:xfrm>
        </p:spPr>
        <p:txBody>
          <a:bodyPr>
            <a:noAutofit/>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2" name="Text Placeholder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1070771" y="3383280"/>
            <a:ext cx="1980000" cy="365760"/>
          </a:xfrm>
        </p:spPr>
        <p:txBody>
          <a:bodyPr>
            <a:noAutofit/>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3" name="Text Placeholder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171870" y="3383280"/>
            <a:ext cx="1980000" cy="365760"/>
          </a:xfrm>
        </p:spPr>
        <p:txBody>
          <a:bodyPr>
            <a:noAutofit/>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1" name="Text Placeholder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264750" y="4933275"/>
            <a:ext cx="1980000" cy="365760"/>
          </a:xfrm>
        </p:spPr>
        <p:txBody>
          <a:bodyPr>
            <a:noAutofit/>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pic>
        <p:nvPicPr>
          <p:cNvPr id="5" name="Graphic 4">
            <a:extLst>
              <a:ext uri="{FF2B5EF4-FFF2-40B4-BE49-F238E27FC236}">
                <a16:creationId xmlns:a16="http://schemas.microsoft.com/office/drawing/2014/main" id="{6FBF4C06-0880-4F64-AC8F-328C5513CDB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1177016" y="0"/>
            <a:ext cx="1014984" cy="1014984"/>
          </a:xfrm>
          <a:prstGeom prst="rect">
            <a:avLst/>
          </a:prstGeom>
        </p:spPr>
      </p:pic>
      <p:cxnSp>
        <p:nvCxnSpPr>
          <p:cNvPr id="6" name="Straight Connector 5">
            <a:extLst>
              <a:ext uri="{FF2B5EF4-FFF2-40B4-BE49-F238E27FC236}">
                <a16:creationId xmlns:a16="http://schemas.microsoft.com/office/drawing/2014/main" id="{7056531B-7079-455E-BCF7-DB094C331221}"/>
              </a:ext>
              <a:ext uri="{C183D7F6-B498-43B3-948B-1728B52AA6E4}">
                <adec:decorative xmlns:adec="http://schemas.microsoft.com/office/drawing/2017/decorative" val="1"/>
              </a:ext>
            </a:extLst>
          </p:cNvPr>
          <p:cNvCxnSpPr>
            <a:cxnSpLocks/>
          </p:cNvCxnSpPr>
          <p:nvPr userDrawn="1"/>
        </p:nvCxnSpPr>
        <p:spPr>
          <a:xfrm>
            <a:off x="1066800" y="3771900"/>
            <a:ext cx="10058400" cy="0"/>
          </a:xfrm>
          <a:prstGeom prst="line">
            <a:avLst/>
          </a:prstGeom>
          <a:ln w="38100"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61F2D70-0FC3-41BD-9F38-7F41F01349A9}"/>
              </a:ext>
              <a:ext uri="{C183D7F6-B498-43B3-948B-1728B52AA6E4}">
                <adec:decorative xmlns:adec="http://schemas.microsoft.com/office/drawing/2017/decorative" val="1"/>
              </a:ext>
            </a:extLst>
          </p:cNvPr>
          <p:cNvCxnSpPr>
            <a:cxnSpLocks/>
          </p:cNvCxnSpPr>
          <p:nvPr userDrawn="1"/>
        </p:nvCxnSpPr>
        <p:spPr>
          <a:xfrm>
            <a:off x="6254750" y="2743200"/>
            <a:ext cx="0" cy="20669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Date Placeholder 3">
            <a:extLst>
              <a:ext uri="{FF2B5EF4-FFF2-40B4-BE49-F238E27FC236}">
                <a16:creationId xmlns:a16="http://schemas.microsoft.com/office/drawing/2014/main" id="{17210727-8680-449A-9AC7-094F823C71B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18" name="Footer Placeholder 4">
            <a:extLst>
              <a:ext uri="{FF2B5EF4-FFF2-40B4-BE49-F238E27FC236}">
                <a16:creationId xmlns:a16="http://schemas.microsoft.com/office/drawing/2014/main" id="{C53C0381-DF18-4C74-B221-4703565029CC}"/>
              </a:ext>
            </a:extLst>
          </p:cNvPr>
          <p:cNvSpPr>
            <a:spLocks noGrp="1"/>
          </p:cNvSpPr>
          <p:nvPr>
            <p:ph type="ftr" sz="quarter" idx="11"/>
          </p:nvPr>
        </p:nvSpPr>
        <p:spPr>
          <a:xfrm>
            <a:off x="5424488"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19" name="Slide Number Placeholder 5">
            <a:extLst>
              <a:ext uri="{FF2B5EF4-FFF2-40B4-BE49-F238E27FC236}">
                <a16:creationId xmlns:a16="http://schemas.microsoft.com/office/drawing/2014/main" id="{6338C9D5-18F2-4E98-9B4B-F691BC24D017}"/>
              </a:ext>
            </a:extLst>
          </p:cNvPr>
          <p:cNvSpPr>
            <a:spLocks noGrp="1"/>
          </p:cNvSpPr>
          <p:nvPr>
            <p:ph type="sldNum" sz="quarter" idx="16"/>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86500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ction">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800850" cy="1325880"/>
          </a:xfrm>
        </p:spPr>
        <p:txBody>
          <a:bodyPr anchor="t" anchorCtr="0"/>
          <a:lstStyle>
            <a:lvl1pPr>
              <a:defRPr cap="all" baseline="0">
                <a:solidFill>
                  <a:schemeClr val="accent1"/>
                </a:solidFill>
              </a:defRPr>
            </a:lvl1pPr>
          </a:lstStyle>
          <a:p>
            <a:r>
              <a:rPr lang="en-US" dirty="0"/>
              <a:t>CLICK TO ADD TITLE</a:t>
            </a:r>
          </a:p>
        </p:txBody>
      </p:sp>
      <p:grpSp>
        <p:nvGrpSpPr>
          <p:cNvPr id="4" name="Group 3">
            <a:extLst>
              <a:ext uri="{FF2B5EF4-FFF2-40B4-BE49-F238E27FC236}">
                <a16:creationId xmlns:a16="http://schemas.microsoft.com/office/drawing/2014/main" id="{0CBECFE1-9F80-4EFE-9699-3A240475EEDE}"/>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3489227">
              <a:off x="3019001" y="3357927"/>
              <a:ext cx="2029968" cy="2029968"/>
            </a:xfrm>
            <a:prstGeom prst="rect">
              <a:avLst/>
            </a:prstGeom>
          </p:spPr>
        </p:pic>
        <p:grpSp>
          <p:nvGrpSpPr>
            <p:cNvPr id="3" name="Group 2">
              <a:extLst>
                <a:ext uri="{FF2B5EF4-FFF2-40B4-BE49-F238E27FC236}">
                  <a16:creationId xmlns:a16="http://schemas.microsoft.com/office/drawing/2014/main" id="{E5E36EA0-9B77-4A31-A56A-93DEC2F87C2C}"/>
                </a:ext>
              </a:extLst>
            </p:cNvPr>
            <p:cNvGrpSpPr/>
            <p:nvPr userDrawn="1"/>
          </p:nvGrpSpPr>
          <p:grpSpPr>
            <a:xfrm>
              <a:off x="-193623" y="458228"/>
              <a:ext cx="4229571" cy="6401869"/>
              <a:chOff x="-193623" y="458228"/>
              <a:chExt cx="4229571" cy="6401869"/>
            </a:xfrm>
          </p:grpSpPr>
          <p:sp>
            <p:nvSpPr>
              <p:cNvPr id="8" name="Rectangle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Freeform: Shape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4" name="Freeform: Shape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3" name="Freeform: Shape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2" name="Freeform: Shape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1" name="Freeform: Shape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0" name="Freeform: Shape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9" name="Freeform: Shape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8" name="Freeform: Shape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7" name="Freeform: Shape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6" name="Freeform: Shape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5" name="Freeform: Shape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 name="Freeform: Shape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3" name="Freeform: Shape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2" name="Freeform: Shape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1" name="Freeform: Shape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0" name="Freeform: Shape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9" name="Freeform: Shape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Freeform: Shape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7" name="Freeform: Shape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94" name="Text Placeholder 9">
            <a:extLst>
              <a:ext uri="{FF2B5EF4-FFF2-40B4-BE49-F238E27FC236}">
                <a16:creationId xmlns:a16="http://schemas.microsoft.com/office/drawing/2014/main" id="{32E9F26D-470A-4D61-B420-B2AE034ED8A0}"/>
              </a:ext>
            </a:extLst>
          </p:cNvPr>
          <p:cNvSpPr>
            <a:spLocks noGrp="1"/>
          </p:cNvSpPr>
          <p:nvPr>
            <p:ph type="body" sz="quarter" idx="20"/>
          </p:nvPr>
        </p:nvSpPr>
        <p:spPr>
          <a:xfrm>
            <a:off x="4932208" y="1818208"/>
            <a:ext cx="6336792" cy="539812"/>
          </a:xfrm>
        </p:spPr>
        <p:txBody>
          <a:bodyPr>
            <a:normAutofit/>
          </a:bodyPr>
          <a:lstStyle>
            <a:lvl1pPr marL="0" indent="0">
              <a:lnSpc>
                <a:spcPts val="2400"/>
              </a:lnSpc>
              <a:buNone/>
              <a:defRPr sz="18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2" name="Text Placeholder 9">
            <a:extLst>
              <a:ext uri="{FF2B5EF4-FFF2-40B4-BE49-F238E27FC236}">
                <a16:creationId xmlns:a16="http://schemas.microsoft.com/office/drawing/2014/main" id="{1955D76A-22F6-4027-BBB2-B9D632FFEF26}"/>
              </a:ext>
            </a:extLst>
          </p:cNvPr>
          <p:cNvSpPr>
            <a:spLocks noGrp="1"/>
          </p:cNvSpPr>
          <p:nvPr>
            <p:ph type="body" sz="quarter" idx="15" hasCustomPrompt="1"/>
          </p:nvPr>
        </p:nvSpPr>
        <p:spPr>
          <a:xfrm>
            <a:off x="4937760" y="2606040"/>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1" name="Text Placeholder 9">
            <a:extLst>
              <a:ext uri="{FF2B5EF4-FFF2-40B4-BE49-F238E27FC236}">
                <a16:creationId xmlns:a16="http://schemas.microsoft.com/office/drawing/2014/main" id="{B4867646-E605-4DCE-A193-DD63E54B12D1}"/>
              </a:ext>
            </a:extLst>
          </p:cNvPr>
          <p:cNvSpPr>
            <a:spLocks noGrp="1"/>
          </p:cNvSpPr>
          <p:nvPr>
            <p:ph type="body" sz="quarter" idx="13"/>
          </p:nvPr>
        </p:nvSpPr>
        <p:spPr>
          <a:xfrm>
            <a:off x="4937760" y="2907792"/>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5" name="Text Placeholder 9">
            <a:extLst>
              <a:ext uri="{FF2B5EF4-FFF2-40B4-BE49-F238E27FC236}">
                <a16:creationId xmlns:a16="http://schemas.microsoft.com/office/drawing/2014/main" id="{A5839152-B87E-4F7A-AF8F-37F412A6F61A}"/>
              </a:ext>
            </a:extLst>
          </p:cNvPr>
          <p:cNvSpPr>
            <a:spLocks noGrp="1"/>
          </p:cNvSpPr>
          <p:nvPr>
            <p:ph type="body" sz="quarter" idx="17" hasCustomPrompt="1"/>
          </p:nvPr>
        </p:nvSpPr>
        <p:spPr>
          <a:xfrm>
            <a:off x="4937760" y="3895344"/>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4" name="Text Placeholder 9">
            <a:extLst>
              <a:ext uri="{FF2B5EF4-FFF2-40B4-BE49-F238E27FC236}">
                <a16:creationId xmlns:a16="http://schemas.microsoft.com/office/drawing/2014/main" id="{4914385C-D888-405F-A9D8-61CC2E9F72C0}"/>
              </a:ext>
            </a:extLst>
          </p:cNvPr>
          <p:cNvSpPr>
            <a:spLocks noGrp="1"/>
          </p:cNvSpPr>
          <p:nvPr>
            <p:ph type="body" sz="quarter" idx="16"/>
          </p:nvPr>
        </p:nvSpPr>
        <p:spPr>
          <a:xfrm>
            <a:off x="4937760" y="4206240"/>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3" name="Text Placeholder 9">
            <a:extLst>
              <a:ext uri="{FF2B5EF4-FFF2-40B4-BE49-F238E27FC236}">
                <a16:creationId xmlns:a16="http://schemas.microsoft.com/office/drawing/2014/main" id="{C2F11BC9-5663-4641-AFD6-EF2749EDDAED}"/>
              </a:ext>
            </a:extLst>
          </p:cNvPr>
          <p:cNvSpPr>
            <a:spLocks noGrp="1"/>
          </p:cNvSpPr>
          <p:nvPr>
            <p:ph type="body" sz="quarter" idx="19" hasCustomPrompt="1"/>
          </p:nvPr>
        </p:nvSpPr>
        <p:spPr>
          <a:xfrm>
            <a:off x="4933747" y="5221224"/>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2" name="Text Placeholder 9">
            <a:extLst>
              <a:ext uri="{FF2B5EF4-FFF2-40B4-BE49-F238E27FC236}">
                <a16:creationId xmlns:a16="http://schemas.microsoft.com/office/drawing/2014/main" id="{963F6C91-7F9C-4273-8FDE-92A9BA3B8DE4}"/>
              </a:ext>
            </a:extLst>
          </p:cNvPr>
          <p:cNvSpPr>
            <a:spLocks noGrp="1"/>
          </p:cNvSpPr>
          <p:nvPr>
            <p:ph type="body" sz="quarter" idx="18"/>
          </p:nvPr>
        </p:nvSpPr>
        <p:spPr>
          <a:xfrm>
            <a:off x="4933747" y="5541264"/>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dirty="0"/>
              <a:t>20XX</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1357998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with sub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25563"/>
          </a:xfrm>
        </p:spPr>
        <p:txBody>
          <a:bodyPr anchor="t" anchorCtr="0"/>
          <a:lstStyle>
            <a:lvl1pPr>
              <a:defRPr cap="all" baseline="0">
                <a:solidFill>
                  <a:schemeClr val="accent1"/>
                </a:solidFill>
              </a:defRPr>
            </a:lvl1pPr>
          </a:lstStyle>
          <a:p>
            <a:r>
              <a:rPr lang="en-US" dirty="0"/>
              <a:t>CLICK TO ADD TITLE</a:t>
            </a:r>
          </a:p>
        </p:txBody>
      </p:sp>
      <p:sp>
        <p:nvSpPr>
          <p:cNvPr id="22" name="Text Placeholder 21">
            <a:extLst>
              <a:ext uri="{FF2B5EF4-FFF2-40B4-BE49-F238E27FC236}">
                <a16:creationId xmlns:a16="http://schemas.microsoft.com/office/drawing/2014/main" id="{AD170077-B4B3-49F8-9FCD-908C81278926}"/>
              </a:ext>
            </a:extLst>
          </p:cNvPr>
          <p:cNvSpPr>
            <a:spLocks noGrp="1"/>
          </p:cNvSpPr>
          <p:nvPr>
            <p:ph type="body" sz="quarter" idx="14"/>
          </p:nvPr>
        </p:nvSpPr>
        <p:spPr>
          <a:xfrm>
            <a:off x="914400" y="1595438"/>
            <a:ext cx="9124950" cy="600075"/>
          </a:xfrm>
        </p:spPr>
        <p:txBody>
          <a:bodyPr>
            <a:no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6373368" y="2352675"/>
            <a:ext cx="4297680" cy="457200"/>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6372225"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E245CE27-BF50-45D1-92DF-3CC2CC341A7C}"/>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875606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838200" y="896112"/>
            <a:ext cx="10515600" cy="1325563"/>
          </a:xfrm>
        </p:spPr>
        <p:txBody>
          <a:bodyPr anchor="t" anchorCtr="0"/>
          <a:lstStyle>
            <a:lvl1pPr>
              <a:defRPr cap="all" baseline="0">
                <a:solidFill>
                  <a:schemeClr val="tx2"/>
                </a:solidFill>
              </a:defRPr>
            </a:lvl1pPr>
          </a:lstStyle>
          <a:p>
            <a:r>
              <a:rPr lang="en-US" dirty="0"/>
              <a:t>Click to ADD TITLE</a:t>
            </a:r>
            <a:endParaRPr lang="en-ZA" dirty="0"/>
          </a:p>
        </p:txBody>
      </p:sp>
      <p:sp>
        <p:nvSpPr>
          <p:cNvPr id="35" name="Text Placeholder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2258568" y="230428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36" name="Text Placeholder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2313432" y="261518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59" name="Text Placeholder 3">
            <a:extLst>
              <a:ext uri="{FF2B5EF4-FFF2-40B4-BE49-F238E27FC236}">
                <a16:creationId xmlns:a16="http://schemas.microsoft.com/office/drawing/2014/main" id="{6962D0AF-583F-4670-BC13-F7BAE6B6974D}"/>
              </a:ext>
            </a:extLst>
          </p:cNvPr>
          <p:cNvSpPr>
            <a:spLocks noGrp="1"/>
          </p:cNvSpPr>
          <p:nvPr>
            <p:ph type="body" sz="quarter" idx="61" hasCustomPrompt="1"/>
          </p:nvPr>
        </p:nvSpPr>
        <p:spPr>
          <a:xfrm>
            <a:off x="4667859" y="230254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0" name="Text Placeholder 36">
            <a:extLst>
              <a:ext uri="{FF2B5EF4-FFF2-40B4-BE49-F238E27FC236}">
                <a16:creationId xmlns:a16="http://schemas.microsoft.com/office/drawing/2014/main" id="{C689AF3A-9B30-404A-B454-562D375F9B93}"/>
              </a:ext>
            </a:extLst>
          </p:cNvPr>
          <p:cNvSpPr>
            <a:spLocks noGrp="1"/>
          </p:cNvSpPr>
          <p:nvPr>
            <p:ph type="body" sz="quarter" idx="62" hasCustomPrompt="1"/>
          </p:nvPr>
        </p:nvSpPr>
        <p:spPr>
          <a:xfrm>
            <a:off x="4722723" y="261344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61" name="Text Placeholder 3">
            <a:extLst>
              <a:ext uri="{FF2B5EF4-FFF2-40B4-BE49-F238E27FC236}">
                <a16:creationId xmlns:a16="http://schemas.microsoft.com/office/drawing/2014/main" id="{3352E813-A80F-4AEB-908D-C58B76F95B15}"/>
              </a:ext>
            </a:extLst>
          </p:cNvPr>
          <p:cNvSpPr>
            <a:spLocks noGrp="1"/>
          </p:cNvSpPr>
          <p:nvPr>
            <p:ph type="body" sz="quarter" idx="63" hasCustomPrompt="1"/>
          </p:nvPr>
        </p:nvSpPr>
        <p:spPr>
          <a:xfrm>
            <a:off x="8577756" y="231969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2" name="Text Placeholder 36">
            <a:extLst>
              <a:ext uri="{FF2B5EF4-FFF2-40B4-BE49-F238E27FC236}">
                <a16:creationId xmlns:a16="http://schemas.microsoft.com/office/drawing/2014/main" id="{58E04D07-1AA8-4C7D-A594-AD4587E5077E}"/>
              </a:ext>
            </a:extLst>
          </p:cNvPr>
          <p:cNvSpPr>
            <a:spLocks noGrp="1"/>
          </p:cNvSpPr>
          <p:nvPr>
            <p:ph type="body" sz="quarter" idx="64" hasCustomPrompt="1"/>
          </p:nvPr>
        </p:nvSpPr>
        <p:spPr>
          <a:xfrm>
            <a:off x="8632620" y="263059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9" name="Text Placeholder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914399" y="3354712"/>
            <a:ext cx="731520" cy="457200"/>
          </a:xfrm>
        </p:spPr>
        <p:txBody>
          <a:bodyPr anchor="ctr"/>
          <a:lstStyle>
            <a:lvl1pPr marL="0" indent="0" algn="ctr">
              <a:buNone/>
              <a:defRPr sz="1400" b="1">
                <a:solidFill>
                  <a:schemeClr val="tx2"/>
                </a:solidFill>
                <a:latin typeface="+mj-lt"/>
              </a:defRPr>
            </a:lvl1pPr>
          </a:lstStyle>
          <a:p>
            <a:pPr lvl="0"/>
            <a:r>
              <a:rPr lang="en-US" dirty="0"/>
              <a:t>Year</a:t>
            </a:r>
            <a:endParaRPr lang="en-ZA" dirty="0"/>
          </a:p>
        </p:txBody>
      </p:sp>
      <p:sp>
        <p:nvSpPr>
          <p:cNvPr id="10" name="Text Placeholder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1" name="Text Placeholder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2" name="Text Placeholder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3" name="Text Placeholder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5" name="Text Placeholder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6" name="Text Placeholder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7" name="Text Placeholder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9" name="Text Placeholder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0" name="Text Placeholder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8" name="Text Placeholder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1" name="Text Placeholder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2" name="Text Placeholder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4" name="Text Placeholder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914400" y="4292468"/>
            <a:ext cx="731520" cy="457200"/>
          </a:xfrm>
        </p:spPr>
        <p:txBody>
          <a:bodyPr anchor="ctr"/>
          <a:lstStyle>
            <a:lvl1pPr marL="0" indent="0" algn="ctr">
              <a:buNone/>
              <a:defRPr sz="1400" b="1">
                <a:solidFill>
                  <a:schemeClr val="tx2"/>
                </a:solidFill>
                <a:latin typeface="+mj-lt"/>
              </a:defRPr>
            </a:lvl1pPr>
          </a:lstStyle>
          <a:p>
            <a:pPr lvl="0"/>
            <a:r>
              <a:rPr lang="en-US" dirty="0"/>
              <a:t>Year</a:t>
            </a:r>
            <a:endParaRPr lang="en-ZA" dirty="0"/>
          </a:p>
        </p:txBody>
      </p:sp>
      <p:sp>
        <p:nvSpPr>
          <p:cNvPr id="23" name="Text Placeholder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4" name="Text Placeholder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5" name="Text Placeholder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6" name="Text Placeholder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7" name="Text Placeholder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8" name="Text Placeholder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9" name="Text Placeholder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1" name="Text Placeholder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2" name="Text Placeholder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0" name="Text Placeholder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3" name="Text Placeholder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4" name="Text Placeholder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7" name="Arrow: Right 36">
            <a:extLst>
              <a:ext uri="{FF2B5EF4-FFF2-40B4-BE49-F238E27FC236}">
                <a16:creationId xmlns:a16="http://schemas.microsoft.com/office/drawing/2014/main" id="{A21A7A3E-FAE9-412E-9085-C5396DD58558}"/>
              </a:ext>
              <a:ext uri="{C183D7F6-B498-43B3-948B-1728B52AA6E4}">
                <adec:decorative xmlns:adec="http://schemas.microsoft.com/office/drawing/2017/decorative" val="1"/>
              </a:ext>
            </a:extLst>
          </p:cNvPr>
          <p:cNvSpPr/>
          <p:nvPr userDrawn="1"/>
        </p:nvSpPr>
        <p:spPr>
          <a:xfrm>
            <a:off x="929640" y="3981445"/>
            <a:ext cx="10332720" cy="168656"/>
          </a:xfrm>
          <a:prstGeom prst="rightArrow">
            <a:avLst>
              <a:gd name="adj1" fmla="val 100000"/>
              <a:gd name="adj2" fmla="val 85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lumMod val="75000"/>
                  <a:lumOff val="25000"/>
                </a:schemeClr>
              </a:solidFill>
            </a:endParaRPr>
          </a:p>
        </p:txBody>
      </p:sp>
      <p:pic>
        <p:nvPicPr>
          <p:cNvPr id="4" name="Graphic 3">
            <a:extLst>
              <a:ext uri="{FF2B5EF4-FFF2-40B4-BE49-F238E27FC236}">
                <a16:creationId xmlns:a16="http://schemas.microsoft.com/office/drawing/2014/main" id="{53DC4F1A-B4E3-468C-B5D4-1171E63EFA1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cxnSp>
        <p:nvCxnSpPr>
          <p:cNvPr id="38" name="Straight Connector 37">
            <a:extLst>
              <a:ext uri="{FF2B5EF4-FFF2-40B4-BE49-F238E27FC236}">
                <a16:creationId xmlns:a16="http://schemas.microsoft.com/office/drawing/2014/main" id="{2DB417EF-A4F1-45A2-ACA0-5C82104244A7}"/>
              </a:ext>
              <a:ext uri="{C183D7F6-B498-43B3-948B-1728B52AA6E4}">
                <adec:decorative xmlns:adec="http://schemas.microsoft.com/office/drawing/2017/decorative" val="1"/>
              </a:ext>
            </a:extLst>
          </p:cNvPr>
          <p:cNvCxnSpPr>
            <a:cxnSpLocks/>
          </p:cNvCxnSpPr>
          <p:nvPr userDrawn="1"/>
        </p:nvCxnSpPr>
        <p:spPr>
          <a:xfrm>
            <a:off x="3044816" y="2697432"/>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E81057A-21E4-4E98-BFE7-5B870E5EAA41}"/>
              </a:ext>
              <a:ext uri="{C183D7F6-B498-43B3-948B-1728B52AA6E4}">
                <adec:decorative xmlns:adec="http://schemas.microsoft.com/office/drawing/2017/decorative" val="1"/>
              </a:ext>
            </a:extLst>
          </p:cNvPr>
          <p:cNvCxnSpPr>
            <a:cxnSpLocks/>
          </p:cNvCxnSpPr>
          <p:nvPr userDrawn="1"/>
        </p:nvCxnSpPr>
        <p:spPr>
          <a:xfrm>
            <a:off x="5423645" y="2697480"/>
            <a:ext cx="0" cy="733425"/>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E7D18C9-8D44-4323-B6BF-BF76C2381281}"/>
              </a:ext>
              <a:ext uri="{C183D7F6-B498-43B3-948B-1728B52AA6E4}">
                <adec:decorative xmlns:adec="http://schemas.microsoft.com/office/drawing/2017/decorative" val="1"/>
              </a:ext>
            </a:extLst>
          </p:cNvPr>
          <p:cNvCxnSpPr>
            <a:cxnSpLocks/>
          </p:cNvCxnSpPr>
          <p:nvPr userDrawn="1"/>
        </p:nvCxnSpPr>
        <p:spPr>
          <a:xfrm>
            <a:off x="9354996" y="269748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201D3F8-FF19-44BC-9EE7-6B58CD82BBD1}"/>
              </a:ext>
              <a:ext uri="{C183D7F6-B498-43B3-948B-1728B52AA6E4}">
                <adec:decorative xmlns:adec="http://schemas.microsoft.com/office/drawing/2017/decorative" val="1"/>
              </a:ext>
            </a:extLst>
          </p:cNvPr>
          <p:cNvCxnSpPr>
            <a:cxnSpLocks/>
          </p:cNvCxnSpPr>
          <p:nvPr userDrawn="1"/>
        </p:nvCxnSpPr>
        <p:spPr>
          <a:xfrm rot="10800000">
            <a:off x="3049258"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6ACB076-AF56-41FE-9380-E9AD0CF40394}"/>
              </a:ext>
              <a:ext uri="{C183D7F6-B498-43B3-948B-1728B52AA6E4}">
                <adec:decorative xmlns:adec="http://schemas.microsoft.com/office/drawing/2017/decorative" val="1"/>
              </a:ext>
            </a:extLst>
          </p:cNvPr>
          <p:cNvCxnSpPr>
            <a:cxnSpLocks/>
          </p:cNvCxnSpPr>
          <p:nvPr userDrawn="1"/>
        </p:nvCxnSpPr>
        <p:spPr>
          <a:xfrm rot="10800000">
            <a:off x="7014003"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01BD79D-A068-4E2B-A576-16599ECD33DF}"/>
              </a:ext>
              <a:ext uri="{C183D7F6-B498-43B3-948B-1728B52AA6E4}">
                <adec:decorative xmlns:adec="http://schemas.microsoft.com/office/drawing/2017/decorative" val="1"/>
              </a:ext>
            </a:extLst>
          </p:cNvPr>
          <p:cNvCxnSpPr>
            <a:cxnSpLocks/>
          </p:cNvCxnSpPr>
          <p:nvPr userDrawn="1"/>
        </p:nvCxnSpPr>
        <p:spPr>
          <a:xfrm rot="10800000">
            <a:off x="10949479"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3" name="Text Placeholder 3">
            <a:extLst>
              <a:ext uri="{FF2B5EF4-FFF2-40B4-BE49-F238E27FC236}">
                <a16:creationId xmlns:a16="http://schemas.microsoft.com/office/drawing/2014/main" id="{28F6AF7C-04EA-4C94-9ADB-02F18DEF5A67}"/>
              </a:ext>
            </a:extLst>
          </p:cNvPr>
          <p:cNvSpPr>
            <a:spLocks noGrp="1"/>
          </p:cNvSpPr>
          <p:nvPr>
            <p:ph type="body" sz="quarter" idx="65" hasCustomPrompt="1"/>
          </p:nvPr>
        </p:nvSpPr>
        <p:spPr>
          <a:xfrm>
            <a:off x="2302341" y="526963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4" name="Text Placeholder 36">
            <a:extLst>
              <a:ext uri="{FF2B5EF4-FFF2-40B4-BE49-F238E27FC236}">
                <a16:creationId xmlns:a16="http://schemas.microsoft.com/office/drawing/2014/main" id="{DBC1E942-B2AC-4A1B-A9BF-207F48444E69}"/>
              </a:ext>
            </a:extLst>
          </p:cNvPr>
          <p:cNvSpPr>
            <a:spLocks noGrp="1"/>
          </p:cNvSpPr>
          <p:nvPr>
            <p:ph type="body" sz="quarter" idx="66" hasCustomPrompt="1"/>
          </p:nvPr>
        </p:nvSpPr>
        <p:spPr>
          <a:xfrm>
            <a:off x="2357205" y="558053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65" name="Text Placeholder 3">
            <a:extLst>
              <a:ext uri="{FF2B5EF4-FFF2-40B4-BE49-F238E27FC236}">
                <a16:creationId xmlns:a16="http://schemas.microsoft.com/office/drawing/2014/main" id="{236CF734-307C-46DF-9F1B-B7B348E8AFEC}"/>
              </a:ext>
            </a:extLst>
          </p:cNvPr>
          <p:cNvSpPr>
            <a:spLocks noGrp="1"/>
          </p:cNvSpPr>
          <p:nvPr>
            <p:ph type="body" sz="quarter" idx="67" hasCustomPrompt="1"/>
          </p:nvPr>
        </p:nvSpPr>
        <p:spPr>
          <a:xfrm>
            <a:off x="6222339" y="527294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6" name="Text Placeholder 36">
            <a:extLst>
              <a:ext uri="{FF2B5EF4-FFF2-40B4-BE49-F238E27FC236}">
                <a16:creationId xmlns:a16="http://schemas.microsoft.com/office/drawing/2014/main" id="{A797E2F6-E10E-4B32-8496-AC4E0B14B3F7}"/>
              </a:ext>
            </a:extLst>
          </p:cNvPr>
          <p:cNvSpPr>
            <a:spLocks noGrp="1"/>
          </p:cNvSpPr>
          <p:nvPr>
            <p:ph type="body" sz="quarter" idx="68" hasCustomPrompt="1"/>
          </p:nvPr>
        </p:nvSpPr>
        <p:spPr>
          <a:xfrm>
            <a:off x="6277203" y="558384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67" name="Text Placeholder 3">
            <a:extLst>
              <a:ext uri="{FF2B5EF4-FFF2-40B4-BE49-F238E27FC236}">
                <a16:creationId xmlns:a16="http://schemas.microsoft.com/office/drawing/2014/main" id="{FE2C824F-3FEC-4436-8D89-71417F95C4CA}"/>
              </a:ext>
            </a:extLst>
          </p:cNvPr>
          <p:cNvSpPr>
            <a:spLocks noGrp="1"/>
          </p:cNvSpPr>
          <p:nvPr>
            <p:ph type="body" sz="quarter" idx="69" hasCustomPrompt="1"/>
          </p:nvPr>
        </p:nvSpPr>
        <p:spPr>
          <a:xfrm>
            <a:off x="10161393" y="527294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8" name="Text Placeholder 36">
            <a:extLst>
              <a:ext uri="{FF2B5EF4-FFF2-40B4-BE49-F238E27FC236}">
                <a16:creationId xmlns:a16="http://schemas.microsoft.com/office/drawing/2014/main" id="{A789A2A0-3ABC-41EA-A65B-C158812FD38D}"/>
              </a:ext>
            </a:extLst>
          </p:cNvPr>
          <p:cNvSpPr>
            <a:spLocks noGrp="1"/>
          </p:cNvSpPr>
          <p:nvPr>
            <p:ph type="body" sz="quarter" idx="70" hasCustomPrompt="1"/>
          </p:nvPr>
        </p:nvSpPr>
        <p:spPr>
          <a:xfrm>
            <a:off x="10216257" y="558384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40" name="Date Placeholder 3">
            <a:extLst>
              <a:ext uri="{FF2B5EF4-FFF2-40B4-BE49-F238E27FC236}">
                <a16:creationId xmlns:a16="http://schemas.microsoft.com/office/drawing/2014/main" id="{F15C78F9-B77F-44BB-9DD3-7FD6042F4D4F}"/>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41" name="Footer Placeholder 4">
            <a:extLst>
              <a:ext uri="{FF2B5EF4-FFF2-40B4-BE49-F238E27FC236}">
                <a16:creationId xmlns:a16="http://schemas.microsoft.com/office/drawing/2014/main" id="{7A2CE885-91AB-475D-937A-12B9D463D401}"/>
              </a:ext>
            </a:extLst>
          </p:cNvPr>
          <p:cNvSpPr>
            <a:spLocks noGrp="1"/>
          </p:cNvSpPr>
          <p:nvPr>
            <p:ph type="ftr" sz="quarter" idx="11"/>
          </p:nvPr>
        </p:nvSpPr>
        <p:spPr>
          <a:xfrm>
            <a:off x="5424487" y="6350000"/>
            <a:ext cx="2286000" cy="365125"/>
          </a:xfrm>
        </p:spPr>
        <p:txBody>
          <a:bodyPr/>
          <a:lstStyle>
            <a:lvl1pPr>
              <a:defRPr>
                <a:solidFill>
                  <a:schemeClr val="tx2"/>
                </a:solidFill>
              </a:defRPr>
            </a:lvl1pPr>
          </a:lstStyle>
          <a:p>
            <a:r>
              <a:rPr lang="en-US" dirty="0"/>
              <a:t>Pitch deck title</a:t>
            </a:r>
          </a:p>
        </p:txBody>
      </p:sp>
      <p:sp>
        <p:nvSpPr>
          <p:cNvPr id="42" name="Slide Number Placeholder 5">
            <a:extLst>
              <a:ext uri="{FF2B5EF4-FFF2-40B4-BE49-F238E27FC236}">
                <a16:creationId xmlns:a16="http://schemas.microsoft.com/office/drawing/2014/main" id="{AF0A068C-26D9-4FC8-AD91-8B62AA304C4A}"/>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65061128"/>
      </p:ext>
    </p:extLst>
  </p:cSld>
  <p:clrMapOvr>
    <a:masterClrMapping/>
  </p:clrMapOvr>
  <p:extLst>
    <p:ext uri="{DCECCB84-F9BA-43D5-87BE-67443E8EF086}">
      <p15:sldGuideLst xmlns:p15="http://schemas.microsoft.com/office/powerpoint/2012/main">
        <p15:guide id="1" orient="horz" pos="230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515600" cy="1325563"/>
          </a:xfrm>
        </p:spPr>
        <p:txBody>
          <a:bodyPr anchor="t" anchorCtr="0"/>
          <a:lstStyle>
            <a:lvl1pPr>
              <a:defRPr cap="all" baseline="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1021080" y="1825625"/>
            <a:ext cx="10515600" cy="4351338"/>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ate Placeholder 3">
            <a:extLst>
              <a:ext uri="{FF2B5EF4-FFF2-40B4-BE49-F238E27FC236}">
                <a16:creationId xmlns:a16="http://schemas.microsoft.com/office/drawing/2014/main" id="{0C761AA1-7048-41AE-AA8B-1FD077C849B2}"/>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12" name="Footer Placeholder 4">
            <a:extLst>
              <a:ext uri="{FF2B5EF4-FFF2-40B4-BE49-F238E27FC236}">
                <a16:creationId xmlns:a16="http://schemas.microsoft.com/office/drawing/2014/main" id="{36439D65-6A92-4B4C-8307-6CB811F976A3}"/>
              </a:ext>
            </a:extLst>
          </p:cNvPr>
          <p:cNvSpPr>
            <a:spLocks noGrp="1"/>
          </p:cNvSpPr>
          <p:nvPr>
            <p:ph type="ftr" sz="quarter" idx="11"/>
          </p:nvPr>
        </p:nvSpPr>
        <p:spPr>
          <a:xfrm>
            <a:off x="5424488"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13" name="Slide Number Placeholder 5">
            <a:extLst>
              <a:ext uri="{FF2B5EF4-FFF2-40B4-BE49-F238E27FC236}">
                <a16:creationId xmlns:a16="http://schemas.microsoft.com/office/drawing/2014/main" id="{2AB85375-9E39-4BEF-908C-531D02526826}"/>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23748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 4 up">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anchor="t" anchorCtr="0"/>
          <a:lstStyle>
            <a:lvl1pPr>
              <a:defRPr cap="all" baseline="0">
                <a:solidFill>
                  <a:schemeClr val="tx2"/>
                </a:solidFill>
              </a:defRPr>
            </a:lvl1pPr>
          </a:lstStyle>
          <a:p>
            <a:r>
              <a:rPr lang="en-US" dirty="0"/>
              <a:t>CLICK TO ADD TITLE</a:t>
            </a:r>
          </a:p>
        </p:txBody>
      </p:sp>
      <p:sp>
        <p:nvSpPr>
          <p:cNvPr id="9" name="Picture Placeholder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a:lstStyle/>
          <a:p>
            <a:r>
              <a:rPr lang="en-US" dirty="0"/>
              <a:t>Click icon to add picture</a:t>
            </a:r>
          </a:p>
        </p:txBody>
      </p:sp>
      <p:sp>
        <p:nvSpPr>
          <p:cNvPr id="11" name="Text Placeholder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2" name="Text Placeholder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3" name="Picture Placeholder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a:lstStyle/>
          <a:p>
            <a:r>
              <a:rPr lang="en-US" dirty="0"/>
              <a:t>Click icon to add picture</a:t>
            </a:r>
          </a:p>
        </p:txBody>
      </p:sp>
      <p:sp>
        <p:nvSpPr>
          <p:cNvPr id="14" name="Text Placeholder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5" name="Text Placeholder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9" name="Picture Placeholder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a:lstStyle/>
          <a:p>
            <a:r>
              <a:rPr lang="en-US" dirty="0"/>
              <a:t>Click icon to add picture</a:t>
            </a:r>
          </a:p>
        </p:txBody>
      </p:sp>
      <p:sp>
        <p:nvSpPr>
          <p:cNvPr id="20" name="Text Placeholder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21" name="Text Placeholder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6" name="Picture Placeholder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a:lstStyle/>
          <a:p>
            <a:r>
              <a:rPr lang="en-US" dirty="0"/>
              <a:t>Click icon to add picture</a:t>
            </a:r>
          </a:p>
        </p:txBody>
      </p:sp>
      <p:sp>
        <p:nvSpPr>
          <p:cNvPr id="17" name="Text Placeholder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8" name="Text Placeholder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pic>
        <p:nvPicPr>
          <p:cNvPr id="6" name="Graphic 5">
            <a:extLst>
              <a:ext uri="{FF2B5EF4-FFF2-40B4-BE49-F238E27FC236}">
                <a16:creationId xmlns:a16="http://schemas.microsoft.com/office/drawing/2014/main" id="{B2402DAC-DB2C-47BE-AE78-07846291BB8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32" name="Date Placeholder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33" name="Footer Placeholder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dirty="0"/>
              <a:t>Pitch deck title</a:t>
            </a:r>
          </a:p>
        </p:txBody>
      </p:sp>
      <p:sp>
        <p:nvSpPr>
          <p:cNvPr id="46" name="Slide Number Placeholder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07115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 8 up">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515600" cy="1325880"/>
          </a:xfrm>
        </p:spPr>
        <p:txBody>
          <a:bodyPr anchor="t" anchorCtr="0"/>
          <a:lstStyle>
            <a:lvl1pPr>
              <a:defRPr cap="all" baseline="0">
                <a:solidFill>
                  <a:schemeClr val="tx2"/>
                </a:solidFill>
              </a:defRPr>
            </a:lvl1pPr>
          </a:lstStyle>
          <a:p>
            <a:r>
              <a:rPr lang="en-US" dirty="0"/>
              <a:t>CLICK TO ADD TITLE</a:t>
            </a:r>
          </a:p>
        </p:txBody>
      </p:sp>
      <p:sp>
        <p:nvSpPr>
          <p:cNvPr id="9" name="Picture Placeholder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75104"/>
            <a:ext cx="2057400" cy="1371600"/>
          </a:xfrm>
          <a:solidFill>
            <a:schemeClr val="tx2">
              <a:lumMod val="90000"/>
            </a:schemeClr>
          </a:solidFill>
        </p:spPr>
        <p:txBody>
          <a:bodyPr/>
          <a:lstStyle/>
          <a:p>
            <a:r>
              <a:rPr lang="en-US" dirty="0"/>
              <a:t>Click icon to add picture</a:t>
            </a:r>
          </a:p>
        </p:txBody>
      </p:sp>
      <p:sp>
        <p:nvSpPr>
          <p:cNvPr id="11" name="Text Placeholder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2" name="Text Placeholder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3" name="Picture Placeholder 8">
            <a:extLst>
              <a:ext uri="{FF2B5EF4-FFF2-40B4-BE49-F238E27FC236}">
                <a16:creationId xmlns:a16="http://schemas.microsoft.com/office/drawing/2014/main" id="{EB148D33-9D3D-4F09-AD3D-5478787F73F8}"/>
              </a:ext>
            </a:extLst>
          </p:cNvPr>
          <p:cNvSpPr>
            <a:spLocks noGrp="1"/>
          </p:cNvSpPr>
          <p:nvPr>
            <p:ph type="pic" sz="quarter" idx="16"/>
          </p:nvPr>
        </p:nvSpPr>
        <p:spPr>
          <a:xfrm>
            <a:off x="3682999" y="1975104"/>
            <a:ext cx="2057400" cy="1371600"/>
          </a:xfrm>
          <a:solidFill>
            <a:schemeClr val="tx2">
              <a:lumMod val="90000"/>
            </a:schemeClr>
          </a:solidFill>
        </p:spPr>
        <p:txBody>
          <a:bodyPr/>
          <a:lstStyle/>
          <a:p>
            <a:r>
              <a:rPr lang="en-US" dirty="0"/>
              <a:t>Click icon to add picture</a:t>
            </a:r>
          </a:p>
        </p:txBody>
      </p:sp>
      <p:sp>
        <p:nvSpPr>
          <p:cNvPr id="14" name="Text Placeholder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608832"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5" name="Text Placeholder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608832"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9" name="Picture Placeholder 8">
            <a:extLst>
              <a:ext uri="{FF2B5EF4-FFF2-40B4-BE49-F238E27FC236}">
                <a16:creationId xmlns:a16="http://schemas.microsoft.com/office/drawing/2014/main" id="{CB5FD37A-EE86-444D-9C60-101D10C1C6A3}"/>
              </a:ext>
            </a:extLst>
          </p:cNvPr>
          <p:cNvSpPr>
            <a:spLocks noGrp="1"/>
          </p:cNvSpPr>
          <p:nvPr>
            <p:ph type="pic" sz="quarter" idx="22"/>
          </p:nvPr>
        </p:nvSpPr>
        <p:spPr>
          <a:xfrm>
            <a:off x="6451598" y="1975104"/>
            <a:ext cx="2057400" cy="1371600"/>
          </a:xfrm>
          <a:solidFill>
            <a:schemeClr val="tx2">
              <a:lumMod val="90000"/>
            </a:schemeClr>
          </a:solidFill>
        </p:spPr>
        <p:txBody>
          <a:bodyPr/>
          <a:lstStyle/>
          <a:p>
            <a:r>
              <a:rPr lang="en-US" dirty="0"/>
              <a:t>Click icon to add picture</a:t>
            </a:r>
          </a:p>
        </p:txBody>
      </p:sp>
      <p:sp>
        <p:nvSpPr>
          <p:cNvPr id="20" name="Text Placeholder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379464"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21" name="Text Placeholder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379464"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6" name="Picture Placeholder 8">
            <a:extLst>
              <a:ext uri="{FF2B5EF4-FFF2-40B4-BE49-F238E27FC236}">
                <a16:creationId xmlns:a16="http://schemas.microsoft.com/office/drawing/2014/main" id="{97508F04-3E2E-41F2-9326-8B0362A83AB8}"/>
              </a:ext>
            </a:extLst>
          </p:cNvPr>
          <p:cNvSpPr>
            <a:spLocks noGrp="1"/>
          </p:cNvSpPr>
          <p:nvPr>
            <p:ph type="pic" sz="quarter" idx="19"/>
          </p:nvPr>
        </p:nvSpPr>
        <p:spPr>
          <a:xfrm>
            <a:off x="9220198" y="1975104"/>
            <a:ext cx="2057400" cy="1371600"/>
          </a:xfrm>
          <a:solidFill>
            <a:schemeClr val="tx2">
              <a:lumMod val="90000"/>
            </a:schemeClr>
          </a:solidFill>
        </p:spPr>
        <p:txBody>
          <a:bodyPr/>
          <a:lstStyle/>
          <a:p>
            <a:r>
              <a:rPr lang="en-US" dirty="0"/>
              <a:t>Click icon to add picture</a:t>
            </a:r>
          </a:p>
        </p:txBody>
      </p:sp>
      <p:sp>
        <p:nvSpPr>
          <p:cNvPr id="17" name="Text Placeholder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9140952"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8" name="Text Placeholder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9140952"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34" name="Picture Placeholder 8">
            <a:extLst>
              <a:ext uri="{FF2B5EF4-FFF2-40B4-BE49-F238E27FC236}">
                <a16:creationId xmlns:a16="http://schemas.microsoft.com/office/drawing/2014/main" id="{7B2E434D-5BFF-4F4E-89CC-2A0B72618AF8}"/>
              </a:ext>
            </a:extLst>
          </p:cNvPr>
          <p:cNvSpPr>
            <a:spLocks noGrp="1"/>
          </p:cNvSpPr>
          <p:nvPr>
            <p:ph type="pic" sz="quarter" idx="25"/>
          </p:nvPr>
        </p:nvSpPr>
        <p:spPr>
          <a:xfrm>
            <a:off x="914400" y="4160520"/>
            <a:ext cx="2057400" cy="1371600"/>
          </a:xfrm>
          <a:solidFill>
            <a:schemeClr val="tx2">
              <a:lumMod val="90000"/>
            </a:schemeClr>
          </a:solidFill>
        </p:spPr>
        <p:txBody>
          <a:bodyPr/>
          <a:lstStyle/>
          <a:p>
            <a:r>
              <a:rPr lang="en-US" dirty="0"/>
              <a:t>Click icon to add picture</a:t>
            </a:r>
          </a:p>
        </p:txBody>
      </p:sp>
      <p:sp>
        <p:nvSpPr>
          <p:cNvPr id="35" name="Text Placeholder 10">
            <a:extLst>
              <a:ext uri="{FF2B5EF4-FFF2-40B4-BE49-F238E27FC236}">
                <a16:creationId xmlns:a16="http://schemas.microsoft.com/office/drawing/2014/main" id="{54BF5D0F-83F6-4B5E-82FB-FB9D4A47682D}"/>
              </a:ext>
            </a:extLst>
          </p:cNvPr>
          <p:cNvSpPr>
            <a:spLocks noGrp="1"/>
          </p:cNvSpPr>
          <p:nvPr>
            <p:ph type="body" sz="quarter" idx="26" hasCustomPrompt="1"/>
          </p:nvPr>
        </p:nvSpPr>
        <p:spPr>
          <a:xfrm>
            <a:off x="838200"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36" name="Text Placeholder 10">
            <a:extLst>
              <a:ext uri="{FF2B5EF4-FFF2-40B4-BE49-F238E27FC236}">
                <a16:creationId xmlns:a16="http://schemas.microsoft.com/office/drawing/2014/main" id="{2989D348-84C3-4684-A67D-DBE303776B2B}"/>
              </a:ext>
            </a:extLst>
          </p:cNvPr>
          <p:cNvSpPr>
            <a:spLocks noGrp="1"/>
          </p:cNvSpPr>
          <p:nvPr>
            <p:ph type="body" sz="quarter" idx="27" hasCustomPrompt="1"/>
          </p:nvPr>
        </p:nvSpPr>
        <p:spPr>
          <a:xfrm>
            <a:off x="838200"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37" name="Picture Placeholder 8">
            <a:extLst>
              <a:ext uri="{FF2B5EF4-FFF2-40B4-BE49-F238E27FC236}">
                <a16:creationId xmlns:a16="http://schemas.microsoft.com/office/drawing/2014/main" id="{68CB93A9-E63E-4946-8E32-FF80E0995A40}"/>
              </a:ext>
            </a:extLst>
          </p:cNvPr>
          <p:cNvSpPr>
            <a:spLocks noGrp="1"/>
          </p:cNvSpPr>
          <p:nvPr>
            <p:ph type="pic" sz="quarter" idx="28"/>
          </p:nvPr>
        </p:nvSpPr>
        <p:spPr>
          <a:xfrm>
            <a:off x="3685032" y="4160520"/>
            <a:ext cx="2057400" cy="1371600"/>
          </a:xfrm>
          <a:solidFill>
            <a:schemeClr val="tx2">
              <a:lumMod val="90000"/>
            </a:schemeClr>
          </a:solidFill>
        </p:spPr>
        <p:txBody>
          <a:bodyPr/>
          <a:lstStyle/>
          <a:p>
            <a:r>
              <a:rPr lang="en-US" dirty="0"/>
              <a:t>Click icon to add picture</a:t>
            </a:r>
          </a:p>
        </p:txBody>
      </p:sp>
      <p:sp>
        <p:nvSpPr>
          <p:cNvPr id="38" name="Text Placeholder 10">
            <a:extLst>
              <a:ext uri="{FF2B5EF4-FFF2-40B4-BE49-F238E27FC236}">
                <a16:creationId xmlns:a16="http://schemas.microsoft.com/office/drawing/2014/main" id="{DF7A9899-0EF5-4E5E-B7B1-37D8FFD99BD1}"/>
              </a:ext>
            </a:extLst>
          </p:cNvPr>
          <p:cNvSpPr>
            <a:spLocks noGrp="1"/>
          </p:cNvSpPr>
          <p:nvPr>
            <p:ph type="body" sz="quarter" idx="29" hasCustomPrompt="1"/>
          </p:nvPr>
        </p:nvSpPr>
        <p:spPr>
          <a:xfrm>
            <a:off x="3608832"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39" name="Text Placeholder 10">
            <a:extLst>
              <a:ext uri="{FF2B5EF4-FFF2-40B4-BE49-F238E27FC236}">
                <a16:creationId xmlns:a16="http://schemas.microsoft.com/office/drawing/2014/main" id="{B11F2CCF-80D1-467A-86AC-3F5D8DD5E862}"/>
              </a:ext>
            </a:extLst>
          </p:cNvPr>
          <p:cNvSpPr>
            <a:spLocks noGrp="1"/>
          </p:cNvSpPr>
          <p:nvPr>
            <p:ph type="body" sz="quarter" idx="30" hasCustomPrompt="1"/>
          </p:nvPr>
        </p:nvSpPr>
        <p:spPr>
          <a:xfrm>
            <a:off x="3608832"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43" name="Picture Placeholder 8">
            <a:extLst>
              <a:ext uri="{FF2B5EF4-FFF2-40B4-BE49-F238E27FC236}">
                <a16:creationId xmlns:a16="http://schemas.microsoft.com/office/drawing/2014/main" id="{8F17B7F6-C6DF-45C7-BDE5-81003F62B356}"/>
              </a:ext>
            </a:extLst>
          </p:cNvPr>
          <p:cNvSpPr>
            <a:spLocks noGrp="1"/>
          </p:cNvSpPr>
          <p:nvPr>
            <p:ph type="pic" sz="quarter" idx="34"/>
          </p:nvPr>
        </p:nvSpPr>
        <p:spPr>
          <a:xfrm>
            <a:off x="6455664" y="4160520"/>
            <a:ext cx="2057400" cy="1371600"/>
          </a:xfrm>
          <a:solidFill>
            <a:schemeClr val="tx2">
              <a:lumMod val="90000"/>
            </a:schemeClr>
          </a:solidFill>
        </p:spPr>
        <p:txBody>
          <a:bodyPr/>
          <a:lstStyle/>
          <a:p>
            <a:r>
              <a:rPr lang="en-US" dirty="0"/>
              <a:t>Click icon to add picture</a:t>
            </a:r>
          </a:p>
        </p:txBody>
      </p:sp>
      <p:sp>
        <p:nvSpPr>
          <p:cNvPr id="44" name="Text Placeholder 10">
            <a:extLst>
              <a:ext uri="{FF2B5EF4-FFF2-40B4-BE49-F238E27FC236}">
                <a16:creationId xmlns:a16="http://schemas.microsoft.com/office/drawing/2014/main" id="{00DDE45F-F583-4DF4-9452-E816A0914097}"/>
              </a:ext>
            </a:extLst>
          </p:cNvPr>
          <p:cNvSpPr>
            <a:spLocks noGrp="1"/>
          </p:cNvSpPr>
          <p:nvPr>
            <p:ph type="body" sz="quarter" idx="35" hasCustomPrompt="1"/>
          </p:nvPr>
        </p:nvSpPr>
        <p:spPr>
          <a:xfrm>
            <a:off x="6379464"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45" name="Text Placeholder 10">
            <a:extLst>
              <a:ext uri="{FF2B5EF4-FFF2-40B4-BE49-F238E27FC236}">
                <a16:creationId xmlns:a16="http://schemas.microsoft.com/office/drawing/2014/main" id="{6780E523-546C-4CCA-A992-E1551F2878E2}"/>
              </a:ext>
            </a:extLst>
          </p:cNvPr>
          <p:cNvSpPr>
            <a:spLocks noGrp="1"/>
          </p:cNvSpPr>
          <p:nvPr>
            <p:ph type="body" sz="quarter" idx="36" hasCustomPrompt="1"/>
          </p:nvPr>
        </p:nvSpPr>
        <p:spPr>
          <a:xfrm>
            <a:off x="6379464"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40" name="Picture Placeholder 8">
            <a:extLst>
              <a:ext uri="{FF2B5EF4-FFF2-40B4-BE49-F238E27FC236}">
                <a16:creationId xmlns:a16="http://schemas.microsoft.com/office/drawing/2014/main" id="{2C506CA8-234D-479D-BB85-9F0FD9EDA6E6}"/>
              </a:ext>
            </a:extLst>
          </p:cNvPr>
          <p:cNvSpPr>
            <a:spLocks noGrp="1"/>
          </p:cNvSpPr>
          <p:nvPr>
            <p:ph type="pic" sz="quarter" idx="31"/>
          </p:nvPr>
        </p:nvSpPr>
        <p:spPr>
          <a:xfrm>
            <a:off x="9217152" y="4160520"/>
            <a:ext cx="2057400" cy="1371600"/>
          </a:xfrm>
          <a:solidFill>
            <a:schemeClr val="tx2">
              <a:lumMod val="90000"/>
            </a:schemeClr>
          </a:solidFill>
        </p:spPr>
        <p:txBody>
          <a:bodyPr/>
          <a:lstStyle/>
          <a:p>
            <a:r>
              <a:rPr lang="en-US" dirty="0"/>
              <a:t>Click icon to add picture</a:t>
            </a:r>
          </a:p>
        </p:txBody>
      </p:sp>
      <p:sp>
        <p:nvSpPr>
          <p:cNvPr id="41" name="Text Placeholder 10">
            <a:extLst>
              <a:ext uri="{FF2B5EF4-FFF2-40B4-BE49-F238E27FC236}">
                <a16:creationId xmlns:a16="http://schemas.microsoft.com/office/drawing/2014/main" id="{55F6DA8A-3D9F-41E6-8A23-7DD2FB5AB6AA}"/>
              </a:ext>
            </a:extLst>
          </p:cNvPr>
          <p:cNvSpPr>
            <a:spLocks noGrp="1"/>
          </p:cNvSpPr>
          <p:nvPr>
            <p:ph type="body" sz="quarter" idx="32" hasCustomPrompt="1"/>
          </p:nvPr>
        </p:nvSpPr>
        <p:spPr>
          <a:xfrm>
            <a:off x="9140952"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42" name="Text Placeholder 10">
            <a:extLst>
              <a:ext uri="{FF2B5EF4-FFF2-40B4-BE49-F238E27FC236}">
                <a16:creationId xmlns:a16="http://schemas.microsoft.com/office/drawing/2014/main" id="{CF522D8A-203A-454E-80C2-641E38298F4E}"/>
              </a:ext>
            </a:extLst>
          </p:cNvPr>
          <p:cNvSpPr>
            <a:spLocks noGrp="1"/>
          </p:cNvSpPr>
          <p:nvPr>
            <p:ph type="body" sz="quarter" idx="33" hasCustomPrompt="1"/>
          </p:nvPr>
        </p:nvSpPr>
        <p:spPr>
          <a:xfrm>
            <a:off x="9140952"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pic>
        <p:nvPicPr>
          <p:cNvPr id="49" name="Graphic 48">
            <a:extLst>
              <a:ext uri="{FF2B5EF4-FFF2-40B4-BE49-F238E27FC236}">
                <a16:creationId xmlns:a16="http://schemas.microsoft.com/office/drawing/2014/main" id="{56630BF6-F55A-46EA-AB98-D26668FA2C0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50" name="Date Placeholder 3">
            <a:extLst>
              <a:ext uri="{FF2B5EF4-FFF2-40B4-BE49-F238E27FC236}">
                <a16:creationId xmlns:a16="http://schemas.microsoft.com/office/drawing/2014/main" id="{4E530EA6-2F2B-481A-AA24-DCD67A71F184}"/>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51" name="Footer Placeholder 4">
            <a:extLst>
              <a:ext uri="{FF2B5EF4-FFF2-40B4-BE49-F238E27FC236}">
                <a16:creationId xmlns:a16="http://schemas.microsoft.com/office/drawing/2014/main" id="{54A9E911-EA72-48DC-8A5D-F25D6E0BB2D7}"/>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dirty="0"/>
              <a:t>Pitch deck title</a:t>
            </a:r>
          </a:p>
        </p:txBody>
      </p:sp>
      <p:sp>
        <p:nvSpPr>
          <p:cNvPr id="52" name="Slide Number Placeholder 5">
            <a:extLst>
              <a:ext uri="{FF2B5EF4-FFF2-40B4-BE49-F238E27FC236}">
                <a16:creationId xmlns:a16="http://schemas.microsoft.com/office/drawing/2014/main" id="{108A73E5-84FC-4283-9424-C4615384868D}"/>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68931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058400" cy="694171"/>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A46611B7-8FF7-4773-9FAF-EF9DE18D43A7}"/>
              </a:ext>
              <a:ext uri="{C183D7F6-B498-43B3-948B-1728B52AA6E4}">
                <adec:decorative xmlns:adec="http://schemas.microsoft.com/office/drawing/2017/decorative" val="1"/>
              </a:ext>
            </a:extLst>
          </p:cNvPr>
          <p:cNvGrpSpPr/>
          <p:nvPr userDrawn="1"/>
        </p:nvGrpSpPr>
        <p:grpSpPr>
          <a:xfrm>
            <a:off x="11173968" y="0"/>
            <a:ext cx="1018032" cy="6862761"/>
            <a:chOff x="11173968" y="0"/>
            <a:chExt cx="1018032" cy="6862761"/>
          </a:xfrm>
        </p:grpSpPr>
        <p:sp>
          <p:nvSpPr>
            <p:cNvPr id="8" name="Rectangle 7">
              <a:extLst>
                <a:ext uri="{FF2B5EF4-FFF2-40B4-BE49-F238E27FC236}">
                  <a16:creationId xmlns:a16="http://schemas.microsoft.com/office/drawing/2014/main" id="{72204226-A8C8-4414-BE3B-0CD0D8F67ABE}"/>
                </a:ext>
              </a:extLst>
            </p:cNvPr>
            <p:cNvSpPr/>
            <p:nvPr userDrawn="1"/>
          </p:nvSpPr>
          <p:spPr>
            <a:xfrm>
              <a:off x="11177016" y="4858514"/>
              <a:ext cx="1014984" cy="20042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CAC0494-1460-484E-B1EC-8A8EEFF0AD5E}"/>
                </a:ext>
              </a:extLst>
            </p:cNvPr>
            <p:cNvSpPr/>
            <p:nvPr userDrawn="1"/>
          </p:nvSpPr>
          <p:spPr>
            <a:xfrm>
              <a:off x="11177016" y="2838061"/>
              <a:ext cx="1014984"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053D751-9B56-4385-B029-D756EFA914F4}"/>
                </a:ext>
              </a:extLst>
            </p:cNvPr>
            <p:cNvSpPr/>
            <p:nvPr userDrawn="1"/>
          </p:nvSpPr>
          <p:spPr>
            <a:xfrm>
              <a:off x="11177016" y="0"/>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black and white striped pattern&#10;&#10;Description automatically generated with low confidence">
              <a:extLst>
                <a:ext uri="{FF2B5EF4-FFF2-40B4-BE49-F238E27FC236}">
                  <a16:creationId xmlns:a16="http://schemas.microsoft.com/office/drawing/2014/main" id="{AA00FC23-2ED3-484B-8A89-83CB1E35C38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18200" y="557719"/>
              <a:ext cx="1828800" cy="905164"/>
            </a:xfrm>
            <a:prstGeom prst="rect">
              <a:avLst/>
            </a:prstGeom>
          </p:spPr>
        </p:pic>
        <p:sp>
          <p:nvSpPr>
            <p:cNvPr id="18" name="Rectangle 17">
              <a:extLst>
                <a:ext uri="{FF2B5EF4-FFF2-40B4-BE49-F238E27FC236}">
                  <a16:creationId xmlns:a16="http://schemas.microsoft.com/office/drawing/2014/main" id="{25393BEB-828B-4E48-B695-AAA33AA7CB85}"/>
                </a:ext>
              </a:extLst>
            </p:cNvPr>
            <p:cNvSpPr/>
            <p:nvPr userDrawn="1"/>
          </p:nvSpPr>
          <p:spPr>
            <a:xfrm>
              <a:off x="11177016" y="2026941"/>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B2C7CEDC-3E16-44A0-8999-B09857049C09}"/>
                </a:ext>
              </a:extLst>
            </p:cNvPr>
            <p:cNvSpPr/>
            <p:nvPr userDrawn="1"/>
          </p:nvSpPr>
          <p:spPr>
            <a:xfrm rot="10800000">
              <a:off x="11277600" y="2954014"/>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2" name="Graphic 21">
              <a:extLst>
                <a:ext uri="{FF2B5EF4-FFF2-40B4-BE49-F238E27FC236}">
                  <a16:creationId xmlns:a16="http://schemas.microsoft.com/office/drawing/2014/main" id="{40029F77-2501-4EBF-A232-5031A447FD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a:off x="10716768" y="5418805"/>
              <a:ext cx="1828800" cy="914400"/>
            </a:xfrm>
            <a:prstGeom prst="rect">
              <a:avLst/>
            </a:prstGeom>
          </p:spPr>
        </p:pic>
      </p:grpSp>
      <p:sp>
        <p:nvSpPr>
          <p:cNvPr id="7" name="Text Placeholder 6">
            <a:extLst>
              <a:ext uri="{FF2B5EF4-FFF2-40B4-BE49-F238E27FC236}">
                <a16:creationId xmlns:a16="http://schemas.microsoft.com/office/drawing/2014/main" id="{12558E2F-7ED7-452C-BF34-1D9CEE3DA176}"/>
              </a:ext>
            </a:extLst>
          </p:cNvPr>
          <p:cNvSpPr>
            <a:spLocks noGrp="1"/>
          </p:cNvSpPr>
          <p:nvPr userDrawn="1">
            <p:ph type="body" sz="quarter" idx="14" hasCustomPrompt="1"/>
          </p:nvPr>
        </p:nvSpPr>
        <p:spPr>
          <a:xfrm>
            <a:off x="2678424" y="2107851"/>
            <a:ext cx="1530196" cy="394033"/>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1" name="Text Placeholder 6">
            <a:extLst>
              <a:ext uri="{FF2B5EF4-FFF2-40B4-BE49-F238E27FC236}">
                <a16:creationId xmlns:a16="http://schemas.microsoft.com/office/drawing/2014/main" id="{36EF96CC-8462-492B-A583-23CA7F69D645}"/>
              </a:ext>
            </a:extLst>
          </p:cNvPr>
          <p:cNvSpPr>
            <a:spLocks noGrp="1"/>
          </p:cNvSpPr>
          <p:nvPr userDrawn="1">
            <p:ph type="body" sz="quarter" idx="18" hasCustomPrompt="1"/>
          </p:nvPr>
        </p:nvSpPr>
        <p:spPr>
          <a:xfrm>
            <a:off x="2052902" y="2559632"/>
            <a:ext cx="2070325" cy="380859"/>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5" name="Text Placeholder 6">
            <a:extLst>
              <a:ext uri="{FF2B5EF4-FFF2-40B4-BE49-F238E27FC236}">
                <a16:creationId xmlns:a16="http://schemas.microsoft.com/office/drawing/2014/main" id="{9181B54C-566B-4B18-924F-0B0ABFA177BE}"/>
              </a:ext>
            </a:extLst>
          </p:cNvPr>
          <p:cNvSpPr>
            <a:spLocks noGrp="1"/>
          </p:cNvSpPr>
          <p:nvPr userDrawn="1">
            <p:ph type="body" sz="quarter" idx="22" hasCustomPrompt="1"/>
          </p:nvPr>
        </p:nvSpPr>
        <p:spPr>
          <a:xfrm>
            <a:off x="1878637" y="2848394"/>
            <a:ext cx="2074739" cy="509921"/>
          </a:xfrm>
        </p:spPr>
        <p:txBody>
          <a:bodyPr>
            <a:noAutofit/>
          </a:bodyPr>
          <a:lstStyle>
            <a:lvl1pPr marL="0" indent="0" algn="r">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58" name="Text Placeholder 6">
            <a:extLst>
              <a:ext uri="{FF2B5EF4-FFF2-40B4-BE49-F238E27FC236}">
                <a16:creationId xmlns:a16="http://schemas.microsoft.com/office/drawing/2014/main" id="{840BBF63-9D11-498F-81A3-8650AC60CCE4}"/>
              </a:ext>
            </a:extLst>
          </p:cNvPr>
          <p:cNvSpPr>
            <a:spLocks noGrp="1"/>
          </p:cNvSpPr>
          <p:nvPr userDrawn="1">
            <p:ph type="body" sz="quarter" idx="15" hasCustomPrompt="1"/>
          </p:nvPr>
        </p:nvSpPr>
        <p:spPr>
          <a:xfrm>
            <a:off x="7060242" y="1685195"/>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2" name="Text Placeholder 6">
            <a:extLst>
              <a:ext uri="{FF2B5EF4-FFF2-40B4-BE49-F238E27FC236}">
                <a16:creationId xmlns:a16="http://schemas.microsoft.com/office/drawing/2014/main" id="{B703A9B9-CCD2-442E-AB03-2C9C2EC835DD}"/>
              </a:ext>
            </a:extLst>
          </p:cNvPr>
          <p:cNvSpPr>
            <a:spLocks noGrp="1"/>
          </p:cNvSpPr>
          <p:nvPr userDrawn="1">
            <p:ph type="body" sz="quarter" idx="19" hasCustomPrompt="1"/>
          </p:nvPr>
        </p:nvSpPr>
        <p:spPr>
          <a:xfrm>
            <a:off x="7667063" y="2203470"/>
            <a:ext cx="1680922" cy="377825"/>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6" name="Text Placeholder 6">
            <a:extLst>
              <a:ext uri="{FF2B5EF4-FFF2-40B4-BE49-F238E27FC236}">
                <a16:creationId xmlns:a16="http://schemas.microsoft.com/office/drawing/2014/main" id="{5C74E55E-E6AF-40E6-8BA7-BE2A9DC39698}"/>
              </a:ext>
            </a:extLst>
          </p:cNvPr>
          <p:cNvSpPr>
            <a:spLocks noGrp="1"/>
          </p:cNvSpPr>
          <p:nvPr userDrawn="1">
            <p:ph type="body" sz="quarter" idx="23" hasCustomPrompt="1"/>
          </p:nvPr>
        </p:nvSpPr>
        <p:spPr>
          <a:xfrm>
            <a:off x="7662713" y="2512081"/>
            <a:ext cx="1957767" cy="569574"/>
          </a:xfrm>
        </p:spPr>
        <p:txBody>
          <a:bodyPr>
            <a:noAutofit/>
          </a:bodyPr>
          <a:lstStyle>
            <a:lvl1pPr marL="0" indent="0">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59" name="Text Placeholder 6">
            <a:extLst>
              <a:ext uri="{FF2B5EF4-FFF2-40B4-BE49-F238E27FC236}">
                <a16:creationId xmlns:a16="http://schemas.microsoft.com/office/drawing/2014/main" id="{2F6D970C-C43E-4D7F-83C7-650BDF1E9FB2}"/>
              </a:ext>
            </a:extLst>
          </p:cNvPr>
          <p:cNvSpPr>
            <a:spLocks noGrp="1"/>
          </p:cNvSpPr>
          <p:nvPr userDrawn="1">
            <p:ph type="body" sz="quarter" idx="16" hasCustomPrompt="1"/>
          </p:nvPr>
        </p:nvSpPr>
        <p:spPr>
          <a:xfrm>
            <a:off x="1996818" y="4181199"/>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3" name="Text Placeholder 6">
            <a:extLst>
              <a:ext uri="{FF2B5EF4-FFF2-40B4-BE49-F238E27FC236}">
                <a16:creationId xmlns:a16="http://schemas.microsoft.com/office/drawing/2014/main" id="{1DA14AF6-5923-4726-93E3-C4DC3606842F}"/>
              </a:ext>
            </a:extLst>
          </p:cNvPr>
          <p:cNvSpPr>
            <a:spLocks noGrp="1"/>
          </p:cNvSpPr>
          <p:nvPr userDrawn="1">
            <p:ph type="body" sz="quarter" idx="20" hasCustomPrompt="1"/>
          </p:nvPr>
        </p:nvSpPr>
        <p:spPr>
          <a:xfrm>
            <a:off x="1810730" y="4727342"/>
            <a:ext cx="1857095" cy="377825"/>
          </a:xfrm>
        </p:spPr>
        <p:txBody>
          <a:bodyPr>
            <a:noAutofit/>
          </a:bodyPr>
          <a:lstStyle>
            <a:lvl1pPr marL="0" indent="0" algn="r">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7" name="Text Placeholder 6">
            <a:extLst>
              <a:ext uri="{FF2B5EF4-FFF2-40B4-BE49-F238E27FC236}">
                <a16:creationId xmlns:a16="http://schemas.microsoft.com/office/drawing/2014/main" id="{D194A6FC-68EF-46C5-8EB6-32C814C1D298}"/>
              </a:ext>
            </a:extLst>
          </p:cNvPr>
          <p:cNvSpPr>
            <a:spLocks noGrp="1"/>
          </p:cNvSpPr>
          <p:nvPr userDrawn="1">
            <p:ph type="body" sz="quarter" idx="24" hasCustomPrompt="1"/>
          </p:nvPr>
        </p:nvSpPr>
        <p:spPr>
          <a:xfrm>
            <a:off x="1308100" y="5052157"/>
            <a:ext cx="2350537" cy="875894"/>
          </a:xfrm>
        </p:spPr>
        <p:txBody>
          <a:bodyPr>
            <a:noAutofit/>
          </a:bodyPr>
          <a:lstStyle>
            <a:lvl1pPr marL="0" indent="0" algn="r">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5" name="Content Placeholder 4">
            <a:extLst>
              <a:ext uri="{FF2B5EF4-FFF2-40B4-BE49-F238E27FC236}">
                <a16:creationId xmlns:a16="http://schemas.microsoft.com/office/drawing/2014/main" id="{D31546F0-9E2B-4020-9199-B800E39E3335}"/>
              </a:ext>
              <a:ext uri="{C183D7F6-B498-43B3-948B-1728B52AA6E4}">
                <adec:decorative xmlns:adec="http://schemas.microsoft.com/office/drawing/2017/decorative" val="0"/>
              </a:ext>
            </a:extLst>
          </p:cNvPr>
          <p:cNvSpPr>
            <a:spLocks noGrp="1"/>
          </p:cNvSpPr>
          <p:nvPr>
            <p:ph sz="quarter" idx="13"/>
          </p:nvPr>
        </p:nvSpPr>
        <p:spPr>
          <a:xfrm>
            <a:off x="3883025" y="2093472"/>
            <a:ext cx="3908425" cy="388822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 name="Text Placeholder 6">
            <a:extLst>
              <a:ext uri="{FF2B5EF4-FFF2-40B4-BE49-F238E27FC236}">
                <a16:creationId xmlns:a16="http://schemas.microsoft.com/office/drawing/2014/main" id="{2CC7AB2F-529F-426C-8BD7-C55E70689042}"/>
              </a:ext>
            </a:extLst>
          </p:cNvPr>
          <p:cNvSpPr>
            <a:spLocks noGrp="1"/>
          </p:cNvSpPr>
          <p:nvPr userDrawn="1">
            <p:ph type="body" sz="quarter" idx="17" hasCustomPrompt="1"/>
          </p:nvPr>
        </p:nvSpPr>
        <p:spPr>
          <a:xfrm>
            <a:off x="8493650" y="5089231"/>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4" name="Text Placeholder 6">
            <a:extLst>
              <a:ext uri="{FF2B5EF4-FFF2-40B4-BE49-F238E27FC236}">
                <a16:creationId xmlns:a16="http://schemas.microsoft.com/office/drawing/2014/main" id="{71B7B5C4-9DE3-46CC-8D42-B3C05CF4BC84}"/>
              </a:ext>
            </a:extLst>
          </p:cNvPr>
          <p:cNvSpPr>
            <a:spLocks noGrp="1"/>
          </p:cNvSpPr>
          <p:nvPr userDrawn="1">
            <p:ph type="body" sz="quarter" idx="21" hasCustomPrompt="1"/>
          </p:nvPr>
        </p:nvSpPr>
        <p:spPr>
          <a:xfrm>
            <a:off x="8544683" y="5490771"/>
            <a:ext cx="1513717" cy="377825"/>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8" name="Text Placeholder 6">
            <a:extLst>
              <a:ext uri="{FF2B5EF4-FFF2-40B4-BE49-F238E27FC236}">
                <a16:creationId xmlns:a16="http://schemas.microsoft.com/office/drawing/2014/main" id="{51C7E93C-9056-489A-A267-8125BA91C432}"/>
              </a:ext>
            </a:extLst>
          </p:cNvPr>
          <p:cNvSpPr>
            <a:spLocks noGrp="1"/>
          </p:cNvSpPr>
          <p:nvPr userDrawn="1">
            <p:ph type="body" sz="quarter" idx="25" hasCustomPrompt="1"/>
          </p:nvPr>
        </p:nvSpPr>
        <p:spPr>
          <a:xfrm>
            <a:off x="8541799" y="5792787"/>
            <a:ext cx="1783301" cy="447757"/>
          </a:xfrm>
        </p:spPr>
        <p:txBody>
          <a:bodyPr>
            <a:noAutofit/>
          </a:bodyPr>
          <a:lstStyle>
            <a:lvl1pPr marL="0" indent="0">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15" name="Date Placeholder 3">
            <a:extLst>
              <a:ext uri="{FF2B5EF4-FFF2-40B4-BE49-F238E27FC236}">
                <a16:creationId xmlns:a16="http://schemas.microsoft.com/office/drawing/2014/main" id="{46291370-C9EE-4280-B18D-332658DF09FB}"/>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16" name="Footer Placeholder 4">
            <a:extLst>
              <a:ext uri="{FF2B5EF4-FFF2-40B4-BE49-F238E27FC236}">
                <a16:creationId xmlns:a16="http://schemas.microsoft.com/office/drawing/2014/main" id="{910B7E39-771C-4552-A50D-711B48AD64B0}"/>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dirty="0"/>
              <a:t>Pitch deck title</a:t>
            </a:r>
          </a:p>
        </p:txBody>
      </p:sp>
      <p:sp>
        <p:nvSpPr>
          <p:cNvPr id="17" name="Slide Number Placeholder 5">
            <a:extLst>
              <a:ext uri="{FF2B5EF4-FFF2-40B4-BE49-F238E27FC236}">
                <a16:creationId xmlns:a16="http://schemas.microsoft.com/office/drawing/2014/main" id="{61BBC48B-0E27-4D81-B081-4BF3F41DC0CF}"/>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902027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400800" cy="1325880"/>
          </a:xfrm>
        </p:spPr>
        <p:txBody>
          <a:bodyPr anchor="t" anchorCtr="0"/>
          <a:lstStyle>
            <a:lvl1pPr>
              <a:defRPr cap="all" baseline="0">
                <a:solidFill>
                  <a:schemeClr val="accent1"/>
                </a:solidFill>
              </a:defRPr>
            </a:lvl1pPr>
          </a:lstStyle>
          <a:p>
            <a:r>
              <a:rPr lang="en-US" dirty="0"/>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4937760" y="2254670"/>
            <a:ext cx="6400800" cy="4114800"/>
          </a:xfrm>
        </p:spPr>
        <p:txBody>
          <a:bodyPr>
            <a:normAutofit/>
          </a:bodyPr>
          <a:lstStyle>
            <a:lvl1pPr marL="0" indent="0">
              <a:lnSpc>
                <a:spcPts val="2800"/>
              </a:lnSpc>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Freeform: Shape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4" name="Freeform: Shape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3" name="Freeform: Shape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2" name="Freeform: Shape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1" name="Freeform: Shape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0" name="Freeform: Shape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9" name="Freeform: Shape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8" name="Freeform: Shape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7" name="Freeform: Shape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6" name="Freeform: Shape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5" name="Freeform: Shape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 name="Freeform: Shape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3" name="Freeform: Shape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2" name="Freeform: Shape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1" name="Freeform: Shape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0" name="Freeform: Shape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9" name="Freeform: Shape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Freeform: Shape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7" name="Freeform: Shape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dirty="0"/>
              <a:t>20XX</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87566611"/>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t>Pitch deck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91" r:id="rId3"/>
    <p:sldLayoutId id="2147483677" r:id="rId4"/>
    <p:sldLayoutId id="2147483679" r:id="rId5"/>
    <p:sldLayoutId id="2147483678" r:id="rId6"/>
    <p:sldLayoutId id="2147483681" r:id="rId7"/>
    <p:sldLayoutId id="2147483680" r:id="rId8"/>
    <p:sldLayoutId id="2147483694" r:id="rId9"/>
    <p:sldLayoutId id="2147483685" r:id="rId10"/>
    <p:sldLayoutId id="2147483696" r:id="rId11"/>
    <p:sldLayoutId id="2147483697" r:id="rId12"/>
    <p:sldLayoutId id="2147483687" r:id="rId13"/>
    <p:sldLayoutId id="2147483684" r:id="rId14"/>
    <p:sldLayoutId id="2147483698" r:id="rId15"/>
    <p:sldLayoutId id="2147483676" r:id="rId16"/>
    <p:sldLayoutId id="2147483671" r:id="rId17"/>
    <p:sldLayoutId id="2147483670" r:id="rId18"/>
    <p:sldLayoutId id="2147483683" r:id="rId19"/>
    <p:sldLayoutId id="2147483672" r:id="rId20"/>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16.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38.jpeg"/><Relationship Id="rId1" Type="http://schemas.openxmlformats.org/officeDocument/2006/relationships/slideLayout" Target="../slideLayouts/slideLayout16.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9.jpeg"/><Relationship Id="rId4" Type="http://schemas.openxmlformats.org/officeDocument/2006/relationships/image" Target="../media/image30.jpeg"/><Relationship Id="rId9" Type="http://schemas.openxmlformats.org/officeDocument/2006/relationships/image" Target="../media/image35.jpeg"/></Relationships>
</file>

<file path=ppt/slides/_rels/slide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3605842" y="1122363"/>
            <a:ext cx="7965222" cy="2387600"/>
          </a:xfrm>
        </p:spPr>
        <p:txBody>
          <a:bodyPr>
            <a:normAutofit fontScale="90000"/>
          </a:bodyPr>
          <a:lstStyle/>
          <a:p>
            <a:r>
              <a:rPr lang="en-US" dirty="0"/>
              <a:t>Navigating the future: Harnessing ai for credit union excellence</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8331200" y="4607243"/>
            <a:ext cx="3698240" cy="812800"/>
          </a:xfrm>
        </p:spPr>
        <p:txBody>
          <a:bodyPr>
            <a:normAutofit/>
          </a:bodyPr>
          <a:lstStyle/>
          <a:p>
            <a:pPr algn="r"/>
            <a:r>
              <a:rPr lang="en-US" dirty="0"/>
              <a:t>John Ragsdale</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0770-A36E-4500-AA2E-F3DE8416AD1E}"/>
              </a:ext>
            </a:extLst>
          </p:cNvPr>
          <p:cNvSpPr>
            <a:spLocks noGrp="1"/>
          </p:cNvSpPr>
          <p:nvPr>
            <p:ph type="title"/>
          </p:nvPr>
        </p:nvSpPr>
        <p:spPr>
          <a:xfrm>
            <a:off x="913765" y="514481"/>
            <a:ext cx="10515600" cy="1325563"/>
          </a:xfrm>
        </p:spPr>
        <p:txBody>
          <a:bodyPr/>
          <a:lstStyle/>
          <a:p>
            <a:r>
              <a:rPr lang="en-ZA" dirty="0"/>
              <a:t>Unravelling ai</a:t>
            </a:r>
          </a:p>
        </p:txBody>
      </p:sp>
      <p:sp>
        <p:nvSpPr>
          <p:cNvPr id="19" name="Rectangle 18">
            <a:extLst>
              <a:ext uri="{FF2B5EF4-FFF2-40B4-BE49-F238E27FC236}">
                <a16:creationId xmlns:a16="http://schemas.microsoft.com/office/drawing/2014/main" id="{89E44CE7-AAA7-582E-0651-1916A9AD2837}"/>
              </a:ext>
            </a:extLst>
          </p:cNvPr>
          <p:cNvSpPr>
            <a:spLocks noGrp="1" noRot="1" noMove="1" noResize="1" noEditPoints="1" noAdjustHandles="1" noChangeArrowheads="1" noChangeShapeType="1"/>
          </p:cNvSpPr>
          <p:nvPr/>
        </p:nvSpPr>
        <p:spPr>
          <a:xfrm>
            <a:off x="569343" y="2363638"/>
            <a:ext cx="11024559" cy="3105509"/>
          </a:xfrm>
          <a:prstGeom prst="rect">
            <a:avLst/>
          </a:prstGeom>
          <a:solidFill>
            <a:srgbClr val="F8F0E3"/>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F37F62BF-BCA3-FD56-75FD-6622AD5790A2}"/>
              </a:ext>
            </a:extLst>
          </p:cNvPr>
          <p:cNvGrpSpPr/>
          <p:nvPr/>
        </p:nvGrpSpPr>
        <p:grpSpPr>
          <a:xfrm>
            <a:off x="254000" y="2035175"/>
            <a:ext cx="4419600" cy="4419600"/>
            <a:chOff x="838200" y="2073275"/>
            <a:chExt cx="4419600" cy="4419600"/>
          </a:xfrm>
        </p:grpSpPr>
        <p:sp>
          <p:nvSpPr>
            <p:cNvPr id="23" name="Oval 22">
              <a:extLst>
                <a:ext uri="{FF2B5EF4-FFF2-40B4-BE49-F238E27FC236}">
                  <a16:creationId xmlns:a16="http://schemas.microsoft.com/office/drawing/2014/main" id="{FD749C4F-DA4D-9D26-3E63-749D5F6D5DED}"/>
                </a:ext>
              </a:extLst>
            </p:cNvPr>
            <p:cNvSpPr/>
            <p:nvPr/>
          </p:nvSpPr>
          <p:spPr>
            <a:xfrm>
              <a:off x="838200" y="2073275"/>
              <a:ext cx="4419600" cy="4419600"/>
            </a:xfrm>
            <a:prstGeom prst="ellipse">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C492D9E-BA1F-50E5-5340-A9521AA3F856}"/>
                </a:ext>
              </a:extLst>
            </p:cNvPr>
            <p:cNvSpPr txBox="1"/>
            <p:nvPr/>
          </p:nvSpPr>
          <p:spPr>
            <a:xfrm>
              <a:off x="2768600" y="2109468"/>
              <a:ext cx="558800" cy="523220"/>
            </a:xfrm>
            <a:prstGeom prst="rect">
              <a:avLst/>
            </a:prstGeom>
            <a:noFill/>
          </p:spPr>
          <p:txBody>
            <a:bodyPr wrap="square" rtlCol="0">
              <a:spAutoFit/>
            </a:bodyPr>
            <a:lstStyle/>
            <a:p>
              <a:r>
                <a:rPr lang="en-US" sz="2800" b="1" dirty="0">
                  <a:solidFill>
                    <a:schemeClr val="accent2">
                      <a:lumMod val="75000"/>
                    </a:schemeClr>
                  </a:solidFill>
                </a:rPr>
                <a:t>AI</a:t>
              </a:r>
            </a:p>
          </p:txBody>
        </p:sp>
      </p:grpSp>
      <p:grpSp>
        <p:nvGrpSpPr>
          <p:cNvPr id="26" name="Group 25">
            <a:extLst>
              <a:ext uri="{FF2B5EF4-FFF2-40B4-BE49-F238E27FC236}">
                <a16:creationId xmlns:a16="http://schemas.microsoft.com/office/drawing/2014/main" id="{2ACBAD7E-6702-24BD-0A68-8A8AC848BD26}"/>
              </a:ext>
            </a:extLst>
          </p:cNvPr>
          <p:cNvGrpSpPr/>
          <p:nvPr/>
        </p:nvGrpSpPr>
        <p:grpSpPr>
          <a:xfrm>
            <a:off x="386080" y="2614295"/>
            <a:ext cx="3250565" cy="3250565"/>
            <a:chOff x="970280" y="2652395"/>
            <a:chExt cx="3250565" cy="3250565"/>
          </a:xfrm>
        </p:grpSpPr>
        <p:sp>
          <p:nvSpPr>
            <p:cNvPr id="27" name="Oval 26">
              <a:extLst>
                <a:ext uri="{FF2B5EF4-FFF2-40B4-BE49-F238E27FC236}">
                  <a16:creationId xmlns:a16="http://schemas.microsoft.com/office/drawing/2014/main" id="{62FFD651-5026-782C-90CC-CA6D1065B914}"/>
                </a:ext>
              </a:extLst>
            </p:cNvPr>
            <p:cNvSpPr/>
            <p:nvPr/>
          </p:nvSpPr>
          <p:spPr>
            <a:xfrm>
              <a:off x="970280" y="2652395"/>
              <a:ext cx="3250565" cy="3250565"/>
            </a:xfrm>
            <a:prstGeom prst="ellipse">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2DADB214-C10F-2C12-23BE-56C148956420}"/>
                </a:ext>
              </a:extLst>
            </p:cNvPr>
            <p:cNvSpPr txBox="1"/>
            <p:nvPr/>
          </p:nvSpPr>
          <p:spPr>
            <a:xfrm>
              <a:off x="2092324" y="2784493"/>
              <a:ext cx="782955" cy="523220"/>
            </a:xfrm>
            <a:prstGeom prst="rect">
              <a:avLst/>
            </a:prstGeom>
            <a:noFill/>
          </p:spPr>
          <p:txBody>
            <a:bodyPr wrap="square" rtlCol="0">
              <a:spAutoFit/>
            </a:bodyPr>
            <a:lstStyle/>
            <a:p>
              <a:r>
                <a:rPr lang="en-US" sz="2800" b="1" dirty="0">
                  <a:solidFill>
                    <a:schemeClr val="accent2">
                      <a:lumMod val="75000"/>
                    </a:schemeClr>
                  </a:solidFill>
                </a:rPr>
                <a:t>ML</a:t>
              </a:r>
            </a:p>
          </p:txBody>
        </p:sp>
      </p:grpSp>
      <p:grpSp>
        <p:nvGrpSpPr>
          <p:cNvPr id="29" name="Group 28">
            <a:extLst>
              <a:ext uri="{FF2B5EF4-FFF2-40B4-BE49-F238E27FC236}">
                <a16:creationId xmlns:a16="http://schemas.microsoft.com/office/drawing/2014/main" id="{980A94C9-2902-FB25-347A-92DF8B319098}"/>
              </a:ext>
            </a:extLst>
          </p:cNvPr>
          <p:cNvGrpSpPr/>
          <p:nvPr/>
        </p:nvGrpSpPr>
        <p:grpSpPr>
          <a:xfrm>
            <a:off x="1696720" y="3269614"/>
            <a:ext cx="1939925" cy="1939925"/>
            <a:chOff x="2280920" y="3307714"/>
            <a:chExt cx="1939925" cy="1939925"/>
          </a:xfrm>
        </p:grpSpPr>
        <p:sp>
          <p:nvSpPr>
            <p:cNvPr id="30" name="Oval 29">
              <a:extLst>
                <a:ext uri="{FF2B5EF4-FFF2-40B4-BE49-F238E27FC236}">
                  <a16:creationId xmlns:a16="http://schemas.microsoft.com/office/drawing/2014/main" id="{D2CAF117-57D0-BF97-86FC-71472E6ED72A}"/>
                </a:ext>
              </a:extLst>
            </p:cNvPr>
            <p:cNvSpPr/>
            <p:nvPr/>
          </p:nvSpPr>
          <p:spPr>
            <a:xfrm>
              <a:off x="2280920" y="3307714"/>
              <a:ext cx="1939925" cy="1939925"/>
            </a:xfrm>
            <a:prstGeom prst="ellipse">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7EAA0B98-64AD-99E2-A6F6-73B3D0D6CC30}"/>
                </a:ext>
              </a:extLst>
            </p:cNvPr>
            <p:cNvSpPr txBox="1"/>
            <p:nvPr/>
          </p:nvSpPr>
          <p:spPr>
            <a:xfrm>
              <a:off x="2970927" y="4016064"/>
              <a:ext cx="712946" cy="523220"/>
            </a:xfrm>
            <a:prstGeom prst="rect">
              <a:avLst/>
            </a:prstGeom>
            <a:noFill/>
          </p:spPr>
          <p:txBody>
            <a:bodyPr wrap="square" rtlCol="0">
              <a:spAutoFit/>
            </a:bodyPr>
            <a:lstStyle/>
            <a:p>
              <a:r>
                <a:rPr lang="en-US" sz="2800" b="1" dirty="0">
                  <a:solidFill>
                    <a:schemeClr val="accent2">
                      <a:lumMod val="75000"/>
                    </a:schemeClr>
                  </a:solidFill>
                </a:rPr>
                <a:t>DL</a:t>
              </a:r>
            </a:p>
          </p:txBody>
        </p:sp>
      </p:grpSp>
      <p:grpSp>
        <p:nvGrpSpPr>
          <p:cNvPr id="32" name="Group 31">
            <a:extLst>
              <a:ext uri="{FF2B5EF4-FFF2-40B4-BE49-F238E27FC236}">
                <a16:creationId xmlns:a16="http://schemas.microsoft.com/office/drawing/2014/main" id="{910A4E56-DCC9-ADA0-88B2-47B4A8913A31}"/>
              </a:ext>
            </a:extLst>
          </p:cNvPr>
          <p:cNvGrpSpPr/>
          <p:nvPr/>
        </p:nvGrpSpPr>
        <p:grpSpPr>
          <a:xfrm>
            <a:off x="3647440" y="3269613"/>
            <a:ext cx="1939925" cy="1939925"/>
            <a:chOff x="4231640" y="3307713"/>
            <a:chExt cx="1939925" cy="1939925"/>
          </a:xfrm>
        </p:grpSpPr>
        <p:sp>
          <p:nvSpPr>
            <p:cNvPr id="33" name="Oval 32">
              <a:extLst>
                <a:ext uri="{FF2B5EF4-FFF2-40B4-BE49-F238E27FC236}">
                  <a16:creationId xmlns:a16="http://schemas.microsoft.com/office/drawing/2014/main" id="{12EE6990-B41E-99D9-BD6C-70DF01DC210F}"/>
                </a:ext>
              </a:extLst>
            </p:cNvPr>
            <p:cNvSpPr/>
            <p:nvPr/>
          </p:nvSpPr>
          <p:spPr>
            <a:xfrm>
              <a:off x="4231640" y="3307713"/>
              <a:ext cx="1939925" cy="1939925"/>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023D65E8-3676-02FA-E51C-F3C8FF6E3BBE}"/>
                </a:ext>
              </a:extLst>
            </p:cNvPr>
            <p:cNvSpPr txBox="1"/>
            <p:nvPr/>
          </p:nvSpPr>
          <p:spPr>
            <a:xfrm>
              <a:off x="4806632" y="3862176"/>
              <a:ext cx="969645" cy="830997"/>
            </a:xfrm>
            <a:prstGeom prst="rect">
              <a:avLst/>
            </a:prstGeom>
            <a:noFill/>
          </p:spPr>
          <p:txBody>
            <a:bodyPr wrap="square" rtlCol="0">
              <a:spAutoFit/>
            </a:bodyPr>
            <a:lstStyle/>
            <a:p>
              <a:pPr algn="ctr"/>
              <a:r>
                <a:rPr lang="en-US" sz="2400" b="1" dirty="0">
                  <a:solidFill>
                    <a:schemeClr val="accent2">
                      <a:lumMod val="75000"/>
                    </a:schemeClr>
                  </a:solidFill>
                </a:rPr>
                <a:t>ASR/NLP</a:t>
              </a:r>
            </a:p>
          </p:txBody>
        </p:sp>
      </p:grpSp>
      <p:grpSp>
        <p:nvGrpSpPr>
          <p:cNvPr id="35" name="Group 34">
            <a:extLst>
              <a:ext uri="{FF2B5EF4-FFF2-40B4-BE49-F238E27FC236}">
                <a16:creationId xmlns:a16="http://schemas.microsoft.com/office/drawing/2014/main" id="{CDCBDED4-51A1-D5EA-6718-FB5A28570AAC}"/>
              </a:ext>
            </a:extLst>
          </p:cNvPr>
          <p:cNvGrpSpPr/>
          <p:nvPr/>
        </p:nvGrpSpPr>
        <p:grpSpPr>
          <a:xfrm>
            <a:off x="3151822" y="3757295"/>
            <a:ext cx="969646" cy="969646"/>
            <a:chOff x="3736022" y="3795395"/>
            <a:chExt cx="969646" cy="969646"/>
          </a:xfrm>
        </p:grpSpPr>
        <p:sp>
          <p:nvSpPr>
            <p:cNvPr id="36" name="Oval 35">
              <a:extLst>
                <a:ext uri="{FF2B5EF4-FFF2-40B4-BE49-F238E27FC236}">
                  <a16:creationId xmlns:a16="http://schemas.microsoft.com/office/drawing/2014/main" id="{BE7ADF65-B49F-9591-23F2-98A073755AEF}"/>
                </a:ext>
              </a:extLst>
            </p:cNvPr>
            <p:cNvSpPr/>
            <p:nvPr/>
          </p:nvSpPr>
          <p:spPr>
            <a:xfrm>
              <a:off x="3736022" y="3795395"/>
              <a:ext cx="969646" cy="969646"/>
            </a:xfrm>
            <a:prstGeom prst="ellipse">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753DD439-5607-61AA-2D18-2F9931860808}"/>
                </a:ext>
              </a:extLst>
            </p:cNvPr>
            <p:cNvSpPr txBox="1"/>
            <p:nvPr/>
          </p:nvSpPr>
          <p:spPr>
            <a:xfrm>
              <a:off x="3843496" y="3944511"/>
              <a:ext cx="754698" cy="707886"/>
            </a:xfrm>
            <a:prstGeom prst="rect">
              <a:avLst/>
            </a:prstGeom>
            <a:noFill/>
          </p:spPr>
          <p:txBody>
            <a:bodyPr wrap="square" rtlCol="0">
              <a:spAutoFit/>
            </a:bodyPr>
            <a:lstStyle/>
            <a:p>
              <a:pPr algn="ctr"/>
              <a:r>
                <a:rPr lang="en-US" sz="2000" b="1" dirty="0">
                  <a:solidFill>
                    <a:schemeClr val="accent2">
                      <a:lumMod val="75000"/>
                    </a:schemeClr>
                  </a:solidFill>
                </a:rPr>
                <a:t>Gen AI</a:t>
              </a:r>
            </a:p>
          </p:txBody>
        </p:sp>
      </p:grpSp>
      <p:sp>
        <p:nvSpPr>
          <p:cNvPr id="40" name="Content Placeholder 2">
            <a:extLst>
              <a:ext uri="{FF2B5EF4-FFF2-40B4-BE49-F238E27FC236}">
                <a16:creationId xmlns:a16="http://schemas.microsoft.com/office/drawing/2014/main" id="{2494C9BC-C9AA-E06B-D5B2-AE328E8DB32D}"/>
              </a:ext>
            </a:extLst>
          </p:cNvPr>
          <p:cNvSpPr txBox="1">
            <a:spLocks/>
          </p:cNvSpPr>
          <p:nvPr/>
        </p:nvSpPr>
        <p:spPr>
          <a:xfrm>
            <a:off x="5918200" y="2394823"/>
            <a:ext cx="6151874" cy="86350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b="1" dirty="0"/>
              <a:t>ML – Machine Learning</a:t>
            </a:r>
          </a:p>
          <a:p>
            <a:pPr lvl="1">
              <a:spcBef>
                <a:spcPts val="0"/>
              </a:spcBef>
            </a:pPr>
            <a:r>
              <a:rPr lang="en-US" sz="1800" dirty="0"/>
              <a:t>Machines can learn on their own without being explicitly programed</a:t>
            </a:r>
          </a:p>
        </p:txBody>
      </p:sp>
      <p:sp>
        <p:nvSpPr>
          <p:cNvPr id="42" name="Content Placeholder 2">
            <a:extLst>
              <a:ext uri="{FF2B5EF4-FFF2-40B4-BE49-F238E27FC236}">
                <a16:creationId xmlns:a16="http://schemas.microsoft.com/office/drawing/2014/main" id="{47D245AA-8EE1-99DC-EB31-9967B8C61748}"/>
              </a:ext>
            </a:extLst>
          </p:cNvPr>
          <p:cNvSpPr txBox="1">
            <a:spLocks/>
          </p:cNvSpPr>
          <p:nvPr/>
        </p:nvSpPr>
        <p:spPr>
          <a:xfrm>
            <a:off x="5918201" y="1415274"/>
            <a:ext cx="6151874" cy="8635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b="1" dirty="0"/>
              <a:t>AI – Artificial Intelligence</a:t>
            </a:r>
          </a:p>
          <a:p>
            <a:pPr lvl="1">
              <a:spcBef>
                <a:spcPts val="0"/>
              </a:spcBef>
            </a:pPr>
            <a:r>
              <a:rPr lang="en-US" sz="1800" dirty="0"/>
              <a:t>Broad field – How to get machines to think like humans</a:t>
            </a:r>
          </a:p>
        </p:txBody>
      </p:sp>
      <p:sp>
        <p:nvSpPr>
          <p:cNvPr id="44" name="Content Placeholder 2">
            <a:extLst>
              <a:ext uri="{FF2B5EF4-FFF2-40B4-BE49-F238E27FC236}">
                <a16:creationId xmlns:a16="http://schemas.microsoft.com/office/drawing/2014/main" id="{D756DD92-86FB-715A-CAA6-D390BC4947A8}"/>
              </a:ext>
            </a:extLst>
          </p:cNvPr>
          <p:cNvSpPr txBox="1">
            <a:spLocks/>
          </p:cNvSpPr>
          <p:nvPr/>
        </p:nvSpPr>
        <p:spPr>
          <a:xfrm>
            <a:off x="5918200" y="3376065"/>
            <a:ext cx="6151874" cy="8635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b="1" dirty="0"/>
              <a:t>DL – Deep Learning</a:t>
            </a:r>
          </a:p>
          <a:p>
            <a:pPr lvl="1">
              <a:spcBef>
                <a:spcPts val="0"/>
              </a:spcBef>
            </a:pPr>
            <a:r>
              <a:rPr lang="en-US" sz="1800" dirty="0"/>
              <a:t>A more complex version of ML – Takes multiple layers of data to produce a complex response</a:t>
            </a:r>
          </a:p>
        </p:txBody>
      </p:sp>
      <p:sp>
        <p:nvSpPr>
          <p:cNvPr id="48" name="Content Placeholder 2">
            <a:extLst>
              <a:ext uri="{FF2B5EF4-FFF2-40B4-BE49-F238E27FC236}">
                <a16:creationId xmlns:a16="http://schemas.microsoft.com/office/drawing/2014/main" id="{B2E450AD-FEFA-555A-5A9F-E47AB8C7DCF7}"/>
              </a:ext>
            </a:extLst>
          </p:cNvPr>
          <p:cNvSpPr txBox="1">
            <a:spLocks/>
          </p:cNvSpPr>
          <p:nvPr/>
        </p:nvSpPr>
        <p:spPr>
          <a:xfrm>
            <a:off x="5918200" y="4357307"/>
            <a:ext cx="6151874" cy="11429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b="1" dirty="0"/>
              <a:t>ASR/NLP – Automatic Speech Recognition / Natural Language Processing</a:t>
            </a:r>
          </a:p>
          <a:p>
            <a:pPr lvl="1">
              <a:spcBef>
                <a:spcPts val="0"/>
              </a:spcBef>
            </a:pPr>
            <a:r>
              <a:rPr lang="en-US" sz="1800" dirty="0"/>
              <a:t>ASR – Converting Speech to text</a:t>
            </a:r>
          </a:p>
          <a:p>
            <a:pPr lvl="1">
              <a:spcBef>
                <a:spcPts val="0"/>
              </a:spcBef>
            </a:pPr>
            <a:r>
              <a:rPr lang="en-US" sz="1800" dirty="0"/>
              <a:t>NLP – Understanding language (ex: chat bot)</a:t>
            </a:r>
          </a:p>
        </p:txBody>
      </p:sp>
      <p:sp>
        <p:nvSpPr>
          <p:cNvPr id="52" name="Content Placeholder 2">
            <a:extLst>
              <a:ext uri="{FF2B5EF4-FFF2-40B4-BE49-F238E27FC236}">
                <a16:creationId xmlns:a16="http://schemas.microsoft.com/office/drawing/2014/main" id="{1BF6C497-CBD0-5C01-D094-5FB99C3F346F}"/>
              </a:ext>
            </a:extLst>
          </p:cNvPr>
          <p:cNvSpPr txBox="1">
            <a:spLocks/>
          </p:cNvSpPr>
          <p:nvPr/>
        </p:nvSpPr>
        <p:spPr>
          <a:xfrm>
            <a:off x="5918200" y="5617957"/>
            <a:ext cx="6151874" cy="11429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b="1" dirty="0"/>
              <a:t>Gen AI – Generative AI</a:t>
            </a:r>
          </a:p>
          <a:p>
            <a:pPr lvl="1">
              <a:spcBef>
                <a:spcPts val="0"/>
              </a:spcBef>
            </a:pPr>
            <a:r>
              <a:rPr lang="en-US" sz="1800" dirty="0"/>
              <a:t>Takes DL and ASR/NLP and combined them – </a:t>
            </a:r>
            <a:r>
              <a:rPr lang="en-US" sz="1800" b="1" dirty="0"/>
              <a:t> generates </a:t>
            </a:r>
            <a:r>
              <a:rPr lang="en-US" sz="1800" dirty="0"/>
              <a:t>a </a:t>
            </a:r>
            <a:r>
              <a:rPr lang="en-US" sz="1800" b="1" dirty="0"/>
              <a:t>new </a:t>
            </a:r>
            <a:r>
              <a:rPr lang="en-US" sz="1800" dirty="0"/>
              <a:t>output using portions of data (tokens)</a:t>
            </a:r>
          </a:p>
        </p:txBody>
      </p:sp>
    </p:spTree>
    <p:extLst>
      <p:ext uri="{BB962C8B-B14F-4D97-AF65-F5344CB8AC3E}">
        <p14:creationId xmlns:p14="http://schemas.microsoft.com/office/powerpoint/2010/main" val="226482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4" grpId="0"/>
      <p:bldP spid="48"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AAA98-C903-E5E3-B486-54D1370B56C7}"/>
              </a:ext>
            </a:extLst>
          </p:cNvPr>
          <p:cNvSpPr>
            <a:spLocks noGrp="1"/>
          </p:cNvSpPr>
          <p:nvPr>
            <p:ph type="title"/>
          </p:nvPr>
        </p:nvSpPr>
        <p:spPr>
          <a:xfrm>
            <a:off x="838200" y="365125"/>
            <a:ext cx="10515600" cy="756697"/>
          </a:xfrm>
        </p:spPr>
        <p:txBody>
          <a:bodyPr anchor="t"/>
          <a:lstStyle/>
          <a:p>
            <a:r>
              <a:rPr lang="en-US" dirty="0"/>
              <a:t>Machine Learning</a:t>
            </a:r>
          </a:p>
        </p:txBody>
      </p:sp>
      <p:pic>
        <p:nvPicPr>
          <p:cNvPr id="1026" name="Picture 2" descr="Cat Images – Browse 3,917,733 Stock Photos, Vectors, and ...">
            <a:extLst>
              <a:ext uri="{FF2B5EF4-FFF2-40B4-BE49-F238E27FC236}">
                <a16:creationId xmlns:a16="http://schemas.microsoft.com/office/drawing/2014/main" id="{0496156A-A4B0-93C0-AE4A-C89A0447CBC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755" r="19168"/>
          <a:stretch/>
        </p:blipFill>
        <p:spPr bwMode="auto">
          <a:xfrm>
            <a:off x="804907" y="1965920"/>
            <a:ext cx="1078787" cy="1152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0 of the Cutest Cat Breeds">
            <a:extLst>
              <a:ext uri="{FF2B5EF4-FFF2-40B4-BE49-F238E27FC236}">
                <a16:creationId xmlns:a16="http://schemas.microsoft.com/office/drawing/2014/main" id="{96197C19-EC0A-5AE7-7EC5-26FAA43B78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05" r="14677"/>
          <a:stretch/>
        </p:blipFill>
        <p:spPr bwMode="auto">
          <a:xfrm>
            <a:off x="2191393" y="1879211"/>
            <a:ext cx="1228645" cy="12388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500+ Baby Cat Pictures | Download Free Images on Unsplash">
            <a:extLst>
              <a:ext uri="{FF2B5EF4-FFF2-40B4-BE49-F238E27FC236}">
                <a16:creationId xmlns:a16="http://schemas.microsoft.com/office/drawing/2014/main" id="{C208F6CB-B073-A18A-FB87-0C12484569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7147" y="1794235"/>
            <a:ext cx="884407" cy="132661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abby cat - Wikipedia">
            <a:extLst>
              <a:ext uri="{FF2B5EF4-FFF2-40B4-BE49-F238E27FC236}">
                <a16:creationId xmlns:a16="http://schemas.microsoft.com/office/drawing/2014/main" id="{26B14D09-74A7-A2BC-2829-3F2DC76D0E9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272" t="8537" r="12265"/>
          <a:stretch/>
        </p:blipFill>
        <p:spPr bwMode="auto">
          <a:xfrm>
            <a:off x="10746182" y="1544010"/>
            <a:ext cx="900108" cy="158222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ational Dog Day: Celebrating all the ways that dogs make life better •  Earth.com">
            <a:extLst>
              <a:ext uri="{FF2B5EF4-FFF2-40B4-BE49-F238E27FC236}">
                <a16:creationId xmlns:a16="http://schemas.microsoft.com/office/drawing/2014/main" id="{7EB216C9-49CF-564C-A5CA-051E7061313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3238" t="10038" r="33840" b="11460"/>
          <a:stretch/>
        </p:blipFill>
        <p:spPr bwMode="auto">
          <a:xfrm>
            <a:off x="3985715" y="1628312"/>
            <a:ext cx="855755" cy="148975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arolina Dog - Dog Breed Information">
            <a:extLst>
              <a:ext uri="{FF2B5EF4-FFF2-40B4-BE49-F238E27FC236}">
                <a16:creationId xmlns:a16="http://schemas.microsoft.com/office/drawing/2014/main" id="{FCFCC67C-8D4A-6FEB-D16A-10E7AE6F5A4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623" r="16758"/>
          <a:stretch/>
        </p:blipFill>
        <p:spPr bwMode="auto">
          <a:xfrm>
            <a:off x="6875170" y="1657463"/>
            <a:ext cx="1489753" cy="146876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ot weather hazards: Protecting vulnerable dogs from rising temperatures -  BC SPCA">
            <a:extLst>
              <a:ext uri="{FF2B5EF4-FFF2-40B4-BE49-F238E27FC236}">
                <a16:creationId xmlns:a16="http://schemas.microsoft.com/office/drawing/2014/main" id="{32E8CE2C-50F8-8BE4-2B19-52D3DCFF5F1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016" t="11377" r="46252"/>
          <a:stretch/>
        </p:blipFill>
        <p:spPr bwMode="auto">
          <a:xfrm>
            <a:off x="8885857" y="1357173"/>
            <a:ext cx="1339391" cy="17690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259865C-67A2-E271-8059-8325F0A953FC}"/>
              </a:ext>
            </a:extLst>
          </p:cNvPr>
          <p:cNvSpPr txBox="1"/>
          <p:nvPr/>
        </p:nvSpPr>
        <p:spPr>
          <a:xfrm>
            <a:off x="912785" y="3160375"/>
            <a:ext cx="863029" cy="461665"/>
          </a:xfrm>
          <a:prstGeom prst="rect">
            <a:avLst/>
          </a:prstGeom>
          <a:noFill/>
        </p:spPr>
        <p:txBody>
          <a:bodyPr wrap="square" rtlCol="0">
            <a:spAutoFit/>
          </a:bodyPr>
          <a:lstStyle/>
          <a:p>
            <a:pPr algn="ctr"/>
            <a:r>
              <a:rPr lang="en-US" sz="2400" b="1" dirty="0"/>
              <a:t>CAT</a:t>
            </a:r>
            <a:endParaRPr lang="en-US" b="1" dirty="0"/>
          </a:p>
        </p:txBody>
      </p:sp>
      <p:sp>
        <p:nvSpPr>
          <p:cNvPr id="5" name="TextBox 4">
            <a:extLst>
              <a:ext uri="{FF2B5EF4-FFF2-40B4-BE49-F238E27FC236}">
                <a16:creationId xmlns:a16="http://schemas.microsoft.com/office/drawing/2014/main" id="{271F8641-FC58-9D08-4677-E6E746923CED}"/>
              </a:ext>
            </a:extLst>
          </p:cNvPr>
          <p:cNvSpPr txBox="1"/>
          <p:nvPr/>
        </p:nvSpPr>
        <p:spPr>
          <a:xfrm>
            <a:off x="2374200" y="3160375"/>
            <a:ext cx="863029" cy="461665"/>
          </a:xfrm>
          <a:prstGeom prst="rect">
            <a:avLst/>
          </a:prstGeom>
          <a:noFill/>
        </p:spPr>
        <p:txBody>
          <a:bodyPr wrap="square" rtlCol="0">
            <a:spAutoFit/>
          </a:bodyPr>
          <a:lstStyle/>
          <a:p>
            <a:pPr algn="ctr"/>
            <a:r>
              <a:rPr lang="en-US" sz="2400" b="1" dirty="0"/>
              <a:t>CAT</a:t>
            </a:r>
            <a:endParaRPr lang="en-US" b="1" dirty="0"/>
          </a:p>
        </p:txBody>
      </p:sp>
      <p:sp>
        <p:nvSpPr>
          <p:cNvPr id="6" name="TextBox 5">
            <a:extLst>
              <a:ext uri="{FF2B5EF4-FFF2-40B4-BE49-F238E27FC236}">
                <a16:creationId xmlns:a16="http://schemas.microsoft.com/office/drawing/2014/main" id="{01AF3FED-727F-7C20-1006-03B26EE29E62}"/>
              </a:ext>
            </a:extLst>
          </p:cNvPr>
          <p:cNvSpPr txBox="1"/>
          <p:nvPr/>
        </p:nvSpPr>
        <p:spPr>
          <a:xfrm>
            <a:off x="5428525" y="3160374"/>
            <a:ext cx="863029" cy="461665"/>
          </a:xfrm>
          <a:prstGeom prst="rect">
            <a:avLst/>
          </a:prstGeom>
          <a:noFill/>
        </p:spPr>
        <p:txBody>
          <a:bodyPr wrap="square" rtlCol="0">
            <a:spAutoFit/>
          </a:bodyPr>
          <a:lstStyle/>
          <a:p>
            <a:pPr algn="ctr"/>
            <a:r>
              <a:rPr lang="en-US" sz="2400" b="1" dirty="0"/>
              <a:t>CAT</a:t>
            </a:r>
            <a:endParaRPr lang="en-US" b="1" dirty="0"/>
          </a:p>
        </p:txBody>
      </p:sp>
      <p:sp>
        <p:nvSpPr>
          <p:cNvPr id="7" name="TextBox 6">
            <a:extLst>
              <a:ext uri="{FF2B5EF4-FFF2-40B4-BE49-F238E27FC236}">
                <a16:creationId xmlns:a16="http://schemas.microsoft.com/office/drawing/2014/main" id="{CA97E51D-6548-7C5B-31DE-8AE3004A4B5F}"/>
              </a:ext>
            </a:extLst>
          </p:cNvPr>
          <p:cNvSpPr txBox="1"/>
          <p:nvPr/>
        </p:nvSpPr>
        <p:spPr>
          <a:xfrm>
            <a:off x="10764721" y="3160374"/>
            <a:ext cx="863029" cy="461665"/>
          </a:xfrm>
          <a:prstGeom prst="rect">
            <a:avLst/>
          </a:prstGeom>
          <a:noFill/>
        </p:spPr>
        <p:txBody>
          <a:bodyPr wrap="square" rtlCol="0">
            <a:spAutoFit/>
          </a:bodyPr>
          <a:lstStyle/>
          <a:p>
            <a:pPr algn="ctr"/>
            <a:r>
              <a:rPr lang="en-US" sz="2400" b="1" dirty="0"/>
              <a:t>CAT</a:t>
            </a:r>
            <a:endParaRPr lang="en-US" b="1" dirty="0"/>
          </a:p>
        </p:txBody>
      </p:sp>
      <p:sp>
        <p:nvSpPr>
          <p:cNvPr id="8" name="TextBox 7">
            <a:extLst>
              <a:ext uri="{FF2B5EF4-FFF2-40B4-BE49-F238E27FC236}">
                <a16:creationId xmlns:a16="http://schemas.microsoft.com/office/drawing/2014/main" id="{8F3539B2-92F7-D394-D21D-C7C8246406DD}"/>
              </a:ext>
            </a:extLst>
          </p:cNvPr>
          <p:cNvSpPr txBox="1"/>
          <p:nvPr/>
        </p:nvSpPr>
        <p:spPr>
          <a:xfrm>
            <a:off x="3879979" y="3160374"/>
            <a:ext cx="1045433" cy="461665"/>
          </a:xfrm>
          <a:prstGeom prst="rect">
            <a:avLst/>
          </a:prstGeom>
          <a:noFill/>
        </p:spPr>
        <p:txBody>
          <a:bodyPr wrap="square" rtlCol="0">
            <a:spAutoFit/>
          </a:bodyPr>
          <a:lstStyle/>
          <a:p>
            <a:pPr algn="ctr"/>
            <a:r>
              <a:rPr lang="en-US" sz="2400" b="1" dirty="0"/>
              <a:t>DOG</a:t>
            </a:r>
            <a:endParaRPr lang="en-US" b="1" dirty="0"/>
          </a:p>
        </p:txBody>
      </p:sp>
      <p:sp>
        <p:nvSpPr>
          <p:cNvPr id="9" name="TextBox 8">
            <a:extLst>
              <a:ext uri="{FF2B5EF4-FFF2-40B4-BE49-F238E27FC236}">
                <a16:creationId xmlns:a16="http://schemas.microsoft.com/office/drawing/2014/main" id="{643FABFF-9894-5150-5A10-B8A0FD3CDB41}"/>
              </a:ext>
            </a:extLst>
          </p:cNvPr>
          <p:cNvSpPr txBox="1"/>
          <p:nvPr/>
        </p:nvSpPr>
        <p:spPr>
          <a:xfrm>
            <a:off x="7029577" y="3160374"/>
            <a:ext cx="1155317" cy="461665"/>
          </a:xfrm>
          <a:prstGeom prst="rect">
            <a:avLst/>
          </a:prstGeom>
          <a:noFill/>
        </p:spPr>
        <p:txBody>
          <a:bodyPr wrap="square" rtlCol="0">
            <a:spAutoFit/>
          </a:bodyPr>
          <a:lstStyle/>
          <a:p>
            <a:pPr algn="ctr"/>
            <a:r>
              <a:rPr lang="en-US" sz="2400" b="1" dirty="0"/>
              <a:t>DOG</a:t>
            </a:r>
            <a:endParaRPr lang="en-US" b="1" dirty="0"/>
          </a:p>
        </p:txBody>
      </p:sp>
      <p:sp>
        <p:nvSpPr>
          <p:cNvPr id="10" name="TextBox 9">
            <a:extLst>
              <a:ext uri="{FF2B5EF4-FFF2-40B4-BE49-F238E27FC236}">
                <a16:creationId xmlns:a16="http://schemas.microsoft.com/office/drawing/2014/main" id="{4DF5F6F3-2812-B31B-FE78-833218F8844A}"/>
              </a:ext>
            </a:extLst>
          </p:cNvPr>
          <p:cNvSpPr txBox="1"/>
          <p:nvPr/>
        </p:nvSpPr>
        <p:spPr>
          <a:xfrm>
            <a:off x="9014085" y="3160374"/>
            <a:ext cx="1064149" cy="461665"/>
          </a:xfrm>
          <a:prstGeom prst="rect">
            <a:avLst/>
          </a:prstGeom>
          <a:noFill/>
        </p:spPr>
        <p:txBody>
          <a:bodyPr wrap="square" rtlCol="0">
            <a:spAutoFit/>
          </a:bodyPr>
          <a:lstStyle/>
          <a:p>
            <a:pPr algn="ctr"/>
            <a:r>
              <a:rPr lang="en-US" sz="2400" b="1" dirty="0"/>
              <a:t>DOG</a:t>
            </a:r>
            <a:endParaRPr lang="en-US" b="1" dirty="0"/>
          </a:p>
        </p:txBody>
      </p:sp>
      <p:sp>
        <p:nvSpPr>
          <p:cNvPr id="11" name="Rectangle 10">
            <a:extLst>
              <a:ext uri="{FF2B5EF4-FFF2-40B4-BE49-F238E27FC236}">
                <a16:creationId xmlns:a16="http://schemas.microsoft.com/office/drawing/2014/main" id="{8ECE7710-0876-14AD-0825-7DFE8711555E}"/>
              </a:ext>
            </a:extLst>
          </p:cNvPr>
          <p:cNvSpPr/>
          <p:nvPr/>
        </p:nvSpPr>
        <p:spPr>
          <a:xfrm>
            <a:off x="426720" y="1178560"/>
            <a:ext cx="11460480" cy="2692400"/>
          </a:xfrm>
          <a:prstGeom prst="rect">
            <a:avLst/>
          </a:prstGeom>
          <a:noFill/>
          <a:ln w="57150">
            <a:solidFill>
              <a:srgbClr val="AA22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C41E3E71-358B-40C7-D40A-58FB80F1D350}"/>
              </a:ext>
            </a:extLst>
          </p:cNvPr>
          <p:cNvCxnSpPr>
            <a:cxnSpLocks/>
          </p:cNvCxnSpPr>
          <p:nvPr/>
        </p:nvCxnSpPr>
        <p:spPr>
          <a:xfrm flipH="1">
            <a:off x="1047624" y="3867590"/>
            <a:ext cx="557117" cy="486974"/>
          </a:xfrm>
          <a:prstGeom prst="straightConnector1">
            <a:avLst/>
          </a:prstGeom>
          <a:ln w="38100">
            <a:solidFill>
              <a:srgbClr val="AA222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0B94746-DB7C-AA04-40BC-4E7820DC8575}"/>
              </a:ext>
            </a:extLst>
          </p:cNvPr>
          <p:cNvSpPr txBox="1"/>
          <p:nvPr/>
        </p:nvSpPr>
        <p:spPr>
          <a:xfrm>
            <a:off x="-22451" y="4338504"/>
            <a:ext cx="2841557" cy="523220"/>
          </a:xfrm>
          <a:prstGeom prst="rect">
            <a:avLst/>
          </a:prstGeom>
          <a:noFill/>
        </p:spPr>
        <p:txBody>
          <a:bodyPr wrap="square" rtlCol="0">
            <a:spAutoFit/>
          </a:bodyPr>
          <a:lstStyle/>
          <a:p>
            <a:r>
              <a:rPr lang="en-US" sz="2800" b="1" dirty="0"/>
              <a:t>Training Data</a:t>
            </a:r>
          </a:p>
        </p:txBody>
      </p:sp>
      <p:pic>
        <p:nvPicPr>
          <p:cNvPr id="1040" name="Picture 16" descr="20,000+ Best Cat Photos · 100% Free Download · Pexels Stock Photos">
            <a:extLst>
              <a:ext uri="{FF2B5EF4-FFF2-40B4-BE49-F238E27FC236}">
                <a16:creationId xmlns:a16="http://schemas.microsoft.com/office/drawing/2014/main" id="{9BD16F44-2562-1C9B-1811-26A8EA87229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5413" t="22514" r="2776" b="5324"/>
          <a:stretch/>
        </p:blipFill>
        <p:spPr bwMode="auto">
          <a:xfrm>
            <a:off x="3020901" y="4211492"/>
            <a:ext cx="1100030" cy="192703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30 Large Dog Breeds That Make The Best Pets">
            <a:extLst>
              <a:ext uri="{FF2B5EF4-FFF2-40B4-BE49-F238E27FC236}">
                <a16:creationId xmlns:a16="http://schemas.microsoft.com/office/drawing/2014/main" id="{C18645CB-2278-026C-3E78-82D63411D86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10" t="24168" r="48099"/>
          <a:stretch/>
        </p:blipFill>
        <p:spPr bwMode="auto">
          <a:xfrm>
            <a:off x="5399579" y="4133116"/>
            <a:ext cx="1177798" cy="200541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1E3F346-BDA5-02AA-605E-4D53E1FFA29D}"/>
              </a:ext>
            </a:extLst>
          </p:cNvPr>
          <p:cNvSpPr txBox="1"/>
          <p:nvPr/>
        </p:nvSpPr>
        <p:spPr>
          <a:xfrm>
            <a:off x="5478466" y="6341920"/>
            <a:ext cx="1075542" cy="461665"/>
          </a:xfrm>
          <a:prstGeom prst="rect">
            <a:avLst/>
          </a:prstGeom>
          <a:noFill/>
        </p:spPr>
        <p:txBody>
          <a:bodyPr wrap="square" rtlCol="0">
            <a:spAutoFit/>
          </a:bodyPr>
          <a:lstStyle/>
          <a:p>
            <a:pPr algn="ctr"/>
            <a:r>
              <a:rPr lang="en-US" sz="2400" b="1" dirty="0"/>
              <a:t>DOG</a:t>
            </a:r>
            <a:endParaRPr lang="en-US" b="1" dirty="0"/>
          </a:p>
        </p:txBody>
      </p:sp>
      <p:sp>
        <p:nvSpPr>
          <p:cNvPr id="16" name="TextBox 15">
            <a:extLst>
              <a:ext uri="{FF2B5EF4-FFF2-40B4-BE49-F238E27FC236}">
                <a16:creationId xmlns:a16="http://schemas.microsoft.com/office/drawing/2014/main" id="{4CA2B5DC-0F99-33A6-4FCA-333CD70E7624}"/>
              </a:ext>
            </a:extLst>
          </p:cNvPr>
          <p:cNvSpPr txBox="1"/>
          <p:nvPr/>
        </p:nvSpPr>
        <p:spPr>
          <a:xfrm>
            <a:off x="3082136" y="6357582"/>
            <a:ext cx="863029" cy="461665"/>
          </a:xfrm>
          <a:prstGeom prst="rect">
            <a:avLst/>
          </a:prstGeom>
          <a:noFill/>
        </p:spPr>
        <p:txBody>
          <a:bodyPr wrap="square" rtlCol="0">
            <a:spAutoFit/>
          </a:bodyPr>
          <a:lstStyle/>
          <a:p>
            <a:pPr algn="ctr"/>
            <a:r>
              <a:rPr lang="en-US" sz="2400" b="1" dirty="0"/>
              <a:t>CAT</a:t>
            </a:r>
            <a:endParaRPr lang="en-US" b="1" dirty="0"/>
          </a:p>
        </p:txBody>
      </p:sp>
      <p:sp>
        <p:nvSpPr>
          <p:cNvPr id="17" name="Rectangle 16">
            <a:extLst>
              <a:ext uri="{FF2B5EF4-FFF2-40B4-BE49-F238E27FC236}">
                <a16:creationId xmlns:a16="http://schemas.microsoft.com/office/drawing/2014/main" id="{A3E9B52E-CDED-CD41-792F-92348B9D5B4D}"/>
              </a:ext>
            </a:extLst>
          </p:cNvPr>
          <p:cNvSpPr/>
          <p:nvPr/>
        </p:nvSpPr>
        <p:spPr>
          <a:xfrm>
            <a:off x="2452014" y="6326260"/>
            <a:ext cx="4297469" cy="492987"/>
          </a:xfrm>
          <a:prstGeom prst="rect">
            <a:avLst/>
          </a:prstGeom>
          <a:noFill/>
          <a:ln w="57150">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5C7043BB-B2EF-D250-28B9-EB4858547F0D}"/>
              </a:ext>
            </a:extLst>
          </p:cNvPr>
          <p:cNvCxnSpPr>
            <a:cxnSpLocks/>
            <a:stCxn id="17" idx="1"/>
          </p:cNvCxnSpPr>
          <p:nvPr/>
        </p:nvCxnSpPr>
        <p:spPr>
          <a:xfrm flipH="1" flipV="1">
            <a:off x="1713297" y="6357582"/>
            <a:ext cx="738717" cy="215172"/>
          </a:xfrm>
          <a:prstGeom prst="straightConnector1">
            <a:avLst/>
          </a:prstGeom>
          <a:ln w="38100">
            <a:solidFill>
              <a:srgbClr val="003399"/>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E43B2C0-6586-6638-5C90-ED93DCCDE712}"/>
              </a:ext>
            </a:extLst>
          </p:cNvPr>
          <p:cNvSpPr txBox="1"/>
          <p:nvPr/>
        </p:nvSpPr>
        <p:spPr>
          <a:xfrm>
            <a:off x="244543" y="6063027"/>
            <a:ext cx="1658860" cy="523220"/>
          </a:xfrm>
          <a:prstGeom prst="rect">
            <a:avLst/>
          </a:prstGeom>
          <a:noFill/>
        </p:spPr>
        <p:txBody>
          <a:bodyPr wrap="square" rtlCol="0">
            <a:spAutoFit/>
          </a:bodyPr>
          <a:lstStyle/>
          <a:p>
            <a:r>
              <a:rPr lang="en-US" sz="2800" b="1" dirty="0"/>
              <a:t>Output</a:t>
            </a:r>
          </a:p>
        </p:txBody>
      </p:sp>
      <p:sp>
        <p:nvSpPr>
          <p:cNvPr id="24" name="TextBox 23">
            <a:extLst>
              <a:ext uri="{FF2B5EF4-FFF2-40B4-BE49-F238E27FC236}">
                <a16:creationId xmlns:a16="http://schemas.microsoft.com/office/drawing/2014/main" id="{8FF0E00B-4B48-DCCB-0589-4C82DD0EFDC8}"/>
              </a:ext>
            </a:extLst>
          </p:cNvPr>
          <p:cNvSpPr txBox="1"/>
          <p:nvPr/>
        </p:nvSpPr>
        <p:spPr>
          <a:xfrm>
            <a:off x="6896243" y="4111077"/>
            <a:ext cx="5062077" cy="2769989"/>
          </a:xfrm>
          <a:prstGeom prst="rect">
            <a:avLst/>
          </a:prstGeom>
          <a:noFill/>
        </p:spPr>
        <p:txBody>
          <a:bodyPr wrap="square" rtlCol="0">
            <a:spAutoFit/>
          </a:bodyPr>
          <a:lstStyle/>
          <a:p>
            <a:pPr>
              <a:spcBef>
                <a:spcPts val="600"/>
              </a:spcBef>
            </a:pPr>
            <a:r>
              <a:rPr lang="en-US" sz="2200" b="1" dirty="0"/>
              <a:t>The idea that machines can learn on their own.</a:t>
            </a:r>
          </a:p>
          <a:p>
            <a:pPr>
              <a:spcBef>
                <a:spcPts val="600"/>
              </a:spcBef>
            </a:pPr>
            <a:r>
              <a:rPr lang="en-US" sz="2200" b="1" dirty="0"/>
              <a:t>They do this by using either:</a:t>
            </a:r>
          </a:p>
          <a:p>
            <a:pPr>
              <a:spcBef>
                <a:spcPts val="600"/>
              </a:spcBef>
            </a:pPr>
            <a:r>
              <a:rPr lang="en-US" sz="2200" b="1" dirty="0"/>
              <a:t>- real world data</a:t>
            </a:r>
          </a:p>
          <a:p>
            <a:pPr>
              <a:spcBef>
                <a:spcPts val="600"/>
              </a:spcBef>
            </a:pPr>
            <a:r>
              <a:rPr lang="en-US" sz="2200" b="1" dirty="0"/>
              <a:t>or</a:t>
            </a:r>
          </a:p>
          <a:p>
            <a:pPr>
              <a:spcBef>
                <a:spcPts val="600"/>
              </a:spcBef>
            </a:pPr>
            <a:r>
              <a:rPr lang="en-US" sz="2200" b="1" dirty="0"/>
              <a:t>- data that has been tagged by humans</a:t>
            </a:r>
          </a:p>
        </p:txBody>
      </p:sp>
      <p:sp>
        <p:nvSpPr>
          <p:cNvPr id="26" name="Rectangle 25">
            <a:extLst>
              <a:ext uri="{FF2B5EF4-FFF2-40B4-BE49-F238E27FC236}">
                <a16:creationId xmlns:a16="http://schemas.microsoft.com/office/drawing/2014/main" id="{8A522C9D-D13B-75B4-EB42-1E216611CFB8}"/>
              </a:ext>
            </a:extLst>
          </p:cNvPr>
          <p:cNvSpPr/>
          <p:nvPr/>
        </p:nvSpPr>
        <p:spPr>
          <a:xfrm>
            <a:off x="2448501" y="4014801"/>
            <a:ext cx="4297469" cy="2200554"/>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a:extLst>
              <a:ext uri="{FF2B5EF4-FFF2-40B4-BE49-F238E27FC236}">
                <a16:creationId xmlns:a16="http://schemas.microsoft.com/office/drawing/2014/main" id="{296107B1-60B2-8BEE-CB75-93E67BB5E50C}"/>
              </a:ext>
            </a:extLst>
          </p:cNvPr>
          <p:cNvCxnSpPr>
            <a:cxnSpLocks/>
          </p:cNvCxnSpPr>
          <p:nvPr/>
        </p:nvCxnSpPr>
        <p:spPr>
          <a:xfrm flipH="1">
            <a:off x="1679970" y="5524288"/>
            <a:ext cx="768531"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2F615C7-D252-03D0-29A5-596F47D9A77A}"/>
              </a:ext>
            </a:extLst>
          </p:cNvPr>
          <p:cNvSpPr txBox="1"/>
          <p:nvPr/>
        </p:nvSpPr>
        <p:spPr>
          <a:xfrm>
            <a:off x="582735" y="5251341"/>
            <a:ext cx="1416732" cy="523220"/>
          </a:xfrm>
          <a:prstGeom prst="rect">
            <a:avLst/>
          </a:prstGeom>
          <a:noFill/>
        </p:spPr>
        <p:txBody>
          <a:bodyPr wrap="square" rtlCol="0">
            <a:spAutoFit/>
          </a:bodyPr>
          <a:lstStyle/>
          <a:p>
            <a:r>
              <a:rPr lang="en-US" sz="2800" b="1" dirty="0"/>
              <a:t>Input</a:t>
            </a:r>
          </a:p>
        </p:txBody>
      </p:sp>
    </p:spTree>
    <p:extLst>
      <p:ext uri="{BB962C8B-B14F-4D97-AF65-F5344CB8AC3E}">
        <p14:creationId xmlns:p14="http://schemas.microsoft.com/office/powerpoint/2010/main" val="150132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par>
                                <p:cTn id="11" presetID="10" presetClass="entr" presetSubtype="0" fill="hold" nodeType="with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fade">
                                      <p:cBhvr>
                                        <p:cTn id="13" dur="500"/>
                                        <p:tgtEl>
                                          <p:spTgt spid="1030"/>
                                        </p:tgtEl>
                                      </p:cBhvr>
                                    </p:animEffect>
                                  </p:childTnLst>
                                </p:cTn>
                              </p:par>
                              <p:par>
                                <p:cTn id="14" presetID="10" presetClass="entr" presetSubtype="0" fill="hold" nodeType="withEffect">
                                  <p:stCondLst>
                                    <p:cond delay="0"/>
                                  </p:stCondLst>
                                  <p:childTnLst>
                                    <p:set>
                                      <p:cBhvr>
                                        <p:cTn id="15" dur="1" fill="hold">
                                          <p:stCondLst>
                                            <p:cond delay="0"/>
                                          </p:stCondLst>
                                        </p:cTn>
                                        <p:tgtEl>
                                          <p:spTgt spid="1032"/>
                                        </p:tgtEl>
                                        <p:attrNameLst>
                                          <p:attrName>style.visibility</p:attrName>
                                        </p:attrNameLst>
                                      </p:cBhvr>
                                      <p:to>
                                        <p:strVal val="visible"/>
                                      </p:to>
                                    </p:set>
                                    <p:animEffect transition="in" filter="fade">
                                      <p:cBhvr>
                                        <p:cTn id="16" dur="500"/>
                                        <p:tgtEl>
                                          <p:spTgt spid="1032"/>
                                        </p:tgtEl>
                                      </p:cBhvr>
                                    </p:animEffect>
                                  </p:childTnLst>
                                </p:cTn>
                              </p:par>
                              <p:par>
                                <p:cTn id="17" presetID="10" presetClass="entr" presetSubtype="0" fill="hold" nodeType="withEffect">
                                  <p:stCondLst>
                                    <p:cond delay="0"/>
                                  </p:stCondLst>
                                  <p:childTnLst>
                                    <p:set>
                                      <p:cBhvr>
                                        <p:cTn id="18" dur="1" fill="hold">
                                          <p:stCondLst>
                                            <p:cond delay="0"/>
                                          </p:stCondLst>
                                        </p:cTn>
                                        <p:tgtEl>
                                          <p:spTgt spid="1034"/>
                                        </p:tgtEl>
                                        <p:attrNameLst>
                                          <p:attrName>style.visibility</p:attrName>
                                        </p:attrNameLst>
                                      </p:cBhvr>
                                      <p:to>
                                        <p:strVal val="visible"/>
                                      </p:to>
                                    </p:set>
                                    <p:animEffect transition="in" filter="fade">
                                      <p:cBhvr>
                                        <p:cTn id="19" dur="500"/>
                                        <p:tgtEl>
                                          <p:spTgt spid="1034"/>
                                        </p:tgtEl>
                                      </p:cBhvr>
                                    </p:animEffect>
                                  </p:childTnLst>
                                </p:cTn>
                              </p:par>
                              <p:par>
                                <p:cTn id="20" presetID="10" presetClass="entr" presetSubtype="0" fill="hold" nodeType="withEffect">
                                  <p:stCondLst>
                                    <p:cond delay="0"/>
                                  </p:stCondLst>
                                  <p:childTnLst>
                                    <p:set>
                                      <p:cBhvr>
                                        <p:cTn id="21" dur="1" fill="hold">
                                          <p:stCondLst>
                                            <p:cond delay="0"/>
                                          </p:stCondLst>
                                        </p:cTn>
                                        <p:tgtEl>
                                          <p:spTgt spid="1036"/>
                                        </p:tgtEl>
                                        <p:attrNameLst>
                                          <p:attrName>style.visibility</p:attrName>
                                        </p:attrNameLst>
                                      </p:cBhvr>
                                      <p:to>
                                        <p:strVal val="visible"/>
                                      </p:to>
                                    </p:set>
                                    <p:animEffect transition="in" filter="fade">
                                      <p:cBhvr>
                                        <p:cTn id="22" dur="500"/>
                                        <p:tgtEl>
                                          <p:spTgt spid="1036"/>
                                        </p:tgtEl>
                                      </p:cBhvr>
                                    </p:animEffect>
                                  </p:childTnLst>
                                </p:cTn>
                              </p:par>
                              <p:par>
                                <p:cTn id="23" presetID="10" presetClass="entr" presetSubtype="0" fill="hold" nodeType="withEffect">
                                  <p:stCondLst>
                                    <p:cond delay="0"/>
                                  </p:stCondLst>
                                  <p:childTnLst>
                                    <p:set>
                                      <p:cBhvr>
                                        <p:cTn id="24" dur="1" fill="hold">
                                          <p:stCondLst>
                                            <p:cond delay="0"/>
                                          </p:stCondLst>
                                        </p:cTn>
                                        <p:tgtEl>
                                          <p:spTgt spid="1038"/>
                                        </p:tgtEl>
                                        <p:attrNameLst>
                                          <p:attrName>style.visibility</p:attrName>
                                        </p:attrNameLst>
                                      </p:cBhvr>
                                      <p:to>
                                        <p:strVal val="visible"/>
                                      </p:to>
                                    </p:set>
                                    <p:animEffect transition="in" filter="fade">
                                      <p:cBhvr>
                                        <p:cTn id="25" dur="500"/>
                                        <p:tgtEl>
                                          <p:spTgt spid="103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040"/>
                                        </p:tgtEl>
                                        <p:attrNameLst>
                                          <p:attrName>style.visibility</p:attrName>
                                        </p:attrNameLst>
                                      </p:cBhvr>
                                      <p:to>
                                        <p:strVal val="visible"/>
                                      </p:to>
                                    </p:set>
                                    <p:animEffect transition="in" filter="fade">
                                      <p:cBhvr>
                                        <p:cTn id="76" dur="500"/>
                                        <p:tgtEl>
                                          <p:spTgt spid="1040"/>
                                        </p:tgtEl>
                                      </p:cBhvr>
                                    </p:animEffect>
                                  </p:childTnLst>
                                </p:cTn>
                              </p:par>
                              <p:par>
                                <p:cTn id="77" presetID="10" presetClass="entr" presetSubtype="0" fill="hold" nodeType="withEffect">
                                  <p:stCondLst>
                                    <p:cond delay="0"/>
                                  </p:stCondLst>
                                  <p:childTnLst>
                                    <p:set>
                                      <p:cBhvr>
                                        <p:cTn id="78" dur="1" fill="hold">
                                          <p:stCondLst>
                                            <p:cond delay="0"/>
                                          </p:stCondLst>
                                        </p:cTn>
                                        <p:tgtEl>
                                          <p:spTgt spid="1042"/>
                                        </p:tgtEl>
                                        <p:attrNameLst>
                                          <p:attrName>style.visibility</p:attrName>
                                        </p:attrNameLst>
                                      </p:cBhvr>
                                      <p:to>
                                        <p:strVal val="visible"/>
                                      </p:to>
                                    </p:set>
                                    <p:animEffect transition="in" filter="fade">
                                      <p:cBhvr>
                                        <p:cTn id="79" dur="500"/>
                                        <p:tgtEl>
                                          <p:spTgt spid="104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par>
                                <p:cTn id="88" presetID="10" presetClass="entr" presetSubtype="0" fill="hold"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500"/>
                                        <p:tgtEl>
                                          <p:spTgt spid="1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fade">
                                      <p:cBhvr>
                                        <p:cTn id="98" dur="500"/>
                                        <p:tgtEl>
                                          <p:spTgt spid="15"/>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500"/>
                                        <p:tgtEl>
                                          <p:spTgt spid="17"/>
                                        </p:tgtEl>
                                      </p:cBhvr>
                                    </p:animEffect>
                                  </p:childTnLst>
                                </p:cTn>
                              </p:par>
                              <p:par>
                                <p:cTn id="104" presetID="10" presetClass="entr" presetSubtype="0" fill="hold"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fade">
                                      <p:cBhvr>
                                        <p:cTn id="106" dur="500"/>
                                        <p:tgtEl>
                                          <p:spTgt spid="1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animBg="1"/>
      <p:bldP spid="14" grpId="0"/>
      <p:bldP spid="15" grpId="0"/>
      <p:bldP spid="16" grpId="0"/>
      <p:bldP spid="17" grpId="0" animBg="1"/>
      <p:bldP spid="21" grpId="0"/>
      <p:bldP spid="26" grpId="0" animBg="1"/>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417,300+ Brown Dog Stock Photos, Pictures &amp; Royalty-Free Images - iStock |  Dark brown dog, Brown dog tick, Black and brown dog">
            <a:extLst>
              <a:ext uri="{FF2B5EF4-FFF2-40B4-BE49-F238E27FC236}">
                <a16:creationId xmlns:a16="http://schemas.microsoft.com/office/drawing/2014/main" id="{09575B0A-5B1D-40B1-0977-4F9375DCED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25" r="13413"/>
          <a:stretch/>
        </p:blipFill>
        <p:spPr bwMode="auto">
          <a:xfrm>
            <a:off x="4593720" y="3794643"/>
            <a:ext cx="2281450" cy="21909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at Images – Browse 3,917,733 Stock Photos, Vectors, and ...">
            <a:extLst>
              <a:ext uri="{FF2B5EF4-FFF2-40B4-BE49-F238E27FC236}">
                <a16:creationId xmlns:a16="http://schemas.microsoft.com/office/drawing/2014/main" id="{34566D05-E57F-4713-3939-BACA95707CF7}"/>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8755" r="19168"/>
          <a:stretch/>
        </p:blipFill>
        <p:spPr bwMode="auto">
          <a:xfrm>
            <a:off x="804907" y="1965920"/>
            <a:ext cx="1078787" cy="11521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10 of the Cutest Cat Breeds">
            <a:extLst>
              <a:ext uri="{FF2B5EF4-FFF2-40B4-BE49-F238E27FC236}">
                <a16:creationId xmlns:a16="http://schemas.microsoft.com/office/drawing/2014/main" id="{60BBDD92-0D8B-7E6C-C32E-B255F905C7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205" r="14677"/>
          <a:stretch/>
        </p:blipFill>
        <p:spPr bwMode="auto">
          <a:xfrm>
            <a:off x="2191393" y="1879211"/>
            <a:ext cx="1228645" cy="12388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1500+ Baby Cat Pictures | Download Free Images on Unsplash">
            <a:extLst>
              <a:ext uri="{FF2B5EF4-FFF2-40B4-BE49-F238E27FC236}">
                <a16:creationId xmlns:a16="http://schemas.microsoft.com/office/drawing/2014/main" id="{EEC2C8FF-0D27-5C3F-3B55-A98DD091BE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7147" y="1794235"/>
            <a:ext cx="884407" cy="13266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Tabby cat - Wikipedia">
            <a:extLst>
              <a:ext uri="{FF2B5EF4-FFF2-40B4-BE49-F238E27FC236}">
                <a16:creationId xmlns:a16="http://schemas.microsoft.com/office/drawing/2014/main" id="{68C067F7-DCBC-AA43-7ABD-D1EEA7F7FEF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272" t="8537" r="12265"/>
          <a:stretch/>
        </p:blipFill>
        <p:spPr bwMode="auto">
          <a:xfrm>
            <a:off x="10746182" y="1544010"/>
            <a:ext cx="900108" cy="15822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National Dog Day: Celebrating all the ways that dogs make life better •  Earth.com">
            <a:extLst>
              <a:ext uri="{FF2B5EF4-FFF2-40B4-BE49-F238E27FC236}">
                <a16:creationId xmlns:a16="http://schemas.microsoft.com/office/drawing/2014/main" id="{8F739525-C9F1-15F6-D49B-4458045122D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238" t="10038" r="33840" b="11460"/>
          <a:stretch/>
        </p:blipFill>
        <p:spPr bwMode="auto">
          <a:xfrm>
            <a:off x="3985715" y="1628312"/>
            <a:ext cx="855755" cy="14897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Carolina Dog - Dog Breed Information">
            <a:extLst>
              <a:ext uri="{FF2B5EF4-FFF2-40B4-BE49-F238E27FC236}">
                <a16:creationId xmlns:a16="http://schemas.microsoft.com/office/drawing/2014/main" id="{B95FB9F5-0E61-B671-3DBF-33A7A74C308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5623" r="16758"/>
          <a:stretch/>
        </p:blipFill>
        <p:spPr bwMode="auto">
          <a:xfrm>
            <a:off x="6875170" y="1657463"/>
            <a:ext cx="1489753" cy="14687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Hot weather hazards: Protecting vulnerable dogs from rising temperatures -  BC SPCA">
            <a:extLst>
              <a:ext uri="{FF2B5EF4-FFF2-40B4-BE49-F238E27FC236}">
                <a16:creationId xmlns:a16="http://schemas.microsoft.com/office/drawing/2014/main" id="{E3F0CB77-A54A-925C-848B-54110EF69AF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016" t="11377" r="46252"/>
          <a:stretch/>
        </p:blipFill>
        <p:spPr bwMode="auto">
          <a:xfrm>
            <a:off x="8885857" y="1357173"/>
            <a:ext cx="1339391" cy="176905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AADEAE3-8836-3EAC-ADDE-FF332F3ED029}"/>
              </a:ext>
            </a:extLst>
          </p:cNvPr>
          <p:cNvSpPr txBox="1"/>
          <p:nvPr/>
        </p:nvSpPr>
        <p:spPr>
          <a:xfrm>
            <a:off x="912785" y="3160375"/>
            <a:ext cx="863029" cy="461665"/>
          </a:xfrm>
          <a:prstGeom prst="rect">
            <a:avLst/>
          </a:prstGeom>
          <a:noFill/>
        </p:spPr>
        <p:txBody>
          <a:bodyPr wrap="square" rtlCol="0">
            <a:spAutoFit/>
          </a:bodyPr>
          <a:lstStyle/>
          <a:p>
            <a:pPr algn="ctr"/>
            <a:r>
              <a:rPr lang="en-US" sz="2400" b="1" dirty="0"/>
              <a:t>CAT</a:t>
            </a:r>
            <a:endParaRPr lang="en-US" b="1" dirty="0"/>
          </a:p>
        </p:txBody>
      </p:sp>
      <p:sp>
        <p:nvSpPr>
          <p:cNvPr id="12" name="TextBox 11">
            <a:extLst>
              <a:ext uri="{FF2B5EF4-FFF2-40B4-BE49-F238E27FC236}">
                <a16:creationId xmlns:a16="http://schemas.microsoft.com/office/drawing/2014/main" id="{679633C8-730F-3524-6C35-5506FF0325FC}"/>
              </a:ext>
            </a:extLst>
          </p:cNvPr>
          <p:cNvSpPr txBox="1"/>
          <p:nvPr/>
        </p:nvSpPr>
        <p:spPr>
          <a:xfrm>
            <a:off x="2374200" y="3160375"/>
            <a:ext cx="863029" cy="461665"/>
          </a:xfrm>
          <a:prstGeom prst="rect">
            <a:avLst/>
          </a:prstGeom>
          <a:noFill/>
        </p:spPr>
        <p:txBody>
          <a:bodyPr wrap="square" rtlCol="0">
            <a:spAutoFit/>
          </a:bodyPr>
          <a:lstStyle/>
          <a:p>
            <a:pPr algn="ctr"/>
            <a:r>
              <a:rPr lang="en-US" sz="2400" b="1" dirty="0"/>
              <a:t>CAT</a:t>
            </a:r>
            <a:endParaRPr lang="en-US" b="1" dirty="0"/>
          </a:p>
        </p:txBody>
      </p:sp>
      <p:sp>
        <p:nvSpPr>
          <p:cNvPr id="13" name="TextBox 12">
            <a:extLst>
              <a:ext uri="{FF2B5EF4-FFF2-40B4-BE49-F238E27FC236}">
                <a16:creationId xmlns:a16="http://schemas.microsoft.com/office/drawing/2014/main" id="{5773CB62-1CB5-245C-0D97-AEC61EF8E1BA}"/>
              </a:ext>
            </a:extLst>
          </p:cNvPr>
          <p:cNvSpPr txBox="1"/>
          <p:nvPr/>
        </p:nvSpPr>
        <p:spPr>
          <a:xfrm>
            <a:off x="5428525" y="3160374"/>
            <a:ext cx="863029" cy="461665"/>
          </a:xfrm>
          <a:prstGeom prst="rect">
            <a:avLst/>
          </a:prstGeom>
          <a:noFill/>
        </p:spPr>
        <p:txBody>
          <a:bodyPr wrap="square" rtlCol="0">
            <a:spAutoFit/>
          </a:bodyPr>
          <a:lstStyle/>
          <a:p>
            <a:pPr algn="ctr"/>
            <a:r>
              <a:rPr lang="en-US" sz="2400" b="1" dirty="0"/>
              <a:t>CAT</a:t>
            </a:r>
            <a:endParaRPr lang="en-US" b="1" dirty="0"/>
          </a:p>
        </p:txBody>
      </p:sp>
      <p:sp>
        <p:nvSpPr>
          <p:cNvPr id="14" name="TextBox 13">
            <a:extLst>
              <a:ext uri="{FF2B5EF4-FFF2-40B4-BE49-F238E27FC236}">
                <a16:creationId xmlns:a16="http://schemas.microsoft.com/office/drawing/2014/main" id="{66DB29FE-552D-D985-E007-428CE63CEC4C}"/>
              </a:ext>
            </a:extLst>
          </p:cNvPr>
          <p:cNvSpPr txBox="1"/>
          <p:nvPr/>
        </p:nvSpPr>
        <p:spPr>
          <a:xfrm>
            <a:off x="10764721" y="3160374"/>
            <a:ext cx="863029" cy="461665"/>
          </a:xfrm>
          <a:prstGeom prst="rect">
            <a:avLst/>
          </a:prstGeom>
          <a:noFill/>
        </p:spPr>
        <p:txBody>
          <a:bodyPr wrap="square" rtlCol="0">
            <a:spAutoFit/>
          </a:bodyPr>
          <a:lstStyle/>
          <a:p>
            <a:pPr algn="ctr"/>
            <a:r>
              <a:rPr lang="en-US" sz="2400" b="1" dirty="0"/>
              <a:t>CAT</a:t>
            </a:r>
            <a:endParaRPr lang="en-US" b="1" dirty="0"/>
          </a:p>
        </p:txBody>
      </p:sp>
      <p:pic>
        <p:nvPicPr>
          <p:cNvPr id="2050" name="Picture 2" descr="Color Wheel with Color Names - Fine Motor Skills, Matching, Sorting Math  Center">
            <a:extLst>
              <a:ext uri="{FF2B5EF4-FFF2-40B4-BE49-F238E27FC236}">
                <a16:creationId xmlns:a16="http://schemas.microsoft.com/office/drawing/2014/main" id="{91F0BC48-8222-F6CC-F102-8D679778CAC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1077" t="2753" r="11077" b="3858"/>
          <a:stretch/>
        </p:blipFill>
        <p:spPr bwMode="auto">
          <a:xfrm>
            <a:off x="426720" y="4249041"/>
            <a:ext cx="2820797" cy="251493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FAAC4D6-58B0-3502-EA73-A454481DFBF6}"/>
              </a:ext>
            </a:extLst>
          </p:cNvPr>
          <p:cNvSpPr txBox="1"/>
          <p:nvPr/>
        </p:nvSpPr>
        <p:spPr>
          <a:xfrm>
            <a:off x="4841470" y="5956518"/>
            <a:ext cx="1808480" cy="830997"/>
          </a:xfrm>
          <a:prstGeom prst="rect">
            <a:avLst/>
          </a:prstGeom>
          <a:noFill/>
        </p:spPr>
        <p:txBody>
          <a:bodyPr wrap="square" rtlCol="0">
            <a:spAutoFit/>
          </a:bodyPr>
          <a:lstStyle/>
          <a:p>
            <a:pPr algn="ctr"/>
            <a:r>
              <a:rPr lang="en-US" sz="2400" b="1" dirty="0"/>
              <a:t>BROWN DOG</a:t>
            </a:r>
            <a:endParaRPr lang="en-US" b="1" dirty="0"/>
          </a:p>
        </p:txBody>
      </p:sp>
      <p:sp>
        <p:nvSpPr>
          <p:cNvPr id="19" name="Rectangle 18">
            <a:extLst>
              <a:ext uri="{FF2B5EF4-FFF2-40B4-BE49-F238E27FC236}">
                <a16:creationId xmlns:a16="http://schemas.microsoft.com/office/drawing/2014/main" id="{ECD68421-3E27-8A5E-E144-ED4B933F1E5B}"/>
              </a:ext>
            </a:extLst>
          </p:cNvPr>
          <p:cNvSpPr/>
          <p:nvPr/>
        </p:nvSpPr>
        <p:spPr>
          <a:xfrm>
            <a:off x="426720" y="1178560"/>
            <a:ext cx="11460480" cy="2443478"/>
          </a:xfrm>
          <a:prstGeom prst="rect">
            <a:avLst/>
          </a:prstGeom>
          <a:noFill/>
          <a:ln w="57150">
            <a:solidFill>
              <a:srgbClr val="AA22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Arrow Connector 19">
            <a:extLst>
              <a:ext uri="{FF2B5EF4-FFF2-40B4-BE49-F238E27FC236}">
                <a16:creationId xmlns:a16="http://schemas.microsoft.com/office/drawing/2014/main" id="{BFD073C9-C031-D49A-E727-2380A476CEF7}"/>
              </a:ext>
            </a:extLst>
          </p:cNvPr>
          <p:cNvCxnSpPr>
            <a:cxnSpLocks/>
          </p:cNvCxnSpPr>
          <p:nvPr/>
        </p:nvCxnSpPr>
        <p:spPr>
          <a:xfrm flipV="1">
            <a:off x="7647416" y="731520"/>
            <a:ext cx="490744" cy="442092"/>
          </a:xfrm>
          <a:prstGeom prst="straightConnector1">
            <a:avLst/>
          </a:prstGeom>
          <a:ln w="38100">
            <a:solidFill>
              <a:srgbClr val="AA222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9BBECA0-7165-A188-73BC-7F412FFE4B6C}"/>
              </a:ext>
            </a:extLst>
          </p:cNvPr>
          <p:cNvSpPr txBox="1"/>
          <p:nvPr/>
        </p:nvSpPr>
        <p:spPr>
          <a:xfrm>
            <a:off x="8141339" y="388783"/>
            <a:ext cx="3212461" cy="461665"/>
          </a:xfrm>
          <a:prstGeom prst="rect">
            <a:avLst/>
          </a:prstGeom>
          <a:noFill/>
        </p:spPr>
        <p:txBody>
          <a:bodyPr wrap="square" rtlCol="0">
            <a:spAutoFit/>
          </a:bodyPr>
          <a:lstStyle/>
          <a:p>
            <a:r>
              <a:rPr lang="en-US" sz="2400" b="1" dirty="0"/>
              <a:t>Training Data #1</a:t>
            </a:r>
          </a:p>
        </p:txBody>
      </p:sp>
      <p:sp>
        <p:nvSpPr>
          <p:cNvPr id="23" name="Rectangle 22">
            <a:extLst>
              <a:ext uri="{FF2B5EF4-FFF2-40B4-BE49-F238E27FC236}">
                <a16:creationId xmlns:a16="http://schemas.microsoft.com/office/drawing/2014/main" id="{7654F8E3-CC7F-80F7-6E59-E3B1AAA26860}"/>
              </a:ext>
            </a:extLst>
          </p:cNvPr>
          <p:cNvSpPr/>
          <p:nvPr/>
        </p:nvSpPr>
        <p:spPr>
          <a:xfrm>
            <a:off x="426720" y="4203917"/>
            <a:ext cx="2841557" cy="2608537"/>
          </a:xfrm>
          <a:prstGeom prst="rect">
            <a:avLst/>
          </a:prstGeom>
          <a:noFill/>
          <a:ln w="57150">
            <a:solidFill>
              <a:srgbClr val="AA22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10A56708-25C6-C5DD-ED53-2B2ABE0115CE}"/>
              </a:ext>
            </a:extLst>
          </p:cNvPr>
          <p:cNvCxnSpPr>
            <a:cxnSpLocks/>
            <a:endCxn id="26" idx="1"/>
          </p:cNvCxnSpPr>
          <p:nvPr/>
        </p:nvCxnSpPr>
        <p:spPr>
          <a:xfrm flipV="1">
            <a:off x="664879" y="3928015"/>
            <a:ext cx="489803" cy="272551"/>
          </a:xfrm>
          <a:prstGeom prst="straightConnector1">
            <a:avLst/>
          </a:prstGeom>
          <a:ln w="38100">
            <a:solidFill>
              <a:srgbClr val="AA2222"/>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72CE7CC-3EFC-9C70-01CD-C52004B29D3B}"/>
              </a:ext>
            </a:extLst>
          </p:cNvPr>
          <p:cNvSpPr txBox="1"/>
          <p:nvPr/>
        </p:nvSpPr>
        <p:spPr>
          <a:xfrm>
            <a:off x="1154682" y="3697182"/>
            <a:ext cx="2841557" cy="461665"/>
          </a:xfrm>
          <a:prstGeom prst="rect">
            <a:avLst/>
          </a:prstGeom>
          <a:noFill/>
        </p:spPr>
        <p:txBody>
          <a:bodyPr wrap="square" rtlCol="0">
            <a:spAutoFit/>
          </a:bodyPr>
          <a:lstStyle/>
          <a:p>
            <a:r>
              <a:rPr lang="en-US" sz="2400" b="1" dirty="0"/>
              <a:t>Training Data #2</a:t>
            </a:r>
          </a:p>
        </p:txBody>
      </p:sp>
      <p:sp>
        <p:nvSpPr>
          <p:cNvPr id="30" name="Rectangle 29">
            <a:extLst>
              <a:ext uri="{FF2B5EF4-FFF2-40B4-BE49-F238E27FC236}">
                <a16:creationId xmlns:a16="http://schemas.microsoft.com/office/drawing/2014/main" id="{2BDA6266-2040-0F9E-C2A8-CFF45F1801C5}"/>
              </a:ext>
            </a:extLst>
          </p:cNvPr>
          <p:cNvSpPr/>
          <p:nvPr/>
        </p:nvSpPr>
        <p:spPr>
          <a:xfrm>
            <a:off x="4572000" y="3787677"/>
            <a:ext cx="2303170" cy="2168842"/>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64F4FECE-7296-7E38-2629-368072C6459B}"/>
              </a:ext>
            </a:extLst>
          </p:cNvPr>
          <p:cNvSpPr txBox="1"/>
          <p:nvPr/>
        </p:nvSpPr>
        <p:spPr>
          <a:xfrm>
            <a:off x="3471647" y="4725894"/>
            <a:ext cx="1309492" cy="523220"/>
          </a:xfrm>
          <a:prstGeom prst="rect">
            <a:avLst/>
          </a:prstGeom>
          <a:noFill/>
        </p:spPr>
        <p:txBody>
          <a:bodyPr wrap="square" rtlCol="0">
            <a:spAutoFit/>
          </a:bodyPr>
          <a:lstStyle/>
          <a:p>
            <a:r>
              <a:rPr lang="en-US" sz="2800" b="1" dirty="0"/>
              <a:t>Input</a:t>
            </a:r>
          </a:p>
        </p:txBody>
      </p:sp>
      <p:cxnSp>
        <p:nvCxnSpPr>
          <p:cNvPr id="36" name="Straight Arrow Connector 35">
            <a:extLst>
              <a:ext uri="{FF2B5EF4-FFF2-40B4-BE49-F238E27FC236}">
                <a16:creationId xmlns:a16="http://schemas.microsoft.com/office/drawing/2014/main" id="{2DA159A3-D453-7AA7-19E0-9C830EE6AC90}"/>
              </a:ext>
            </a:extLst>
          </p:cNvPr>
          <p:cNvCxnSpPr>
            <a:cxnSpLocks/>
            <a:endCxn id="32" idx="0"/>
          </p:cNvCxnSpPr>
          <p:nvPr/>
        </p:nvCxnSpPr>
        <p:spPr>
          <a:xfrm flipH="1">
            <a:off x="4126393" y="4445588"/>
            <a:ext cx="428343" cy="28030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C6B53C0-799A-69C6-8623-F3EF97DA2ED5}"/>
              </a:ext>
            </a:extLst>
          </p:cNvPr>
          <p:cNvSpPr/>
          <p:nvPr/>
        </p:nvSpPr>
        <p:spPr>
          <a:xfrm>
            <a:off x="4980094" y="6038456"/>
            <a:ext cx="1536209" cy="725523"/>
          </a:xfrm>
          <a:prstGeom prst="rect">
            <a:avLst/>
          </a:prstGeom>
          <a:noFill/>
          <a:ln w="57150">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traight Arrow Connector 38">
            <a:extLst>
              <a:ext uri="{FF2B5EF4-FFF2-40B4-BE49-F238E27FC236}">
                <a16:creationId xmlns:a16="http://schemas.microsoft.com/office/drawing/2014/main" id="{F8CED291-FC10-F948-7D93-7939FA729419}"/>
              </a:ext>
            </a:extLst>
          </p:cNvPr>
          <p:cNvCxnSpPr>
            <a:cxnSpLocks/>
          </p:cNvCxnSpPr>
          <p:nvPr/>
        </p:nvCxnSpPr>
        <p:spPr>
          <a:xfrm flipH="1">
            <a:off x="4554736" y="6326299"/>
            <a:ext cx="425358" cy="139269"/>
          </a:xfrm>
          <a:prstGeom prst="straightConnector1">
            <a:avLst/>
          </a:prstGeom>
          <a:ln w="38100">
            <a:solidFill>
              <a:srgbClr val="003399"/>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1299607-056D-6FB0-6B46-772232B49569}"/>
              </a:ext>
            </a:extLst>
          </p:cNvPr>
          <p:cNvSpPr txBox="1"/>
          <p:nvPr/>
        </p:nvSpPr>
        <p:spPr>
          <a:xfrm>
            <a:off x="3291484" y="6355407"/>
            <a:ext cx="1448274" cy="523220"/>
          </a:xfrm>
          <a:prstGeom prst="rect">
            <a:avLst/>
          </a:prstGeom>
          <a:noFill/>
        </p:spPr>
        <p:txBody>
          <a:bodyPr wrap="square" rtlCol="0">
            <a:spAutoFit/>
          </a:bodyPr>
          <a:lstStyle/>
          <a:p>
            <a:r>
              <a:rPr lang="en-US" sz="2800" b="1" dirty="0"/>
              <a:t>Output</a:t>
            </a:r>
          </a:p>
        </p:txBody>
      </p:sp>
      <p:sp>
        <p:nvSpPr>
          <p:cNvPr id="44" name="TextBox 43">
            <a:extLst>
              <a:ext uri="{FF2B5EF4-FFF2-40B4-BE49-F238E27FC236}">
                <a16:creationId xmlns:a16="http://schemas.microsoft.com/office/drawing/2014/main" id="{D68A7C29-B84A-F464-DA30-184412A35A43}"/>
              </a:ext>
            </a:extLst>
          </p:cNvPr>
          <p:cNvSpPr txBox="1"/>
          <p:nvPr/>
        </p:nvSpPr>
        <p:spPr>
          <a:xfrm>
            <a:off x="7170656" y="4061847"/>
            <a:ext cx="4769789" cy="2200602"/>
          </a:xfrm>
          <a:prstGeom prst="rect">
            <a:avLst/>
          </a:prstGeom>
          <a:noFill/>
        </p:spPr>
        <p:txBody>
          <a:bodyPr wrap="square" rtlCol="0">
            <a:spAutoFit/>
          </a:bodyPr>
          <a:lstStyle/>
          <a:p>
            <a:pPr>
              <a:spcBef>
                <a:spcPts val="600"/>
              </a:spcBef>
            </a:pPr>
            <a:r>
              <a:rPr lang="en-US" sz="2200" b="1" dirty="0"/>
              <a:t>Starts to look more like a human brain: </a:t>
            </a:r>
          </a:p>
          <a:p>
            <a:pPr>
              <a:spcBef>
                <a:spcPts val="600"/>
              </a:spcBef>
            </a:pPr>
            <a:r>
              <a:rPr lang="en-US" sz="2200" b="1" dirty="0"/>
              <a:t>Instead of pulling from one source of data, the machine pulls from multiple layers of data to understand in more depth to produce a more detailed output</a:t>
            </a:r>
          </a:p>
        </p:txBody>
      </p:sp>
      <p:sp>
        <p:nvSpPr>
          <p:cNvPr id="24" name="Title 1">
            <a:extLst>
              <a:ext uri="{FF2B5EF4-FFF2-40B4-BE49-F238E27FC236}">
                <a16:creationId xmlns:a16="http://schemas.microsoft.com/office/drawing/2014/main" id="{2A855BC7-5785-1A60-5A11-D61A02D5D25D}"/>
              </a:ext>
            </a:extLst>
          </p:cNvPr>
          <p:cNvSpPr txBox="1">
            <a:spLocks/>
          </p:cNvSpPr>
          <p:nvPr/>
        </p:nvSpPr>
        <p:spPr>
          <a:xfrm>
            <a:off x="838200" y="365125"/>
            <a:ext cx="10515600" cy="756697"/>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cap="all" baseline="0">
                <a:solidFill>
                  <a:schemeClr val="accent1"/>
                </a:solidFill>
                <a:latin typeface="+mj-lt"/>
                <a:ea typeface="+mj-ea"/>
                <a:cs typeface="+mj-cs"/>
              </a:defRPr>
            </a:lvl1pPr>
          </a:lstStyle>
          <a:p>
            <a:r>
              <a:rPr lang="en-US" dirty="0"/>
              <a:t>Deep Learning</a:t>
            </a:r>
          </a:p>
        </p:txBody>
      </p:sp>
      <p:sp>
        <p:nvSpPr>
          <p:cNvPr id="28" name="TextBox 27">
            <a:extLst>
              <a:ext uri="{FF2B5EF4-FFF2-40B4-BE49-F238E27FC236}">
                <a16:creationId xmlns:a16="http://schemas.microsoft.com/office/drawing/2014/main" id="{25072FD5-DDA3-C64B-E1D2-81E0FD31E1A1}"/>
              </a:ext>
            </a:extLst>
          </p:cNvPr>
          <p:cNvSpPr txBox="1"/>
          <p:nvPr/>
        </p:nvSpPr>
        <p:spPr>
          <a:xfrm>
            <a:off x="3879979" y="3160374"/>
            <a:ext cx="1045433" cy="461665"/>
          </a:xfrm>
          <a:prstGeom prst="rect">
            <a:avLst/>
          </a:prstGeom>
          <a:noFill/>
        </p:spPr>
        <p:txBody>
          <a:bodyPr wrap="square" rtlCol="0">
            <a:spAutoFit/>
          </a:bodyPr>
          <a:lstStyle/>
          <a:p>
            <a:pPr algn="ctr"/>
            <a:r>
              <a:rPr lang="en-US" sz="2400" b="1" dirty="0"/>
              <a:t>DOG</a:t>
            </a:r>
            <a:endParaRPr lang="en-US" b="1" dirty="0"/>
          </a:p>
        </p:txBody>
      </p:sp>
      <p:sp>
        <p:nvSpPr>
          <p:cNvPr id="29" name="TextBox 28">
            <a:extLst>
              <a:ext uri="{FF2B5EF4-FFF2-40B4-BE49-F238E27FC236}">
                <a16:creationId xmlns:a16="http://schemas.microsoft.com/office/drawing/2014/main" id="{BDE96973-6DF0-8C60-0087-483A45246B7D}"/>
              </a:ext>
            </a:extLst>
          </p:cNvPr>
          <p:cNvSpPr txBox="1"/>
          <p:nvPr/>
        </p:nvSpPr>
        <p:spPr>
          <a:xfrm>
            <a:off x="7092727" y="3151459"/>
            <a:ext cx="1045433" cy="461665"/>
          </a:xfrm>
          <a:prstGeom prst="rect">
            <a:avLst/>
          </a:prstGeom>
          <a:noFill/>
        </p:spPr>
        <p:txBody>
          <a:bodyPr wrap="square" rtlCol="0">
            <a:spAutoFit/>
          </a:bodyPr>
          <a:lstStyle/>
          <a:p>
            <a:pPr algn="ctr"/>
            <a:r>
              <a:rPr lang="en-US" sz="2400" b="1" dirty="0"/>
              <a:t>DOG</a:t>
            </a:r>
            <a:endParaRPr lang="en-US" b="1" dirty="0"/>
          </a:p>
        </p:txBody>
      </p:sp>
      <p:sp>
        <p:nvSpPr>
          <p:cNvPr id="31" name="TextBox 30">
            <a:extLst>
              <a:ext uri="{FF2B5EF4-FFF2-40B4-BE49-F238E27FC236}">
                <a16:creationId xmlns:a16="http://schemas.microsoft.com/office/drawing/2014/main" id="{883FECF8-6C73-0BB5-D4C8-6600788E6FE6}"/>
              </a:ext>
            </a:extLst>
          </p:cNvPr>
          <p:cNvSpPr txBox="1"/>
          <p:nvPr/>
        </p:nvSpPr>
        <p:spPr>
          <a:xfrm>
            <a:off x="9032835" y="3180384"/>
            <a:ext cx="1045433" cy="461665"/>
          </a:xfrm>
          <a:prstGeom prst="rect">
            <a:avLst/>
          </a:prstGeom>
          <a:noFill/>
        </p:spPr>
        <p:txBody>
          <a:bodyPr wrap="square" rtlCol="0">
            <a:spAutoFit/>
          </a:bodyPr>
          <a:lstStyle/>
          <a:p>
            <a:pPr algn="ctr"/>
            <a:r>
              <a:rPr lang="en-US" sz="2400" b="1" dirty="0"/>
              <a:t>DOG</a:t>
            </a:r>
            <a:endParaRPr lang="en-US" b="1" dirty="0"/>
          </a:p>
        </p:txBody>
      </p:sp>
    </p:spTree>
    <p:extLst>
      <p:ext uri="{BB962C8B-B14F-4D97-AF65-F5344CB8AC3E}">
        <p14:creationId xmlns:p14="http://schemas.microsoft.com/office/powerpoint/2010/main" val="27310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50"/>
                                        </p:tgtEl>
                                        <p:attrNameLst>
                                          <p:attrName>style.visibility</p:attrName>
                                        </p:attrNameLst>
                                      </p:cBhvr>
                                      <p:to>
                                        <p:strVal val="visible"/>
                                      </p:to>
                                    </p:set>
                                    <p:animEffect transition="in" filter="fade">
                                      <p:cBhvr>
                                        <p:cTn id="62" dur="500"/>
                                        <p:tgtEl>
                                          <p:spTgt spid="205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052"/>
                                        </p:tgtEl>
                                        <p:attrNameLst>
                                          <p:attrName>style.visibility</p:attrName>
                                        </p:attrNameLst>
                                      </p:cBhvr>
                                      <p:to>
                                        <p:strVal val="visible"/>
                                      </p:to>
                                    </p:set>
                                    <p:animEffect transition="in" filter="fade">
                                      <p:cBhvr>
                                        <p:cTn id="78" dur="500"/>
                                        <p:tgtEl>
                                          <p:spTgt spid="2052"/>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5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500"/>
                                        <p:tgtEl>
                                          <p:spTgt spid="38"/>
                                        </p:tgtEl>
                                      </p:cBhvr>
                                    </p:animEffect>
                                  </p:childTnLst>
                                </p:cTn>
                              </p:par>
                              <p:par>
                                <p:cTn id="100" presetID="10" presetClass="entr" presetSubtype="0" fill="hold" nodeType="with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500"/>
                                        <p:tgtEl>
                                          <p:spTgt spid="3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fade">
                                      <p:cBhvr>
                                        <p:cTn id="10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8" grpId="0"/>
      <p:bldP spid="19" grpId="0" animBg="1"/>
      <p:bldP spid="21" grpId="0"/>
      <p:bldP spid="23" grpId="0" animBg="1"/>
      <p:bldP spid="26" grpId="0"/>
      <p:bldP spid="30" grpId="0" animBg="1"/>
      <p:bldP spid="32" grpId="0"/>
      <p:bldP spid="38" grpId="0" animBg="1"/>
      <p:bldP spid="40" grpId="0"/>
      <p:bldP spid="28" grpId="0"/>
      <p:bldP spid="29"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CBB6-3E1C-47C3-8FD3-76E467E37220}"/>
              </a:ext>
            </a:extLst>
          </p:cNvPr>
          <p:cNvSpPr>
            <a:spLocks noGrp="1"/>
          </p:cNvSpPr>
          <p:nvPr>
            <p:ph type="title"/>
          </p:nvPr>
        </p:nvSpPr>
        <p:spPr>
          <a:xfrm>
            <a:off x="327804" y="433908"/>
            <a:ext cx="10363200" cy="1325880"/>
          </a:xfrm>
        </p:spPr>
        <p:txBody>
          <a:bodyPr/>
          <a:lstStyle/>
          <a:p>
            <a:r>
              <a:rPr lang="en-US" dirty="0"/>
              <a:t>Generative ai</a:t>
            </a:r>
          </a:p>
        </p:txBody>
      </p:sp>
      <p:sp>
        <p:nvSpPr>
          <p:cNvPr id="42" name="Content Placeholder 2">
            <a:extLst>
              <a:ext uri="{FF2B5EF4-FFF2-40B4-BE49-F238E27FC236}">
                <a16:creationId xmlns:a16="http://schemas.microsoft.com/office/drawing/2014/main" id="{5F20EBA3-9DF3-2842-51F0-35DFD8C15B84}"/>
              </a:ext>
            </a:extLst>
          </p:cNvPr>
          <p:cNvSpPr txBox="1">
            <a:spLocks/>
          </p:cNvSpPr>
          <p:nvPr/>
        </p:nvSpPr>
        <p:spPr>
          <a:xfrm>
            <a:off x="327804" y="1328467"/>
            <a:ext cx="7387446" cy="5346653"/>
          </a:xfrm>
          <a:prstGeom prst="rect">
            <a:avLst/>
          </a:prstGeom>
          <a:noFill/>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dirty="0">
                <a:solidFill>
                  <a:schemeClr val="bg1"/>
                </a:solidFill>
              </a:rPr>
              <a:t>Instead of trying to take a complex input and predict the next thing, Gen AI and looks at </a:t>
            </a:r>
            <a:r>
              <a:rPr lang="en-US" b="1" dirty="0">
                <a:solidFill>
                  <a:schemeClr val="bg1"/>
                </a:solidFill>
              </a:rPr>
              <a:t>groupings</a:t>
            </a:r>
            <a:r>
              <a:rPr lang="en-US" dirty="0">
                <a:solidFill>
                  <a:schemeClr val="bg1"/>
                </a:solidFill>
              </a:rPr>
              <a:t> of text or images and is now trying to </a:t>
            </a:r>
            <a:r>
              <a:rPr lang="en-US" b="1" dirty="0">
                <a:solidFill>
                  <a:schemeClr val="bg1"/>
                </a:solidFill>
              </a:rPr>
              <a:t>GENERATE</a:t>
            </a:r>
            <a:r>
              <a:rPr lang="en-US" dirty="0">
                <a:solidFill>
                  <a:schemeClr val="bg1"/>
                </a:solidFill>
              </a:rPr>
              <a:t> a new output (text, sound, image, video, etc.)</a:t>
            </a:r>
          </a:p>
          <a:p>
            <a:pPr lvl="1">
              <a:lnSpc>
                <a:spcPct val="110000"/>
              </a:lnSpc>
              <a:spcBef>
                <a:spcPts val="600"/>
              </a:spcBef>
            </a:pPr>
            <a:r>
              <a:rPr lang="en-US" dirty="0">
                <a:solidFill>
                  <a:schemeClr val="bg1"/>
                </a:solidFill>
              </a:rPr>
              <a:t>Looks at the relationship of the words or images and finds out what relationship or grouping of words (or images, video, sound, etc.) makes sense to put out</a:t>
            </a:r>
          </a:p>
          <a:p>
            <a:pPr marL="0" indent="0">
              <a:lnSpc>
                <a:spcPct val="110000"/>
              </a:lnSpc>
              <a:spcBef>
                <a:spcPts val="600"/>
              </a:spcBef>
              <a:buNone/>
            </a:pPr>
            <a:r>
              <a:rPr lang="en-US" dirty="0">
                <a:solidFill>
                  <a:schemeClr val="bg1"/>
                </a:solidFill>
              </a:rPr>
              <a:t>EX: Instead of a giving the machine an image of a cat or dog and having it say what it is, you can tell the machine what you want, and it will </a:t>
            </a:r>
            <a:r>
              <a:rPr lang="en-US" b="1" dirty="0">
                <a:solidFill>
                  <a:schemeClr val="bg1"/>
                </a:solidFill>
              </a:rPr>
              <a:t>GENERATE</a:t>
            </a:r>
            <a:r>
              <a:rPr lang="en-US" dirty="0">
                <a:solidFill>
                  <a:schemeClr val="bg1"/>
                </a:solidFill>
              </a:rPr>
              <a:t> a brand-new output</a:t>
            </a:r>
          </a:p>
          <a:p>
            <a:pPr>
              <a:lnSpc>
                <a:spcPct val="110000"/>
              </a:lnSpc>
              <a:spcBef>
                <a:spcPts val="600"/>
              </a:spcBef>
            </a:pPr>
            <a:r>
              <a:rPr lang="en-US" dirty="0">
                <a:solidFill>
                  <a:schemeClr val="bg1"/>
                </a:solidFill>
              </a:rPr>
              <a:t>Open AI – Dall-E: “A picture of a cat in front of a credit union giving the credit union money”</a:t>
            </a:r>
          </a:p>
          <a:p>
            <a:pPr>
              <a:lnSpc>
                <a:spcPct val="110000"/>
              </a:lnSpc>
              <a:spcBef>
                <a:spcPts val="600"/>
              </a:spcBef>
            </a:pPr>
            <a:endParaRPr lang="en-ZA" noProof="1">
              <a:solidFill>
                <a:schemeClr val="bg1"/>
              </a:solidFill>
            </a:endParaRPr>
          </a:p>
        </p:txBody>
      </p:sp>
      <p:pic>
        <p:nvPicPr>
          <p:cNvPr id="43" name="Picture 42" descr="A cartoon of a cat holding money and giving a person a cash&#10;&#10;Description automatically generated">
            <a:extLst>
              <a:ext uri="{FF2B5EF4-FFF2-40B4-BE49-F238E27FC236}">
                <a16:creationId xmlns:a16="http://schemas.microsoft.com/office/drawing/2014/main" id="{A009D119-7106-887B-D313-B8E37309D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8800" y="2027907"/>
            <a:ext cx="3778316" cy="3778316"/>
          </a:xfrm>
          <a:prstGeom prst="rect">
            <a:avLst/>
          </a:prstGeom>
        </p:spPr>
      </p:pic>
    </p:spTree>
    <p:extLst>
      <p:ext uri="{BB962C8B-B14F-4D97-AF65-F5344CB8AC3E}">
        <p14:creationId xmlns:p14="http://schemas.microsoft.com/office/powerpoint/2010/main" val="143966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CFAB-A735-4A31-A51D-42FE1F5E94E0}"/>
              </a:ext>
            </a:extLst>
          </p:cNvPr>
          <p:cNvSpPr>
            <a:spLocks noGrp="1"/>
          </p:cNvSpPr>
          <p:nvPr>
            <p:ph type="title"/>
          </p:nvPr>
        </p:nvSpPr>
        <p:spPr>
          <a:xfrm>
            <a:off x="914400" y="429768"/>
            <a:ext cx="6800850" cy="1325880"/>
          </a:xfrm>
        </p:spPr>
        <p:txBody>
          <a:bodyPr/>
          <a:lstStyle/>
          <a:p>
            <a:r>
              <a:rPr lang="en-US" dirty="0"/>
              <a:t>Ai is about humans</a:t>
            </a:r>
          </a:p>
        </p:txBody>
      </p:sp>
      <p:sp>
        <p:nvSpPr>
          <p:cNvPr id="23" name="Text Placeholder 22">
            <a:extLst>
              <a:ext uri="{FF2B5EF4-FFF2-40B4-BE49-F238E27FC236}">
                <a16:creationId xmlns:a16="http://schemas.microsoft.com/office/drawing/2014/main" id="{41BDD77E-A892-4E87-9B6D-EF78B0038A44}"/>
              </a:ext>
            </a:extLst>
          </p:cNvPr>
          <p:cNvSpPr>
            <a:spLocks noGrp="1"/>
          </p:cNvSpPr>
          <p:nvPr>
            <p:ph type="body" sz="quarter" idx="15"/>
          </p:nvPr>
        </p:nvSpPr>
        <p:spPr>
          <a:xfrm>
            <a:off x="546100" y="2221017"/>
            <a:ext cx="3200400" cy="365760"/>
          </a:xfrm>
        </p:spPr>
        <p:txBody>
          <a:bodyPr/>
          <a:lstStyle/>
          <a:p>
            <a:r>
              <a:rPr lang="en-US" sz="2800" dirty="0"/>
              <a:t>why</a:t>
            </a:r>
          </a:p>
        </p:txBody>
      </p:sp>
      <p:sp>
        <p:nvSpPr>
          <p:cNvPr id="4" name="Content Placeholder 3">
            <a:extLst>
              <a:ext uri="{FF2B5EF4-FFF2-40B4-BE49-F238E27FC236}">
                <a16:creationId xmlns:a16="http://schemas.microsoft.com/office/drawing/2014/main" id="{8421587F-8DFD-4A31-9931-8A346A92D87A}"/>
              </a:ext>
            </a:extLst>
          </p:cNvPr>
          <p:cNvSpPr>
            <a:spLocks noGrp="1"/>
          </p:cNvSpPr>
          <p:nvPr>
            <p:ph type="body" sz="quarter" idx="13"/>
          </p:nvPr>
        </p:nvSpPr>
        <p:spPr>
          <a:xfrm>
            <a:off x="546100" y="2632497"/>
            <a:ext cx="3200400" cy="1188720"/>
          </a:xfrm>
        </p:spPr>
        <p:txBody>
          <a:bodyPr vert="horz" lIns="91440" tIns="45720" rIns="91440" bIns="45720" rtlCol="0" anchor="t">
            <a:normAutofit lnSpcReduction="10000"/>
          </a:bodyPr>
          <a:lstStyle/>
          <a:p>
            <a:pPr>
              <a:lnSpc>
                <a:spcPct val="100000"/>
              </a:lnSpc>
              <a:spcBef>
                <a:spcPts val="300"/>
              </a:spcBef>
            </a:pPr>
            <a:r>
              <a:rPr lang="en-ZA" sz="2000" dirty="0"/>
              <a:t>Issues with reliability and hallucinations make “human-in-the-loop” essential</a:t>
            </a:r>
          </a:p>
        </p:txBody>
      </p:sp>
      <p:sp>
        <p:nvSpPr>
          <p:cNvPr id="24" name="Text Placeholder 23">
            <a:extLst>
              <a:ext uri="{FF2B5EF4-FFF2-40B4-BE49-F238E27FC236}">
                <a16:creationId xmlns:a16="http://schemas.microsoft.com/office/drawing/2014/main" id="{4F05CFBF-1A7F-4C99-9321-EF2EF7BEF771}"/>
              </a:ext>
            </a:extLst>
          </p:cNvPr>
          <p:cNvSpPr>
            <a:spLocks noGrp="1"/>
          </p:cNvSpPr>
          <p:nvPr>
            <p:ph type="body" sz="quarter" idx="16"/>
          </p:nvPr>
        </p:nvSpPr>
        <p:spPr>
          <a:xfrm>
            <a:off x="4538277" y="2221017"/>
            <a:ext cx="3200400" cy="365760"/>
          </a:xfrm>
        </p:spPr>
        <p:txBody>
          <a:bodyPr/>
          <a:lstStyle/>
          <a:p>
            <a:r>
              <a:rPr lang="en-US" sz="2800" dirty="0"/>
              <a:t>Flip the script</a:t>
            </a:r>
          </a:p>
        </p:txBody>
      </p:sp>
      <p:sp>
        <p:nvSpPr>
          <p:cNvPr id="22" name="Text Placeholder 21">
            <a:extLst>
              <a:ext uri="{FF2B5EF4-FFF2-40B4-BE49-F238E27FC236}">
                <a16:creationId xmlns:a16="http://schemas.microsoft.com/office/drawing/2014/main" id="{90EE4EC2-315F-4BCE-91FD-64A3D3AF94D2}"/>
              </a:ext>
            </a:extLst>
          </p:cNvPr>
          <p:cNvSpPr>
            <a:spLocks noGrp="1"/>
          </p:cNvSpPr>
          <p:nvPr>
            <p:ph type="body" sz="quarter" idx="14"/>
          </p:nvPr>
        </p:nvSpPr>
        <p:spPr>
          <a:xfrm>
            <a:off x="4535424" y="2632497"/>
            <a:ext cx="3200400" cy="1188720"/>
          </a:xfrm>
        </p:spPr>
        <p:txBody>
          <a:bodyPr>
            <a:normAutofit/>
          </a:bodyPr>
          <a:lstStyle/>
          <a:p>
            <a:pPr>
              <a:lnSpc>
                <a:spcPct val="100000"/>
              </a:lnSpc>
              <a:spcBef>
                <a:spcPts val="300"/>
              </a:spcBef>
            </a:pPr>
            <a:r>
              <a:rPr lang="en-ZA" sz="2000" dirty="0"/>
              <a:t>Let’s change Artificial Intelligence to Augmented Intelligence</a:t>
            </a:r>
          </a:p>
        </p:txBody>
      </p:sp>
      <p:sp>
        <p:nvSpPr>
          <p:cNvPr id="27" name="Text Placeholder 26">
            <a:extLst>
              <a:ext uri="{FF2B5EF4-FFF2-40B4-BE49-F238E27FC236}">
                <a16:creationId xmlns:a16="http://schemas.microsoft.com/office/drawing/2014/main" id="{8385ECC2-8A21-4825-96AB-97E7C4FB9A1A}"/>
              </a:ext>
            </a:extLst>
          </p:cNvPr>
          <p:cNvSpPr>
            <a:spLocks noGrp="1"/>
          </p:cNvSpPr>
          <p:nvPr>
            <p:ph type="body" sz="quarter" idx="19"/>
          </p:nvPr>
        </p:nvSpPr>
        <p:spPr>
          <a:xfrm>
            <a:off x="2146300" y="4070957"/>
            <a:ext cx="3340100" cy="365760"/>
          </a:xfrm>
        </p:spPr>
        <p:txBody>
          <a:bodyPr/>
          <a:lstStyle/>
          <a:p>
            <a:r>
              <a:rPr lang="en-US" sz="2800" dirty="0"/>
              <a:t>Ai as a sidekick</a:t>
            </a:r>
          </a:p>
        </p:txBody>
      </p:sp>
      <p:sp>
        <p:nvSpPr>
          <p:cNvPr id="25" name="Text Placeholder 24">
            <a:extLst>
              <a:ext uri="{FF2B5EF4-FFF2-40B4-BE49-F238E27FC236}">
                <a16:creationId xmlns:a16="http://schemas.microsoft.com/office/drawing/2014/main" id="{A8113FBA-9114-48D1-A189-9A1B7ABCF38A}"/>
              </a:ext>
            </a:extLst>
          </p:cNvPr>
          <p:cNvSpPr>
            <a:spLocks noGrp="1"/>
          </p:cNvSpPr>
          <p:nvPr>
            <p:ph type="body" sz="quarter" idx="17"/>
          </p:nvPr>
        </p:nvSpPr>
        <p:spPr>
          <a:xfrm>
            <a:off x="525526" y="4560796"/>
            <a:ext cx="7189724" cy="1960245"/>
          </a:xfrm>
        </p:spPr>
        <p:txBody>
          <a:bodyPr>
            <a:normAutofit/>
          </a:bodyPr>
          <a:lstStyle/>
          <a:p>
            <a:pPr>
              <a:lnSpc>
                <a:spcPct val="100000"/>
              </a:lnSpc>
              <a:spcBef>
                <a:spcPts val="300"/>
              </a:spcBef>
            </a:pPr>
            <a:r>
              <a:rPr lang="en-ZA" sz="2000" dirty="0"/>
              <a:t>If you give a roofer the choice between a hammer and a nail gun, most will choose the nail gun – easier and faster</a:t>
            </a:r>
          </a:p>
          <a:p>
            <a:pPr>
              <a:lnSpc>
                <a:spcPct val="100000"/>
              </a:lnSpc>
              <a:spcBef>
                <a:spcPts val="300"/>
              </a:spcBef>
            </a:pPr>
            <a:endParaRPr lang="en-ZA" sz="2000" dirty="0"/>
          </a:p>
          <a:p>
            <a:pPr>
              <a:lnSpc>
                <a:spcPct val="100000"/>
              </a:lnSpc>
              <a:spcBef>
                <a:spcPts val="300"/>
              </a:spcBef>
            </a:pPr>
            <a:r>
              <a:rPr lang="en-ZA" sz="2000" dirty="0"/>
              <a:t>But if the person does not know how to use the nail gun, they could hurt themselves or someone else</a:t>
            </a:r>
          </a:p>
          <a:p>
            <a:pPr>
              <a:lnSpc>
                <a:spcPct val="100000"/>
              </a:lnSpc>
              <a:spcBef>
                <a:spcPts val="300"/>
              </a:spcBef>
            </a:pPr>
            <a:endParaRPr lang="en-US" sz="2000" dirty="0"/>
          </a:p>
        </p:txBody>
      </p:sp>
      <p:sp>
        <p:nvSpPr>
          <p:cNvPr id="28" name="Text Placeholder 27">
            <a:extLst>
              <a:ext uri="{FF2B5EF4-FFF2-40B4-BE49-F238E27FC236}">
                <a16:creationId xmlns:a16="http://schemas.microsoft.com/office/drawing/2014/main" id="{9BB8B2E0-57A3-43A4-859A-28669F14F8FE}"/>
              </a:ext>
            </a:extLst>
          </p:cNvPr>
          <p:cNvSpPr>
            <a:spLocks noGrp="1"/>
          </p:cNvSpPr>
          <p:nvPr>
            <p:ph type="body" sz="quarter" idx="20"/>
          </p:nvPr>
        </p:nvSpPr>
        <p:spPr>
          <a:xfrm>
            <a:off x="719847" y="1121453"/>
            <a:ext cx="6800850" cy="533822"/>
          </a:xfrm>
        </p:spPr>
        <p:txBody>
          <a:bodyPr/>
          <a:lstStyle/>
          <a:p>
            <a:pPr algn="ctr">
              <a:lnSpc>
                <a:spcPct val="100000"/>
              </a:lnSpc>
            </a:pPr>
            <a:r>
              <a:rPr lang="en-ZA" dirty="0"/>
              <a:t>“AI will not replace you, but a person using ai will”</a:t>
            </a:r>
            <a:endParaRPr lang="en-US" dirty="0"/>
          </a:p>
        </p:txBody>
      </p:sp>
      <p:sp>
        <p:nvSpPr>
          <p:cNvPr id="6" name="Slide Number Placeholder 5">
            <a:extLst>
              <a:ext uri="{FF2B5EF4-FFF2-40B4-BE49-F238E27FC236}">
                <a16:creationId xmlns:a16="http://schemas.microsoft.com/office/drawing/2014/main" id="{221F794A-4793-4DB0-91FD-E5B132FC1634}"/>
              </a:ext>
            </a:extLst>
          </p:cNvPr>
          <p:cNvSpPr>
            <a:spLocks noGrp="1"/>
          </p:cNvSpPr>
          <p:nvPr>
            <p:ph type="sldNum" sz="quarter" idx="12"/>
          </p:nvPr>
        </p:nvSpPr>
        <p:spPr>
          <a:xfrm>
            <a:off x="11274091" y="6355080"/>
            <a:ext cx="457200" cy="365125"/>
          </a:xfrm>
        </p:spPr>
        <p:txBody>
          <a:bodyPr/>
          <a:lstStyle/>
          <a:p>
            <a:fld id="{B5CEABB6-07DC-46E8-9B57-56EC44A396E5}" type="slidenum">
              <a:rPr lang="en-US" smtClean="0"/>
              <a:pPr/>
              <a:t>6</a:t>
            </a:fld>
            <a:endParaRPr lang="en-US" dirty="0"/>
          </a:p>
        </p:txBody>
      </p:sp>
    </p:spTree>
    <p:extLst>
      <p:ext uri="{BB962C8B-B14F-4D97-AF65-F5344CB8AC3E}">
        <p14:creationId xmlns:p14="http://schemas.microsoft.com/office/powerpoint/2010/main" val="62791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E1C88-627C-4655-A4FB-0BB02EDB078A}"/>
              </a:ext>
            </a:extLst>
          </p:cNvPr>
          <p:cNvSpPr>
            <a:spLocks noGrp="1"/>
          </p:cNvSpPr>
          <p:nvPr>
            <p:ph type="title"/>
          </p:nvPr>
        </p:nvSpPr>
        <p:spPr>
          <a:xfrm>
            <a:off x="335280" y="367792"/>
            <a:ext cx="6800850" cy="1325880"/>
          </a:xfrm>
        </p:spPr>
        <p:txBody>
          <a:bodyPr/>
          <a:lstStyle/>
          <a:p>
            <a:r>
              <a:rPr lang="en-US" dirty="0">
                <a:solidFill>
                  <a:srgbClr val="EC008C"/>
                </a:solidFill>
              </a:rPr>
              <a:t>Human-in-the-loop</a:t>
            </a:r>
          </a:p>
        </p:txBody>
      </p:sp>
      <p:sp>
        <p:nvSpPr>
          <p:cNvPr id="8" name="Text Placeholder 22">
            <a:extLst>
              <a:ext uri="{FF2B5EF4-FFF2-40B4-BE49-F238E27FC236}">
                <a16:creationId xmlns:a16="http://schemas.microsoft.com/office/drawing/2014/main" id="{65446727-AF3D-6095-88EC-6A11EECDD72E}"/>
              </a:ext>
            </a:extLst>
          </p:cNvPr>
          <p:cNvSpPr txBox="1">
            <a:spLocks/>
          </p:cNvSpPr>
          <p:nvPr/>
        </p:nvSpPr>
        <p:spPr>
          <a:xfrm>
            <a:off x="843280" y="1419351"/>
            <a:ext cx="7112000" cy="8925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rPr>
              <a:t>DEVELOP AN ETHICAL RESPONSIBILITIES FRAMEWORK</a:t>
            </a:r>
          </a:p>
        </p:txBody>
      </p:sp>
      <p:sp>
        <p:nvSpPr>
          <p:cNvPr id="9" name="Text Placeholder 22">
            <a:extLst>
              <a:ext uri="{FF2B5EF4-FFF2-40B4-BE49-F238E27FC236}">
                <a16:creationId xmlns:a16="http://schemas.microsoft.com/office/drawing/2014/main" id="{3D8BF68D-76D2-26C0-CA41-884486C071BC}"/>
              </a:ext>
            </a:extLst>
          </p:cNvPr>
          <p:cNvSpPr txBox="1">
            <a:spLocks/>
          </p:cNvSpPr>
          <p:nvPr/>
        </p:nvSpPr>
        <p:spPr>
          <a:xfrm>
            <a:off x="843280" y="4315999"/>
            <a:ext cx="7112000" cy="460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rPr>
              <a:t>CREATE SANDBOXES IN I.T. STACK</a:t>
            </a:r>
          </a:p>
        </p:txBody>
      </p:sp>
      <p:sp>
        <p:nvSpPr>
          <p:cNvPr id="10" name="Text Placeholder 22">
            <a:extLst>
              <a:ext uri="{FF2B5EF4-FFF2-40B4-BE49-F238E27FC236}">
                <a16:creationId xmlns:a16="http://schemas.microsoft.com/office/drawing/2014/main" id="{74DFDA48-91AD-3AE5-98FE-947798ADF4F8}"/>
              </a:ext>
            </a:extLst>
          </p:cNvPr>
          <p:cNvSpPr txBox="1">
            <a:spLocks/>
          </p:cNvSpPr>
          <p:nvPr/>
        </p:nvSpPr>
        <p:spPr>
          <a:xfrm>
            <a:off x="831386" y="5340185"/>
            <a:ext cx="7112000" cy="460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rPr>
              <a:t>DISTRIBUTION MODEL: FORM COMMUNITIES OF PRACTICE</a:t>
            </a:r>
          </a:p>
        </p:txBody>
      </p:sp>
      <p:sp>
        <p:nvSpPr>
          <p:cNvPr id="13" name="Arrow: Chevron 12">
            <a:extLst>
              <a:ext uri="{FF2B5EF4-FFF2-40B4-BE49-F238E27FC236}">
                <a16:creationId xmlns:a16="http://schemas.microsoft.com/office/drawing/2014/main" id="{2D5BCF5B-0677-56BF-AFEC-FB55B52B4EB9}"/>
              </a:ext>
            </a:extLst>
          </p:cNvPr>
          <p:cNvSpPr/>
          <p:nvPr/>
        </p:nvSpPr>
        <p:spPr>
          <a:xfrm>
            <a:off x="414826" y="1787681"/>
            <a:ext cx="348908" cy="348908"/>
          </a:xfrm>
          <a:prstGeom prst="chevron">
            <a:avLst/>
          </a:prstGeom>
          <a:solidFill>
            <a:srgbClr val="EC008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tx1"/>
              </a:solidFill>
            </a:endParaRPr>
          </a:p>
        </p:txBody>
      </p:sp>
      <p:sp>
        <p:nvSpPr>
          <p:cNvPr id="14" name="Arrow: Chevron 13">
            <a:extLst>
              <a:ext uri="{FF2B5EF4-FFF2-40B4-BE49-F238E27FC236}">
                <a16:creationId xmlns:a16="http://schemas.microsoft.com/office/drawing/2014/main" id="{78709F2A-60C9-B7C0-2ED5-0AD08CF3D427}"/>
              </a:ext>
            </a:extLst>
          </p:cNvPr>
          <p:cNvSpPr/>
          <p:nvPr/>
        </p:nvSpPr>
        <p:spPr>
          <a:xfrm>
            <a:off x="414826" y="4391989"/>
            <a:ext cx="348908" cy="348908"/>
          </a:xfrm>
          <a:prstGeom prst="chevron">
            <a:avLst/>
          </a:prstGeom>
          <a:solidFill>
            <a:srgbClr val="EC008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tx1"/>
              </a:solidFill>
            </a:endParaRPr>
          </a:p>
        </p:txBody>
      </p:sp>
      <p:sp>
        <p:nvSpPr>
          <p:cNvPr id="15" name="Arrow: Chevron 14">
            <a:extLst>
              <a:ext uri="{FF2B5EF4-FFF2-40B4-BE49-F238E27FC236}">
                <a16:creationId xmlns:a16="http://schemas.microsoft.com/office/drawing/2014/main" id="{FEC81889-D0C2-2432-1946-A72F9032D29C}"/>
              </a:ext>
            </a:extLst>
          </p:cNvPr>
          <p:cNvSpPr/>
          <p:nvPr/>
        </p:nvSpPr>
        <p:spPr>
          <a:xfrm>
            <a:off x="414826" y="5625979"/>
            <a:ext cx="348908" cy="348908"/>
          </a:xfrm>
          <a:prstGeom prst="chevron">
            <a:avLst/>
          </a:prstGeom>
          <a:solidFill>
            <a:srgbClr val="EC008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tx1"/>
              </a:solidFill>
            </a:endParaRPr>
          </a:p>
        </p:txBody>
      </p:sp>
      <p:sp>
        <p:nvSpPr>
          <p:cNvPr id="16" name="Text Placeholder 22">
            <a:extLst>
              <a:ext uri="{FF2B5EF4-FFF2-40B4-BE49-F238E27FC236}">
                <a16:creationId xmlns:a16="http://schemas.microsoft.com/office/drawing/2014/main" id="{218FE762-E878-3AD8-A8E1-8B2DFA471321}"/>
              </a:ext>
            </a:extLst>
          </p:cNvPr>
          <p:cNvSpPr txBox="1">
            <a:spLocks/>
          </p:cNvSpPr>
          <p:nvPr/>
        </p:nvSpPr>
        <p:spPr>
          <a:xfrm>
            <a:off x="843280" y="2903189"/>
            <a:ext cx="7112000" cy="460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rPr>
              <a:t>PUT POLICIES AND PROCEDURES IN PLACE</a:t>
            </a:r>
          </a:p>
        </p:txBody>
      </p:sp>
      <p:sp>
        <p:nvSpPr>
          <p:cNvPr id="17" name="Arrow: Chevron 16">
            <a:extLst>
              <a:ext uri="{FF2B5EF4-FFF2-40B4-BE49-F238E27FC236}">
                <a16:creationId xmlns:a16="http://schemas.microsoft.com/office/drawing/2014/main" id="{1B5D10A0-9808-36A0-7D2E-85F9EDC62FC3}"/>
              </a:ext>
            </a:extLst>
          </p:cNvPr>
          <p:cNvSpPr/>
          <p:nvPr/>
        </p:nvSpPr>
        <p:spPr>
          <a:xfrm>
            <a:off x="414826" y="2979179"/>
            <a:ext cx="348908" cy="348908"/>
          </a:xfrm>
          <a:prstGeom prst="chevron">
            <a:avLst/>
          </a:prstGeom>
          <a:solidFill>
            <a:srgbClr val="EC008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346372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4E75-8F40-C308-4725-643FE1FD0906}"/>
              </a:ext>
            </a:extLst>
          </p:cNvPr>
          <p:cNvSpPr>
            <a:spLocks noGrp="1"/>
          </p:cNvSpPr>
          <p:nvPr>
            <p:ph type="title"/>
          </p:nvPr>
        </p:nvSpPr>
        <p:spPr>
          <a:xfrm>
            <a:off x="838200" y="428752"/>
            <a:ext cx="10515600" cy="1325563"/>
          </a:xfrm>
        </p:spPr>
        <p:txBody>
          <a:bodyPr/>
          <a:lstStyle/>
          <a:p>
            <a:r>
              <a:rPr lang="en-US" dirty="0"/>
              <a:t>The next generation employee</a:t>
            </a:r>
          </a:p>
        </p:txBody>
      </p:sp>
      <p:sp>
        <p:nvSpPr>
          <p:cNvPr id="3" name="Content Placeholder 2">
            <a:extLst>
              <a:ext uri="{FF2B5EF4-FFF2-40B4-BE49-F238E27FC236}">
                <a16:creationId xmlns:a16="http://schemas.microsoft.com/office/drawing/2014/main" id="{4AC9DB02-C80F-F05C-97C8-C7804396D1E0}"/>
              </a:ext>
            </a:extLst>
          </p:cNvPr>
          <p:cNvSpPr>
            <a:spLocks noGrp="1"/>
          </p:cNvSpPr>
          <p:nvPr>
            <p:ph idx="1"/>
          </p:nvPr>
        </p:nvSpPr>
        <p:spPr>
          <a:xfrm>
            <a:off x="838200" y="1209040"/>
            <a:ext cx="10515600" cy="5476239"/>
          </a:xfrm>
        </p:spPr>
        <p:txBody>
          <a:bodyPr>
            <a:normAutofit fontScale="92500" lnSpcReduction="10000"/>
          </a:bodyPr>
          <a:lstStyle/>
          <a:p>
            <a:pPr marL="0" lvl="1" algn="l"/>
            <a:r>
              <a:rPr lang="en-US" sz="1800" b="1" i="0" dirty="0">
                <a:effectLst/>
                <a:latin typeface="Söhne"/>
              </a:rPr>
              <a:t>As we embrace AI, it's crucial to understand the human-in-the-loop model. This approach synergizes human intelligence with AI's efficiency. Humans guide AI, improving its outputs and ensuring quality.</a:t>
            </a:r>
          </a:p>
          <a:p>
            <a:pPr marL="0" lvl="1" algn="l"/>
            <a:endParaRPr lang="en-US" sz="1800" b="1" i="0" dirty="0">
              <a:effectLst/>
              <a:latin typeface="Söhne"/>
            </a:endParaRPr>
          </a:p>
          <a:p>
            <a:pPr marL="285750" indent="-285750" algn="l">
              <a:buFont typeface="Arial" panose="020B0604020202020204" pitchFamily="34" charset="0"/>
              <a:buChar char="•"/>
            </a:pPr>
            <a:r>
              <a:rPr lang="en-US" sz="2200" b="1" i="0" dirty="0">
                <a:effectLst/>
                <a:latin typeface="Söhne"/>
              </a:rPr>
              <a:t>Roles in AI Workflows:</a:t>
            </a:r>
            <a:endParaRPr lang="en-US" sz="2200" b="0" i="0" dirty="0">
              <a:effectLst/>
              <a:latin typeface="Söhne"/>
            </a:endParaRPr>
          </a:p>
          <a:p>
            <a:pPr marL="742950" lvl="1" indent="-285750" algn="l">
              <a:buFont typeface="Courier New" panose="02070309020205020404" pitchFamily="49" charset="0"/>
              <a:buChar char="o"/>
            </a:pPr>
            <a:r>
              <a:rPr lang="en-US" sz="2200" b="1" i="0" dirty="0">
                <a:effectLst/>
                <a:latin typeface="Söhne"/>
              </a:rPr>
              <a:t>Prompt Engineer:</a:t>
            </a:r>
            <a:endParaRPr lang="en-US" sz="2200" b="0" i="0" dirty="0">
              <a:effectLst/>
              <a:latin typeface="Söhne"/>
            </a:endParaRPr>
          </a:p>
          <a:p>
            <a:pPr marL="1200150" lvl="2" indent="-285750" algn="l">
              <a:buFont typeface="Courier New" panose="02070309020205020404" pitchFamily="49" charset="0"/>
              <a:buChar char="o"/>
            </a:pPr>
            <a:r>
              <a:rPr lang="en-US" sz="2200" b="0" i="0" dirty="0">
                <a:effectLst/>
                <a:latin typeface="Söhne"/>
              </a:rPr>
              <a:t>In this emerging role, the employee crafts prompts for AI systems. It's about understanding what AI can do and how to instruct it effectively. This role is pivotal in shaping AI responses.</a:t>
            </a:r>
          </a:p>
          <a:p>
            <a:pPr marL="742950" lvl="1" indent="-285750" algn="l">
              <a:buFont typeface="Courier New" panose="02070309020205020404" pitchFamily="49" charset="0"/>
              <a:buChar char="o"/>
            </a:pPr>
            <a:r>
              <a:rPr lang="en-US" sz="2200" b="1" i="0" dirty="0">
                <a:effectLst/>
                <a:latin typeface="Söhne"/>
              </a:rPr>
              <a:t>Output Verifier:</a:t>
            </a:r>
            <a:endParaRPr lang="en-US" sz="2200" b="0" i="0" dirty="0">
              <a:effectLst/>
              <a:latin typeface="Söhne"/>
            </a:endParaRPr>
          </a:p>
          <a:p>
            <a:pPr marL="1200150" lvl="2" indent="-285750" algn="l">
              <a:buFont typeface="Courier New" panose="02070309020205020404" pitchFamily="49" charset="0"/>
              <a:buChar char="o"/>
            </a:pPr>
            <a:r>
              <a:rPr lang="en-US" sz="2200" b="0" i="0" dirty="0">
                <a:effectLst/>
                <a:latin typeface="Söhne"/>
              </a:rPr>
              <a:t>After AI processes the information, the Output Verifier steps in. They ensure the AI's work is accurate and relevant. This role is our quality checkpoint, safeguarding our standards.</a:t>
            </a:r>
          </a:p>
          <a:p>
            <a:pPr marL="285750" indent="-285750" algn="l">
              <a:buFont typeface="Arial" panose="020B0604020202020204" pitchFamily="34" charset="0"/>
              <a:buChar char="•"/>
            </a:pPr>
            <a:r>
              <a:rPr lang="en-US" sz="2200" b="1" i="0" dirty="0">
                <a:effectLst/>
                <a:latin typeface="Söhne"/>
              </a:rPr>
              <a:t>Evolving Job Landscape:</a:t>
            </a:r>
            <a:endParaRPr lang="en-US" sz="2200" b="0" i="0" dirty="0">
              <a:effectLst/>
              <a:latin typeface="Söhne"/>
            </a:endParaRPr>
          </a:p>
          <a:p>
            <a:pPr marL="742950" lvl="1" indent="-285750" algn="l">
              <a:buFont typeface="Courier New" panose="02070309020205020404" pitchFamily="49" charset="0"/>
              <a:buChar char="o"/>
            </a:pPr>
            <a:r>
              <a:rPr lang="en-US" sz="2200" b="0" i="0" dirty="0">
                <a:effectLst/>
                <a:latin typeface="Söhne"/>
              </a:rPr>
              <a:t>Our jobs are evolving. We're moving from traditional roles to positions that blend our skills with AI's capabilities. It's less about manual tasks and more about managing AI, solving complex problems, and strategizing.</a:t>
            </a:r>
          </a:p>
          <a:p>
            <a:pPr marL="285750" indent="-285750" algn="l">
              <a:buFont typeface="Arial" panose="020B0604020202020204" pitchFamily="34" charset="0"/>
              <a:buChar char="•"/>
            </a:pPr>
            <a:r>
              <a:rPr lang="en-US" sz="2200" b="1" i="0" dirty="0">
                <a:effectLst/>
                <a:latin typeface="Söhne"/>
              </a:rPr>
              <a:t>Skills for the Future:</a:t>
            </a:r>
            <a:endParaRPr lang="en-US" sz="2200" b="0" i="0" dirty="0">
              <a:effectLst/>
              <a:latin typeface="Söhne"/>
            </a:endParaRPr>
          </a:p>
          <a:p>
            <a:pPr marL="742950" lvl="1" indent="-285750" algn="l">
              <a:buFont typeface="Courier New" panose="02070309020205020404" pitchFamily="49" charset="0"/>
              <a:buChar char="o"/>
            </a:pPr>
            <a:r>
              <a:rPr lang="en-US" sz="2200" b="0" i="0" dirty="0">
                <a:effectLst/>
                <a:latin typeface="Söhne"/>
              </a:rPr>
              <a:t>This evolution means we need to focus on critical thinking, adaptability, and understanding technology. Staying updated with AI advancements is key.</a:t>
            </a:r>
          </a:p>
        </p:txBody>
      </p:sp>
    </p:spTree>
    <p:extLst>
      <p:ext uri="{BB962C8B-B14F-4D97-AF65-F5344CB8AC3E}">
        <p14:creationId xmlns:p14="http://schemas.microsoft.com/office/powerpoint/2010/main" val="2338687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90F77-9039-7767-9730-1DBFFA827415}"/>
              </a:ext>
            </a:extLst>
          </p:cNvPr>
          <p:cNvSpPr>
            <a:spLocks noGrp="1"/>
          </p:cNvSpPr>
          <p:nvPr>
            <p:ph type="title"/>
          </p:nvPr>
        </p:nvSpPr>
        <p:spPr>
          <a:xfrm>
            <a:off x="1552574" y="387096"/>
            <a:ext cx="10182226" cy="1325880"/>
          </a:xfrm>
        </p:spPr>
        <p:txBody>
          <a:bodyPr/>
          <a:lstStyle/>
          <a:p>
            <a:r>
              <a:rPr lang="en-US" dirty="0"/>
              <a:t>Prompt engineering </a:t>
            </a:r>
          </a:p>
        </p:txBody>
      </p:sp>
      <p:sp>
        <p:nvSpPr>
          <p:cNvPr id="12" name="Rectangle 11">
            <a:extLst>
              <a:ext uri="{FF2B5EF4-FFF2-40B4-BE49-F238E27FC236}">
                <a16:creationId xmlns:a16="http://schemas.microsoft.com/office/drawing/2014/main" id="{D30986C3-F79A-F754-EC98-31C697D16316}"/>
              </a:ext>
            </a:extLst>
          </p:cNvPr>
          <p:cNvSpPr>
            <a:spLocks noGrp="1" noRot="1" noMove="1" noResize="1" noEditPoints="1" noAdjustHandles="1" noChangeArrowheads="1" noChangeShapeType="1"/>
          </p:cNvSpPr>
          <p:nvPr/>
        </p:nvSpPr>
        <p:spPr>
          <a:xfrm>
            <a:off x="1452880" y="2529840"/>
            <a:ext cx="3017520" cy="3291840"/>
          </a:xfrm>
          <a:prstGeom prst="rect">
            <a:avLst/>
          </a:prstGeom>
          <a:solidFill>
            <a:srgbClr val="385E88"/>
          </a:solidFill>
          <a:ln>
            <a:solidFill>
              <a:srgbClr val="385E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01994CA0-DF14-00FE-E4BD-AB106A9F5409}"/>
              </a:ext>
            </a:extLst>
          </p:cNvPr>
          <p:cNvSpPr txBox="1"/>
          <p:nvPr/>
        </p:nvSpPr>
        <p:spPr>
          <a:xfrm>
            <a:off x="1552574" y="1251311"/>
            <a:ext cx="9611360" cy="461665"/>
          </a:xfrm>
          <a:prstGeom prst="rect">
            <a:avLst/>
          </a:prstGeom>
          <a:noFill/>
        </p:spPr>
        <p:txBody>
          <a:bodyPr wrap="square" rtlCol="0">
            <a:spAutoFit/>
          </a:bodyPr>
          <a:lstStyle/>
          <a:p>
            <a:r>
              <a:rPr lang="en-US" sz="2400" b="1" dirty="0">
                <a:solidFill>
                  <a:srgbClr val="EC008C"/>
                </a:solidFill>
              </a:rPr>
              <a:t>The art of getting the LM to do what you want it to do</a:t>
            </a:r>
          </a:p>
        </p:txBody>
      </p:sp>
      <p:sp>
        <p:nvSpPr>
          <p:cNvPr id="16" name="TextBox 15">
            <a:extLst>
              <a:ext uri="{FF2B5EF4-FFF2-40B4-BE49-F238E27FC236}">
                <a16:creationId xmlns:a16="http://schemas.microsoft.com/office/drawing/2014/main" id="{04CAD2D5-DB17-D95F-2F1E-FA17FA46CF64}"/>
              </a:ext>
            </a:extLst>
          </p:cNvPr>
          <p:cNvSpPr txBox="1"/>
          <p:nvPr/>
        </p:nvSpPr>
        <p:spPr>
          <a:xfrm>
            <a:off x="1594167" y="2127012"/>
            <a:ext cx="10099040" cy="4524315"/>
          </a:xfrm>
          <a:prstGeom prst="rect">
            <a:avLst/>
          </a:prstGeom>
          <a:noFill/>
        </p:spPr>
        <p:txBody>
          <a:bodyPr wrap="square" rtlCol="0">
            <a:spAutoFit/>
          </a:bodyPr>
          <a:lstStyle/>
          <a:p>
            <a:pPr algn="l" rtl="0" fontAlgn="base"/>
            <a:r>
              <a:rPr lang="en-US" sz="2400" b="1" dirty="0">
                <a:solidFill>
                  <a:srgbClr val="F8F0E3"/>
                </a:solidFill>
                <a:latin typeface="Calibri" panose="020F0502020204030204" pitchFamily="34" charset="0"/>
              </a:rPr>
              <a:t>3</a:t>
            </a:r>
            <a:r>
              <a:rPr lang="en-US" sz="2400" b="1" i="0" dirty="0">
                <a:solidFill>
                  <a:srgbClr val="F8F0E3"/>
                </a:solidFill>
                <a:effectLst/>
                <a:latin typeface="Calibri" panose="020F0502020204030204" pitchFamily="34" charset="0"/>
              </a:rPr>
              <a:t> parts of an effective Prompt </a:t>
            </a:r>
          </a:p>
          <a:p>
            <a:pPr algn="l" rtl="0" fontAlgn="base"/>
            <a:endParaRPr lang="en-US" sz="2400" b="0" i="0" dirty="0">
              <a:solidFill>
                <a:srgbClr val="F8F0E3"/>
              </a:solidFill>
              <a:effectLst/>
              <a:latin typeface="Calibri" panose="020F0502020204030204" pitchFamily="34" charset="0"/>
            </a:endParaRPr>
          </a:p>
          <a:p>
            <a:pPr marL="342900" indent="-342900" algn="l" rtl="0" fontAlgn="base">
              <a:buFont typeface="+mj-lt"/>
              <a:buAutoNum type="arabicPeriod"/>
            </a:pPr>
            <a:r>
              <a:rPr lang="en-US" sz="2400" b="0" i="0" dirty="0">
                <a:solidFill>
                  <a:srgbClr val="F8F0E3"/>
                </a:solidFill>
                <a:effectLst/>
                <a:latin typeface="Calibri" panose="020F0502020204030204" pitchFamily="34" charset="0"/>
              </a:rPr>
              <a:t>Context </a:t>
            </a:r>
          </a:p>
          <a:p>
            <a:pPr lvl="1" fontAlgn="base">
              <a:buFont typeface="Arial" panose="020B0604020202020204" pitchFamily="34" charset="0"/>
              <a:buChar char="•"/>
            </a:pPr>
            <a:r>
              <a:rPr lang="en-US" sz="2400" b="0" i="0" dirty="0">
                <a:solidFill>
                  <a:srgbClr val="F8F0E3"/>
                </a:solidFill>
                <a:effectLst/>
                <a:latin typeface="Calibri" panose="020F0502020204030204" pitchFamily="34" charset="0"/>
              </a:rPr>
              <a:t> External information or additional context that can steer the model to better responses.  </a:t>
            </a:r>
            <a:endParaRPr lang="en-US" sz="2400" dirty="0">
              <a:solidFill>
                <a:srgbClr val="F8F0E3"/>
              </a:solidFill>
              <a:latin typeface="Calibri" panose="020F0502020204030204" pitchFamily="34" charset="0"/>
            </a:endParaRPr>
          </a:p>
          <a:p>
            <a:pPr lvl="1" fontAlgn="base">
              <a:buFont typeface="Arial" panose="020B0604020202020204" pitchFamily="34" charset="0"/>
              <a:buChar char="•"/>
            </a:pPr>
            <a:endParaRPr lang="en-US" sz="2400" b="0" i="0" dirty="0">
              <a:solidFill>
                <a:srgbClr val="F8F0E3"/>
              </a:solidFill>
              <a:effectLst/>
              <a:latin typeface="Calibri" panose="020F0502020204030204" pitchFamily="34" charset="0"/>
            </a:endParaRPr>
          </a:p>
          <a:p>
            <a:pPr marL="342900" indent="-342900" algn="l" rtl="0" fontAlgn="base">
              <a:buFont typeface="+mj-lt"/>
              <a:buAutoNum type="arabicPeriod"/>
            </a:pPr>
            <a:r>
              <a:rPr lang="en-US" sz="2400" b="0" i="0" dirty="0">
                <a:solidFill>
                  <a:srgbClr val="F8F0E3"/>
                </a:solidFill>
                <a:effectLst/>
                <a:latin typeface="Calibri" panose="020F0502020204030204" pitchFamily="34" charset="0"/>
              </a:rPr>
              <a:t>Instruction / Input</a:t>
            </a:r>
          </a:p>
          <a:p>
            <a:pPr lvl="1" fontAlgn="base">
              <a:buFont typeface="Arial" panose="020B0604020202020204" pitchFamily="34" charset="0"/>
              <a:buChar char="•"/>
            </a:pPr>
            <a:r>
              <a:rPr lang="en-US" sz="2400" b="0" i="0" dirty="0">
                <a:solidFill>
                  <a:srgbClr val="F8F0E3"/>
                </a:solidFill>
                <a:effectLst/>
                <a:latin typeface="Calibri" panose="020F0502020204030204" pitchFamily="34" charset="0"/>
              </a:rPr>
              <a:t> A specific task or instruction you want the model to perform.  </a:t>
            </a:r>
          </a:p>
          <a:p>
            <a:pPr lvl="1" fontAlgn="base">
              <a:buFont typeface="Arial" panose="020B0604020202020204" pitchFamily="34" charset="0"/>
              <a:buChar char="•"/>
            </a:pPr>
            <a:r>
              <a:rPr lang="en-US" sz="2400" b="0" i="0" dirty="0">
                <a:solidFill>
                  <a:srgbClr val="F8F0E3"/>
                </a:solidFill>
                <a:effectLst/>
                <a:latin typeface="Calibri" panose="020F0502020204030204" pitchFamily="34" charset="0"/>
              </a:rPr>
              <a:t> The input or question that we are interested in finding a response to.</a:t>
            </a:r>
            <a:endParaRPr lang="en-US" sz="2400" dirty="0">
              <a:solidFill>
                <a:srgbClr val="F8F0E3"/>
              </a:solidFill>
              <a:latin typeface="Calibri" panose="020F0502020204030204" pitchFamily="34" charset="0"/>
            </a:endParaRPr>
          </a:p>
          <a:p>
            <a:pPr lvl="1" fontAlgn="base"/>
            <a:r>
              <a:rPr lang="en-US" sz="2400" b="0" i="0" dirty="0">
                <a:solidFill>
                  <a:srgbClr val="F8F0E3"/>
                </a:solidFill>
                <a:effectLst/>
                <a:latin typeface="Calibri" panose="020F0502020204030204" pitchFamily="34" charset="0"/>
              </a:rPr>
              <a:t> </a:t>
            </a:r>
          </a:p>
          <a:p>
            <a:pPr marL="342900" indent="-342900" algn="l" rtl="0" fontAlgn="base">
              <a:buFont typeface="+mj-lt"/>
              <a:buAutoNum type="arabicPeriod"/>
            </a:pPr>
            <a:r>
              <a:rPr lang="en-US" sz="2400" b="0" i="0" dirty="0">
                <a:solidFill>
                  <a:srgbClr val="F8F0E3"/>
                </a:solidFill>
                <a:effectLst/>
                <a:latin typeface="Calibri" panose="020F0502020204030204" pitchFamily="34" charset="0"/>
              </a:rPr>
              <a:t>Output Indicator </a:t>
            </a:r>
          </a:p>
          <a:p>
            <a:pPr lvl="1" fontAlgn="base">
              <a:buFont typeface="Arial" panose="020B0604020202020204" pitchFamily="34" charset="0"/>
              <a:buChar char="•"/>
            </a:pPr>
            <a:r>
              <a:rPr lang="en-US" sz="2400" b="0" i="0" dirty="0">
                <a:solidFill>
                  <a:srgbClr val="F8F0E3"/>
                </a:solidFill>
                <a:effectLst/>
                <a:latin typeface="Calibri" panose="020F0502020204030204" pitchFamily="34" charset="0"/>
              </a:rPr>
              <a:t> The type of format of the output. </a:t>
            </a:r>
          </a:p>
        </p:txBody>
      </p:sp>
    </p:spTree>
    <p:extLst>
      <p:ext uri="{BB962C8B-B14F-4D97-AF65-F5344CB8AC3E}">
        <p14:creationId xmlns:p14="http://schemas.microsoft.com/office/powerpoint/2010/main" val="3452909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50208-B93D-CA49-C682-CAE8E5859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A2533-7F29-CEA6-3160-26D016EE8E9D}"/>
              </a:ext>
            </a:extLst>
          </p:cNvPr>
          <p:cNvSpPr>
            <a:spLocks noGrp="1"/>
          </p:cNvSpPr>
          <p:nvPr>
            <p:ph type="title"/>
          </p:nvPr>
        </p:nvSpPr>
        <p:spPr>
          <a:xfrm>
            <a:off x="1552574" y="387096"/>
            <a:ext cx="10182226" cy="1325880"/>
          </a:xfrm>
        </p:spPr>
        <p:txBody>
          <a:bodyPr/>
          <a:lstStyle/>
          <a:p>
            <a:r>
              <a:rPr lang="en-US" dirty="0"/>
              <a:t>Prompt engineering </a:t>
            </a:r>
          </a:p>
        </p:txBody>
      </p:sp>
      <p:sp>
        <p:nvSpPr>
          <p:cNvPr id="12" name="Rectangle 11">
            <a:extLst>
              <a:ext uri="{FF2B5EF4-FFF2-40B4-BE49-F238E27FC236}">
                <a16:creationId xmlns:a16="http://schemas.microsoft.com/office/drawing/2014/main" id="{02AE1865-4636-ECA2-7068-AF96C25745C7}"/>
              </a:ext>
            </a:extLst>
          </p:cNvPr>
          <p:cNvSpPr>
            <a:spLocks noGrp="1" noRot="1" noMove="1" noResize="1" noEditPoints="1" noAdjustHandles="1" noChangeArrowheads="1" noChangeShapeType="1"/>
          </p:cNvSpPr>
          <p:nvPr/>
        </p:nvSpPr>
        <p:spPr>
          <a:xfrm>
            <a:off x="1452880" y="2529840"/>
            <a:ext cx="3017520" cy="3291840"/>
          </a:xfrm>
          <a:prstGeom prst="rect">
            <a:avLst/>
          </a:prstGeom>
          <a:solidFill>
            <a:srgbClr val="385E88"/>
          </a:solidFill>
          <a:ln>
            <a:solidFill>
              <a:srgbClr val="385E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7BE342C4-11DA-728B-D3D7-295205E6645C}"/>
              </a:ext>
            </a:extLst>
          </p:cNvPr>
          <p:cNvSpPr txBox="1"/>
          <p:nvPr/>
        </p:nvSpPr>
        <p:spPr>
          <a:xfrm>
            <a:off x="1594167" y="1050036"/>
            <a:ext cx="10099040" cy="5632311"/>
          </a:xfrm>
          <a:prstGeom prst="rect">
            <a:avLst/>
          </a:prstGeom>
          <a:noFill/>
        </p:spPr>
        <p:txBody>
          <a:bodyPr wrap="square" rtlCol="0">
            <a:spAutoFit/>
          </a:bodyPr>
          <a:lstStyle/>
          <a:p>
            <a:pPr marL="342900" indent="-342900" algn="l" rtl="0" fontAlgn="base">
              <a:buFont typeface="+mj-lt"/>
              <a:buAutoNum type="arabicPeriod"/>
            </a:pPr>
            <a:r>
              <a:rPr lang="en-US" sz="2000" b="0" i="0" dirty="0">
                <a:solidFill>
                  <a:srgbClr val="F8F0E3"/>
                </a:solidFill>
                <a:effectLst/>
                <a:latin typeface="Calibri" panose="020F0502020204030204" pitchFamily="34" charset="0"/>
              </a:rPr>
              <a:t>Context </a:t>
            </a:r>
          </a:p>
          <a:p>
            <a:pPr marL="800100" lvl="1" indent="-342900" fontAlgn="base">
              <a:buFont typeface="Arial" panose="020B0604020202020204" pitchFamily="34" charset="0"/>
              <a:buChar char="•"/>
            </a:pPr>
            <a:r>
              <a:rPr lang="en-US" sz="2000" b="0" i="0" dirty="0">
                <a:solidFill>
                  <a:srgbClr val="F8F0E3"/>
                </a:solidFill>
                <a:effectLst/>
                <a:latin typeface="Calibri" panose="020F0502020204030204" pitchFamily="34" charset="0"/>
              </a:rPr>
              <a:t> “You are a …”</a:t>
            </a:r>
          </a:p>
          <a:p>
            <a:pPr marL="800100" lvl="1" indent="-342900" fontAlgn="base">
              <a:buFont typeface="Arial" panose="020B0604020202020204" pitchFamily="34" charset="0"/>
              <a:buChar char="•"/>
            </a:pPr>
            <a:r>
              <a:rPr lang="en-US" sz="2000" b="0" i="0" dirty="0">
                <a:solidFill>
                  <a:srgbClr val="F8F0E3"/>
                </a:solidFill>
                <a:effectLst/>
                <a:latin typeface="Calibri" panose="020F0502020204030204" pitchFamily="34" charset="0"/>
              </a:rPr>
              <a:t> “</a:t>
            </a:r>
            <a:r>
              <a:rPr lang="en-US" sz="2000" dirty="0">
                <a:solidFill>
                  <a:srgbClr val="F8F0E3"/>
                </a:solidFill>
                <a:latin typeface="Calibri" panose="020F0502020204030204" pitchFamily="34" charset="0"/>
              </a:rPr>
              <a:t>(I am/we are) doing, creating, launching, etc.…”</a:t>
            </a:r>
          </a:p>
          <a:p>
            <a:pPr marL="800100" lvl="1" indent="-342900" fontAlgn="base">
              <a:buFont typeface="Arial" panose="020B0604020202020204" pitchFamily="34" charset="0"/>
              <a:buChar char="•"/>
            </a:pPr>
            <a:r>
              <a:rPr lang="en-US" sz="2000" dirty="0">
                <a:solidFill>
                  <a:srgbClr val="F8F0E3"/>
                </a:solidFill>
                <a:latin typeface="Calibri" panose="020F0502020204030204" pitchFamily="34" charset="0"/>
              </a:rPr>
              <a:t> Background &amp; Goal</a:t>
            </a:r>
          </a:p>
          <a:p>
            <a:pPr marL="1257300" lvl="2" indent="-342900" fontAlgn="base">
              <a:buFont typeface="Arial" panose="020B0604020202020204" pitchFamily="34" charset="0"/>
              <a:buChar char="•"/>
            </a:pPr>
            <a:r>
              <a:rPr lang="en-US" sz="2000" b="1" dirty="0">
                <a:solidFill>
                  <a:srgbClr val="EC008C"/>
                </a:solidFill>
                <a:latin typeface="Calibri" panose="020F0502020204030204" pitchFamily="34" charset="0"/>
              </a:rPr>
              <a:t>Ex: You are the CMO at a $150m asset size community credit union in Georgia. Launching a new onboarding strategy for new members to help cross sell other CU products and make the member more “sticky”.</a:t>
            </a:r>
          </a:p>
          <a:p>
            <a:pPr lvl="2" fontAlgn="base"/>
            <a:endParaRPr lang="en-US" sz="2000" b="0" i="0" dirty="0">
              <a:solidFill>
                <a:srgbClr val="F8F0E3"/>
              </a:solidFill>
              <a:effectLst/>
              <a:latin typeface="Calibri" panose="020F0502020204030204" pitchFamily="34" charset="0"/>
            </a:endParaRPr>
          </a:p>
          <a:p>
            <a:pPr marL="342900" indent="-342900" algn="l" rtl="0" fontAlgn="base">
              <a:buFont typeface="+mj-lt"/>
              <a:buAutoNum type="arabicPeriod"/>
            </a:pPr>
            <a:r>
              <a:rPr lang="en-US" sz="2000" b="0" i="0" dirty="0">
                <a:solidFill>
                  <a:srgbClr val="F8F0E3"/>
                </a:solidFill>
                <a:effectLst/>
                <a:latin typeface="Calibri" panose="020F0502020204030204" pitchFamily="34" charset="0"/>
              </a:rPr>
              <a:t>Instruction / Input</a:t>
            </a:r>
          </a:p>
          <a:p>
            <a:pPr marL="800100" lvl="1" indent="-342900" fontAlgn="base">
              <a:buFont typeface="Arial" panose="020B0604020202020204" pitchFamily="34" charset="0"/>
              <a:buChar char="•"/>
            </a:pPr>
            <a:r>
              <a:rPr lang="en-US" sz="2000" dirty="0">
                <a:solidFill>
                  <a:srgbClr val="F8F0E3"/>
                </a:solidFill>
                <a:latin typeface="Calibri" panose="020F0502020204030204" pitchFamily="34" charset="0"/>
              </a:rPr>
              <a:t>What do you want it to do?</a:t>
            </a:r>
          </a:p>
          <a:p>
            <a:pPr marL="1257300" lvl="2" indent="-342900" fontAlgn="base">
              <a:buFont typeface="Arial" panose="020B0604020202020204" pitchFamily="34" charset="0"/>
              <a:buChar char="•"/>
            </a:pPr>
            <a:r>
              <a:rPr lang="en-US" sz="2000" b="1" i="0" dirty="0">
                <a:solidFill>
                  <a:srgbClr val="EC008C"/>
                </a:solidFill>
                <a:effectLst/>
                <a:latin typeface="Calibri" panose="020F0502020204030204" pitchFamily="34" charset="0"/>
              </a:rPr>
              <a:t>Ex: Create me a digital implementation strateg</a:t>
            </a:r>
            <a:r>
              <a:rPr lang="en-US" sz="2000" b="1" dirty="0">
                <a:solidFill>
                  <a:srgbClr val="EC008C"/>
                </a:solidFill>
                <a:latin typeface="Calibri" panose="020F0502020204030204" pitchFamily="34" charset="0"/>
              </a:rPr>
              <a:t>y that is cost effective but is efficient in our goal. </a:t>
            </a:r>
            <a:endParaRPr lang="en-US" sz="2000" b="1" i="0" dirty="0">
              <a:solidFill>
                <a:srgbClr val="EC008C"/>
              </a:solidFill>
              <a:effectLst/>
              <a:latin typeface="Calibri" panose="020F0502020204030204" pitchFamily="34" charset="0"/>
            </a:endParaRPr>
          </a:p>
          <a:p>
            <a:pPr marL="342900" indent="-342900" algn="l" rtl="0" fontAlgn="base">
              <a:buFont typeface="+mj-lt"/>
              <a:buAutoNum type="arabicPeriod"/>
            </a:pPr>
            <a:r>
              <a:rPr lang="en-US" sz="2000" b="0" i="0" dirty="0">
                <a:solidFill>
                  <a:srgbClr val="F8F0E3"/>
                </a:solidFill>
                <a:effectLst/>
                <a:latin typeface="Calibri" panose="020F0502020204030204" pitchFamily="34" charset="0"/>
              </a:rPr>
              <a:t>Output Indicator </a:t>
            </a:r>
          </a:p>
          <a:p>
            <a:pPr marL="800100" lvl="1" indent="-342900" fontAlgn="base">
              <a:buFont typeface="Arial" panose="020B0604020202020204" pitchFamily="34" charset="0"/>
              <a:buChar char="•"/>
            </a:pPr>
            <a:r>
              <a:rPr lang="en-US" sz="2000" dirty="0">
                <a:solidFill>
                  <a:srgbClr val="F8F0E3"/>
                </a:solidFill>
                <a:latin typeface="Calibri" panose="020F0502020204030204" pitchFamily="34" charset="0"/>
              </a:rPr>
              <a:t> Almost endless options</a:t>
            </a:r>
          </a:p>
          <a:p>
            <a:pPr marL="1257300" lvl="2" indent="-342900" fontAlgn="base">
              <a:buFont typeface="Arial" panose="020B0604020202020204" pitchFamily="34" charset="0"/>
              <a:buChar char="•"/>
            </a:pPr>
            <a:r>
              <a:rPr lang="en-US" sz="2000" b="0" i="0" dirty="0">
                <a:solidFill>
                  <a:srgbClr val="F8F0E3"/>
                </a:solidFill>
                <a:effectLst/>
                <a:latin typeface="Calibri" panose="020F0502020204030204" pitchFamily="34" charset="0"/>
              </a:rPr>
              <a:t>Simple</a:t>
            </a:r>
            <a:r>
              <a:rPr lang="en-US" sz="2000" dirty="0">
                <a:solidFill>
                  <a:srgbClr val="F8F0E3"/>
                </a:solidFill>
                <a:latin typeface="Calibri" panose="020F0502020204030204" pitchFamily="34" charset="0"/>
              </a:rPr>
              <a:t>: bullet point, paragraph, formula, outline, report, etc.</a:t>
            </a:r>
          </a:p>
          <a:p>
            <a:pPr marL="1257300" lvl="2" indent="-342900" fontAlgn="base">
              <a:buFont typeface="Arial" panose="020B0604020202020204" pitchFamily="34" charset="0"/>
              <a:buChar char="•"/>
            </a:pPr>
            <a:r>
              <a:rPr lang="en-US" sz="2000" b="1" i="0" dirty="0">
                <a:solidFill>
                  <a:srgbClr val="EC008C"/>
                </a:solidFill>
                <a:effectLst/>
                <a:latin typeface="Calibri" panose="020F0502020204030204" pitchFamily="34" charset="0"/>
              </a:rPr>
              <a:t>EX: I want this in a h</a:t>
            </a:r>
            <a:r>
              <a:rPr lang="en-US" sz="2000" b="1" dirty="0">
                <a:solidFill>
                  <a:srgbClr val="EC008C"/>
                </a:solidFill>
                <a:latin typeface="Calibri" panose="020F0502020204030204" pitchFamily="34" charset="0"/>
              </a:rPr>
              <a:t>ybrid format that opens with our goal of this new initiative in paragraph format. Follow up with a bullet list of ideas, notes, etc. Finish with an outline of a solid strategy we can work off moving forward.</a:t>
            </a:r>
            <a:endParaRPr lang="en-US" sz="2000" b="1" i="0" dirty="0">
              <a:solidFill>
                <a:srgbClr val="EC008C"/>
              </a:solidFill>
              <a:effectLst/>
              <a:latin typeface="Calibri" panose="020F0502020204030204" pitchFamily="34" charset="0"/>
            </a:endParaRPr>
          </a:p>
        </p:txBody>
      </p:sp>
    </p:spTree>
    <p:extLst>
      <p:ext uri="{BB962C8B-B14F-4D97-AF65-F5344CB8AC3E}">
        <p14:creationId xmlns:p14="http://schemas.microsoft.com/office/powerpoint/2010/main" val="1173075653"/>
      </p:ext>
    </p:extLst>
  </p:cSld>
  <p:clrMapOvr>
    <a:masterClrMapping/>
  </p:clrMapOvr>
</p:sld>
</file>

<file path=ppt/theme/theme1.xml><?xml version="1.0" encoding="utf-8"?>
<a:theme xmlns:a="http://schemas.openxmlformats.org/drawingml/2006/main" name="Office Theme">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ful abstract pitch deck" id="{F7F8C356-31EF-4F77-9327-20EDE6871B3D}" vid="{7DADADB3-66BB-48D3-AA25-3DEAB7CAA1C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Background xmlns="71af3243-3dd4-4a8d-8c0d-dd76da1f02a5">false</Backgroun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8D7BA3-8A6F-4F51-B1EE-3B01AA004FC5}">
  <ds:schemaRefs>
    <ds:schemaRef ds:uri="http://schemas.microsoft.com/sharepoint/v3/contenttype/forms"/>
  </ds:schemaRefs>
</ds:datastoreItem>
</file>

<file path=customXml/itemProps2.xml><?xml version="1.0" encoding="utf-8"?>
<ds:datastoreItem xmlns:ds="http://schemas.openxmlformats.org/officeDocument/2006/customXml" ds:itemID="{1B19A930-1B99-4E6A-8FC0-F4EC96DB90CA}">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customXml/itemProps3.xml><?xml version="1.0" encoding="utf-8"?>
<ds:datastoreItem xmlns:ds="http://schemas.openxmlformats.org/officeDocument/2006/customXml" ds:itemID="{C80DA2CF-4896-4B03-AE27-7F4BBB1B630E}">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{7A6D1504-62E9-4ED8-8A7F-0833791807B5}tf33968143_win32</Template>
  <TotalTime>8735</TotalTime>
  <Words>1725</Words>
  <Application>Microsoft Office PowerPoint</Application>
  <PresentationFormat>Widescreen</PresentationFormat>
  <Paragraphs>255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Navigating the future: Harnessing ai for credit union excellence</vt:lpstr>
      <vt:lpstr>Unravelling ai</vt:lpstr>
      <vt:lpstr>Machine Learning</vt:lpstr>
      <vt:lpstr>PowerPoint Presentation</vt:lpstr>
      <vt:lpstr>Generative ai</vt:lpstr>
      <vt:lpstr>Ai is about humans</vt:lpstr>
      <vt:lpstr>Human-in-the-loop</vt:lpstr>
      <vt:lpstr>The next generation employee</vt:lpstr>
      <vt:lpstr>Prompt engineering </vt:lpstr>
      <vt:lpstr>Prompt engineering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Navigating the future: Harnessing ai for credit union excellence</dc:title>
  <dc:creator>Avery Ragsdale</dc:creator>
  <cp:lastModifiedBy>John Ragsdale</cp:lastModifiedBy>
  <cp:revision>6</cp:revision>
  <dcterms:created xsi:type="dcterms:W3CDTF">2023-11-15T21:22:49Z</dcterms:created>
  <dcterms:modified xsi:type="dcterms:W3CDTF">2026-01-04T17:03:24Z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