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4"/>
    <p:sldMasterId id="2147483648" r:id="rId5"/>
    <p:sldMasterId id="2147483663" r:id="rId6"/>
  </p:sldMasterIdLst>
  <p:notesMasterIdLst>
    <p:notesMasterId r:id="rId16"/>
  </p:notesMasterIdLst>
  <p:sldIdLst>
    <p:sldId id="258" r:id="rId7"/>
    <p:sldId id="259" r:id="rId8"/>
    <p:sldId id="298" r:id="rId9"/>
    <p:sldId id="300" r:id="rId10"/>
    <p:sldId id="305" r:id="rId11"/>
    <p:sldId id="302" r:id="rId12"/>
    <p:sldId id="306" r:id="rId13"/>
    <p:sldId id="301" r:id="rId14"/>
    <p:sldId id="303" r:id="rId15"/>
  </p:sldIdLst>
  <p:sldSz cx="12192000" cy="6858000"/>
  <p:notesSz cx="6858000" cy="9144000"/>
  <p:embeddedFontLst>
    <p:embeddedFont>
      <p:font typeface="Poppins" panose="00000500000000000000" pitchFamily="2" charset="0"/>
      <p:regular r:id="rId17"/>
      <p:bold r:id="rId18"/>
      <p:italic r:id="rId19"/>
      <p:boldItalic r:id="rId2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F18C8E-AA83-4504-8533-7CBB7A80BD53}" v="1" dt="2025-06-30T08:56:55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636" y="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2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1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LANDREAU" userId="7fe0c5e7-e207-4727-ac58-6c6f275b8abc" providerId="ADAL" clId="{52F18C8E-AA83-4504-8533-7CBB7A80BD53}"/>
    <pc:docChg chg="undo custSel delSld modSld">
      <pc:chgData name="Sophie LANDREAU" userId="7fe0c5e7-e207-4727-ac58-6c6f275b8abc" providerId="ADAL" clId="{52F18C8E-AA83-4504-8533-7CBB7A80BD53}" dt="2025-06-30T09:20:35.404" v="93" actId="404"/>
      <pc:docMkLst>
        <pc:docMk/>
      </pc:docMkLst>
      <pc:sldChg chg="modSp mod">
        <pc:chgData name="Sophie LANDREAU" userId="7fe0c5e7-e207-4727-ac58-6c6f275b8abc" providerId="ADAL" clId="{52F18C8E-AA83-4504-8533-7CBB7A80BD53}" dt="2025-06-30T09:20:35.404" v="93" actId="404"/>
        <pc:sldMkLst>
          <pc:docMk/>
          <pc:sldMk cId="3920073591" sldId="259"/>
        </pc:sldMkLst>
        <pc:spChg chg="mod">
          <ac:chgData name="Sophie LANDREAU" userId="7fe0c5e7-e207-4727-ac58-6c6f275b8abc" providerId="ADAL" clId="{52F18C8E-AA83-4504-8533-7CBB7A80BD53}" dt="2025-06-30T09:20:35.404" v="93" actId="404"/>
          <ac:spMkLst>
            <pc:docMk/>
            <pc:sldMk cId="3920073591" sldId="259"/>
            <ac:spMk id="4" creationId="{B87442B2-E9FD-0C8D-A9D5-CC01A1C2C784}"/>
          </ac:spMkLst>
        </pc:spChg>
        <pc:spChg chg="mod">
          <ac:chgData name="Sophie LANDREAU" userId="7fe0c5e7-e207-4727-ac58-6c6f275b8abc" providerId="ADAL" clId="{52F18C8E-AA83-4504-8533-7CBB7A80BD53}" dt="2025-06-30T08:56:55.346" v="7"/>
          <ac:spMkLst>
            <pc:docMk/>
            <pc:sldMk cId="3920073591" sldId="259"/>
            <ac:spMk id="5" creationId="{314B6E13-76DF-4E42-F0B1-9400B4E6240A}"/>
          </ac:spMkLst>
        </pc:spChg>
      </pc:sldChg>
      <pc:sldChg chg="modSp mod">
        <pc:chgData name="Sophie LANDREAU" userId="7fe0c5e7-e207-4727-ac58-6c6f275b8abc" providerId="ADAL" clId="{52F18C8E-AA83-4504-8533-7CBB7A80BD53}" dt="2025-06-30T09:18:46.565" v="57" actId="14734"/>
        <pc:sldMkLst>
          <pc:docMk/>
          <pc:sldMk cId="2325965236" sldId="300"/>
        </pc:sldMkLst>
        <pc:spChg chg="mod">
          <ac:chgData name="Sophie LANDREAU" userId="7fe0c5e7-e207-4727-ac58-6c6f275b8abc" providerId="ADAL" clId="{52F18C8E-AA83-4504-8533-7CBB7A80BD53}" dt="2025-06-30T09:18:01.649" v="42" actId="14100"/>
          <ac:spMkLst>
            <pc:docMk/>
            <pc:sldMk cId="2325965236" sldId="300"/>
            <ac:spMk id="4" creationId="{E4C0BD48-FFE1-6F21-9317-E79AA6720C06}"/>
          </ac:spMkLst>
        </pc:spChg>
        <pc:graphicFrameChg chg="mod modGraphic">
          <ac:chgData name="Sophie LANDREAU" userId="7fe0c5e7-e207-4727-ac58-6c6f275b8abc" providerId="ADAL" clId="{52F18C8E-AA83-4504-8533-7CBB7A80BD53}" dt="2025-06-30T09:18:46.565" v="57" actId="14734"/>
          <ac:graphicFrameMkLst>
            <pc:docMk/>
            <pc:sldMk cId="2325965236" sldId="300"/>
            <ac:graphicFrameMk id="8" creationId="{5AA94030-5D9C-A2BA-E3FB-99FED280E71B}"/>
          </ac:graphicFrameMkLst>
        </pc:graphicFrameChg>
      </pc:sldChg>
      <pc:sldChg chg="modSp mod">
        <pc:chgData name="Sophie LANDREAU" userId="7fe0c5e7-e207-4727-ac58-6c6f275b8abc" providerId="ADAL" clId="{52F18C8E-AA83-4504-8533-7CBB7A80BD53}" dt="2025-06-30T09:19:46.376" v="75" actId="14734"/>
        <pc:sldMkLst>
          <pc:docMk/>
          <pc:sldMk cId="855011578" sldId="301"/>
        </pc:sldMkLst>
        <pc:spChg chg="mod">
          <ac:chgData name="Sophie LANDREAU" userId="7fe0c5e7-e207-4727-ac58-6c6f275b8abc" providerId="ADAL" clId="{52F18C8E-AA83-4504-8533-7CBB7A80BD53}" dt="2025-06-30T09:19:16.745" v="65" actId="14100"/>
          <ac:spMkLst>
            <pc:docMk/>
            <pc:sldMk cId="855011578" sldId="301"/>
            <ac:spMk id="4" creationId="{13BB995D-1F42-3555-2253-5D31D31C597C}"/>
          </ac:spMkLst>
        </pc:spChg>
        <pc:graphicFrameChg chg="modGraphic">
          <ac:chgData name="Sophie LANDREAU" userId="7fe0c5e7-e207-4727-ac58-6c6f275b8abc" providerId="ADAL" clId="{52F18C8E-AA83-4504-8533-7CBB7A80BD53}" dt="2025-06-30T09:19:46.376" v="75" actId="14734"/>
          <ac:graphicFrameMkLst>
            <pc:docMk/>
            <pc:sldMk cId="855011578" sldId="301"/>
            <ac:graphicFrameMk id="8" creationId="{7FCD28D1-684A-38CA-AC7C-CFFA033B01D9}"/>
          </ac:graphicFrameMkLst>
        </pc:graphicFrameChg>
      </pc:sldChg>
      <pc:sldChg chg="modSp mod">
        <pc:chgData name="Sophie LANDREAU" userId="7fe0c5e7-e207-4727-ac58-6c6f275b8abc" providerId="ADAL" clId="{52F18C8E-AA83-4504-8533-7CBB7A80BD53}" dt="2025-06-30T09:19:04.875" v="61" actId="242"/>
        <pc:sldMkLst>
          <pc:docMk/>
          <pc:sldMk cId="1401979439" sldId="302"/>
        </pc:sldMkLst>
        <pc:spChg chg="mod">
          <ac:chgData name="Sophie LANDREAU" userId="7fe0c5e7-e207-4727-ac58-6c6f275b8abc" providerId="ADAL" clId="{52F18C8E-AA83-4504-8533-7CBB7A80BD53}" dt="2025-06-30T09:19:04.875" v="61" actId="242"/>
          <ac:spMkLst>
            <pc:docMk/>
            <pc:sldMk cId="1401979439" sldId="302"/>
            <ac:spMk id="4" creationId="{25867F9E-4F60-1D2B-8B87-4A7F2C68AFA8}"/>
          </ac:spMkLst>
        </pc:spChg>
      </pc:sldChg>
      <pc:sldChg chg="modSp mod">
        <pc:chgData name="Sophie LANDREAU" userId="7fe0c5e7-e207-4727-ac58-6c6f275b8abc" providerId="ADAL" clId="{52F18C8E-AA83-4504-8533-7CBB7A80BD53}" dt="2025-06-30T09:20:01.695" v="81" actId="242"/>
        <pc:sldMkLst>
          <pc:docMk/>
          <pc:sldMk cId="2652261123" sldId="303"/>
        </pc:sldMkLst>
        <pc:spChg chg="mod">
          <ac:chgData name="Sophie LANDREAU" userId="7fe0c5e7-e207-4727-ac58-6c6f275b8abc" providerId="ADAL" clId="{52F18C8E-AA83-4504-8533-7CBB7A80BD53}" dt="2025-06-30T09:20:01.695" v="81" actId="242"/>
          <ac:spMkLst>
            <pc:docMk/>
            <pc:sldMk cId="2652261123" sldId="303"/>
            <ac:spMk id="4" creationId="{FDF89590-8746-4C56-2DF7-4F9F34187690}"/>
          </ac:spMkLst>
        </pc:spChg>
        <pc:graphicFrameChg chg="mod">
          <ac:chgData name="Sophie LANDREAU" userId="7fe0c5e7-e207-4727-ac58-6c6f275b8abc" providerId="ADAL" clId="{52F18C8E-AA83-4504-8533-7CBB7A80BD53}" dt="2025-06-30T09:19:51.949" v="77" actId="1076"/>
          <ac:graphicFrameMkLst>
            <pc:docMk/>
            <pc:sldMk cId="2652261123" sldId="303"/>
            <ac:graphicFrameMk id="8" creationId="{82DDBC8D-E022-927A-FA3E-CB2B62DBF35D}"/>
          </ac:graphicFrameMkLst>
        </pc:graphicFrameChg>
      </pc:sldChg>
      <pc:sldChg chg="del">
        <pc:chgData name="Sophie LANDREAU" userId="7fe0c5e7-e207-4727-ac58-6c6f275b8abc" providerId="ADAL" clId="{52F18C8E-AA83-4504-8533-7CBB7A80BD53}" dt="2025-06-30T09:20:04.429" v="82" actId="47"/>
        <pc:sldMkLst>
          <pc:docMk/>
          <pc:sldMk cId="4152242696" sldId="304"/>
        </pc:sldMkLst>
      </pc:sldChg>
      <pc:sldChg chg="modSp mod">
        <pc:chgData name="Sophie LANDREAU" userId="7fe0c5e7-e207-4727-ac58-6c6f275b8abc" providerId="ADAL" clId="{52F18C8E-AA83-4504-8533-7CBB7A80BD53}" dt="2025-06-30T09:20:22.642" v="90" actId="242"/>
        <pc:sldMkLst>
          <pc:docMk/>
          <pc:sldMk cId="1936325803" sldId="305"/>
        </pc:sldMkLst>
        <pc:spChg chg="mod">
          <ac:chgData name="Sophie LANDREAU" userId="7fe0c5e7-e207-4727-ac58-6c6f275b8abc" providerId="ADAL" clId="{52F18C8E-AA83-4504-8533-7CBB7A80BD53}" dt="2025-06-30T09:20:22.642" v="90" actId="242"/>
          <ac:spMkLst>
            <pc:docMk/>
            <pc:sldMk cId="1936325803" sldId="305"/>
            <ac:spMk id="4" creationId="{5171DE1C-758A-2CD1-CE3A-CF287F67B5B7}"/>
          </ac:spMkLst>
        </pc:spChg>
        <pc:spChg chg="mod">
          <ac:chgData name="Sophie LANDREAU" userId="7fe0c5e7-e207-4727-ac58-6c6f275b8abc" providerId="ADAL" clId="{52F18C8E-AA83-4504-8533-7CBB7A80BD53}" dt="2025-06-30T08:56:34.257" v="6" actId="20577"/>
          <ac:spMkLst>
            <pc:docMk/>
            <pc:sldMk cId="1936325803" sldId="305"/>
            <ac:spMk id="15" creationId="{04F83CA6-6009-A49A-ECF7-B20E7AE9C47C}"/>
          </ac:spMkLst>
        </pc:spChg>
      </pc:sldChg>
      <pc:sldChg chg="delSp modSp mod">
        <pc:chgData name="Sophie LANDREAU" userId="7fe0c5e7-e207-4727-ac58-6c6f275b8abc" providerId="ADAL" clId="{52F18C8E-AA83-4504-8533-7CBB7A80BD53}" dt="2025-06-30T09:20:13.306" v="86" actId="242"/>
        <pc:sldMkLst>
          <pc:docMk/>
          <pc:sldMk cId="1244850632" sldId="306"/>
        </pc:sldMkLst>
        <pc:spChg chg="mod">
          <ac:chgData name="Sophie LANDREAU" userId="7fe0c5e7-e207-4727-ac58-6c6f275b8abc" providerId="ADAL" clId="{52F18C8E-AA83-4504-8533-7CBB7A80BD53}" dt="2025-06-30T09:20:13.306" v="86" actId="242"/>
          <ac:spMkLst>
            <pc:docMk/>
            <pc:sldMk cId="1244850632" sldId="306"/>
            <ac:spMk id="4" creationId="{421AA046-780D-4156-E5D7-B99AB8E6A471}"/>
          </ac:spMkLst>
        </pc:spChg>
        <pc:spChg chg="mod">
          <ac:chgData name="Sophie LANDREAU" userId="7fe0c5e7-e207-4727-ac58-6c6f275b8abc" providerId="ADAL" clId="{52F18C8E-AA83-4504-8533-7CBB7A80BD53}" dt="2025-06-30T08:57:28.455" v="38" actId="20577"/>
          <ac:spMkLst>
            <pc:docMk/>
            <pc:sldMk cId="1244850632" sldId="306"/>
            <ac:spMk id="9" creationId="{A895C907-4557-591B-EF89-C881AF7953BA}"/>
          </ac:spMkLst>
        </pc:spChg>
        <pc:spChg chg="del">
          <ac:chgData name="Sophie LANDREAU" userId="7fe0c5e7-e207-4727-ac58-6c6f275b8abc" providerId="ADAL" clId="{52F18C8E-AA83-4504-8533-7CBB7A80BD53}" dt="2025-06-30T08:57:01.369" v="8" actId="478"/>
          <ac:spMkLst>
            <pc:docMk/>
            <pc:sldMk cId="1244850632" sldId="306"/>
            <ac:spMk id="11" creationId="{EC1F3E47-4404-644D-F5BA-E8E2E59CE449}"/>
          </ac:spMkLst>
        </pc:spChg>
        <pc:spChg chg="mod">
          <ac:chgData name="Sophie LANDREAU" userId="7fe0c5e7-e207-4727-ac58-6c6f275b8abc" providerId="ADAL" clId="{52F18C8E-AA83-4504-8533-7CBB7A80BD53}" dt="2025-06-30T08:57:05.680" v="9" actId="1076"/>
          <ac:spMkLst>
            <pc:docMk/>
            <pc:sldMk cId="1244850632" sldId="306"/>
            <ac:spMk id="13" creationId="{E924E7B3-3BA0-A695-5812-11E37C4CDACA}"/>
          </ac:spMkLst>
        </pc:spChg>
        <pc:spChg chg="mod">
          <ac:chgData name="Sophie LANDREAU" userId="7fe0c5e7-e207-4727-ac58-6c6f275b8abc" providerId="ADAL" clId="{52F18C8E-AA83-4504-8533-7CBB7A80BD53}" dt="2025-06-30T08:57:09.489" v="10" actId="1076"/>
          <ac:spMkLst>
            <pc:docMk/>
            <pc:sldMk cId="1244850632" sldId="306"/>
            <ac:spMk id="15" creationId="{2B0FB572-0549-4E63-643C-7E8AEFBBF4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8638C-3121-497F-9833-0C89615762C4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7F6FD-F1B7-4465-A4F0-F9D5BA7C7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71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3BB2A642-88B1-FEB5-53D1-FBE6E1A355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034F228B-E2C7-3026-44DD-03CC8605BF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63C2C0C-73C4-DACD-D350-CFABA2AA6E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alpha val="55000"/>
                </a:schemeClr>
              </a:gs>
              <a:gs pos="50000">
                <a:schemeClr val="tx2">
                  <a:alpha val="55000"/>
                </a:schemeClr>
              </a:gs>
              <a:gs pos="100000">
                <a:schemeClr val="tx2">
                  <a:alpha val="5500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4896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5941378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7DA4-EEF8-49AF-B786-CD60E3A5DE27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67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526E4C00-8232-F2E8-8C46-16ABB2897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DAB53014-DF65-8AF4-9F11-2097CA5B3651}"/>
              </a:ext>
            </a:extLst>
          </p:cNvPr>
          <p:cNvSpPr/>
          <p:nvPr userDrawn="1"/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6480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5941378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2B72-818D-46E2-93E2-B16FD94C85D2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179AEE-12E3-47CA-1174-3C2404023DFE}"/>
              </a:ext>
            </a:extLst>
          </p:cNvPr>
          <p:cNvGrpSpPr/>
          <p:nvPr userDrawn="1"/>
        </p:nvGrpSpPr>
        <p:grpSpPr>
          <a:xfrm>
            <a:off x="7547429" y="438150"/>
            <a:ext cx="3544949" cy="3949700"/>
            <a:chOff x="5162550" y="2390798"/>
            <a:chExt cx="1863470" cy="2076235"/>
          </a:xfrm>
          <a:solidFill>
            <a:srgbClr val="FFFFFF">
              <a:alpha val="20000"/>
            </a:srgb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6E06D901-37FE-DDA2-D068-1FAEEA56D6D2}"/>
                </a:ext>
              </a:extLst>
            </p:cNvPr>
            <p:cNvSpPr/>
            <p:nvPr/>
          </p:nvSpPr>
          <p:spPr>
            <a:xfrm>
              <a:off x="5855398" y="3013493"/>
              <a:ext cx="573214" cy="824292"/>
            </a:xfrm>
            <a:custGeom>
              <a:avLst/>
              <a:gdLst>
                <a:gd name="connsiteX0" fmla="*/ 0 w 573214"/>
                <a:gd name="connsiteY0" fmla="*/ 690589 h 824292"/>
                <a:gd name="connsiteX1" fmla="*/ 0 w 573214"/>
                <a:gd name="connsiteY1" fmla="*/ 786124 h 824292"/>
                <a:gd name="connsiteX2" fmla="*/ 56960 w 573214"/>
                <a:gd name="connsiteY2" fmla="*/ 819176 h 824292"/>
                <a:gd name="connsiteX3" fmla="*/ 554165 w 573214"/>
                <a:gd name="connsiteY3" fmla="*/ 532950 h 824292"/>
                <a:gd name="connsiteX4" fmla="*/ 573215 w 573214"/>
                <a:gd name="connsiteY4" fmla="*/ 499993 h 824292"/>
                <a:gd name="connsiteX5" fmla="*/ 573215 w 573214"/>
                <a:gd name="connsiteY5" fmla="*/ 325210 h 824292"/>
                <a:gd name="connsiteX6" fmla="*/ 554165 w 573214"/>
                <a:gd name="connsiteY6" fmla="*/ 292253 h 824292"/>
                <a:gd name="connsiteX7" fmla="*/ 57055 w 573214"/>
                <a:gd name="connsiteY7" fmla="*/ 5170 h 824292"/>
                <a:gd name="connsiteX8" fmla="*/ 0 w 573214"/>
                <a:gd name="connsiteY8" fmla="*/ 38126 h 824292"/>
                <a:gd name="connsiteX9" fmla="*/ 0 w 573214"/>
                <a:gd name="connsiteY9" fmla="*/ 138234 h 824292"/>
                <a:gd name="connsiteX10" fmla="*/ 19145 w 573214"/>
                <a:gd name="connsiteY10" fmla="*/ 171286 h 824292"/>
                <a:gd name="connsiteX11" fmla="*/ 379952 w 573214"/>
                <a:gd name="connsiteY11" fmla="*/ 378264 h 824292"/>
                <a:gd name="connsiteX12" fmla="*/ 379952 w 573214"/>
                <a:gd name="connsiteY12" fmla="*/ 451511 h 824292"/>
                <a:gd name="connsiteX13" fmla="*/ 19145 w 573214"/>
                <a:gd name="connsiteY13" fmla="*/ 657823 h 824292"/>
                <a:gd name="connsiteX14" fmla="*/ 0 w 573214"/>
                <a:gd name="connsiteY14" fmla="*/ 690874 h 82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214" h="824292">
                  <a:moveTo>
                    <a:pt x="0" y="690589"/>
                  </a:moveTo>
                  <a:lnTo>
                    <a:pt x="0" y="786124"/>
                  </a:lnTo>
                  <a:cubicBezTo>
                    <a:pt x="0" y="815461"/>
                    <a:pt x="31623" y="833749"/>
                    <a:pt x="56960" y="819176"/>
                  </a:cubicBezTo>
                  <a:lnTo>
                    <a:pt x="554165" y="532950"/>
                  </a:lnTo>
                  <a:cubicBezTo>
                    <a:pt x="565976" y="526187"/>
                    <a:pt x="573215" y="513614"/>
                    <a:pt x="573215" y="499993"/>
                  </a:cubicBezTo>
                  <a:lnTo>
                    <a:pt x="573215" y="325210"/>
                  </a:lnTo>
                  <a:cubicBezTo>
                    <a:pt x="573215" y="311589"/>
                    <a:pt x="565976" y="299016"/>
                    <a:pt x="554165" y="292253"/>
                  </a:cubicBezTo>
                  <a:lnTo>
                    <a:pt x="57055" y="5170"/>
                  </a:lnTo>
                  <a:cubicBezTo>
                    <a:pt x="31718" y="-9499"/>
                    <a:pt x="0" y="8789"/>
                    <a:pt x="0" y="38126"/>
                  </a:cubicBezTo>
                  <a:lnTo>
                    <a:pt x="0" y="138234"/>
                  </a:lnTo>
                  <a:cubicBezTo>
                    <a:pt x="0" y="151855"/>
                    <a:pt x="7334" y="164428"/>
                    <a:pt x="19145" y="171286"/>
                  </a:cubicBezTo>
                  <a:lnTo>
                    <a:pt x="379952" y="378264"/>
                  </a:lnTo>
                  <a:cubicBezTo>
                    <a:pt x="408242" y="394456"/>
                    <a:pt x="408242" y="435319"/>
                    <a:pt x="379952" y="451511"/>
                  </a:cubicBezTo>
                  <a:lnTo>
                    <a:pt x="19145" y="657823"/>
                  </a:lnTo>
                  <a:cubicBezTo>
                    <a:pt x="7334" y="664585"/>
                    <a:pt x="0" y="677158"/>
                    <a:pt x="0" y="690874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32359DD-126B-4ADC-F7A8-72A243F97C24}"/>
                </a:ext>
              </a:extLst>
            </p:cNvPr>
            <p:cNvSpPr/>
            <p:nvPr/>
          </p:nvSpPr>
          <p:spPr>
            <a:xfrm>
              <a:off x="5162550" y="2390798"/>
              <a:ext cx="1863470" cy="2076235"/>
            </a:xfrm>
            <a:custGeom>
              <a:avLst/>
              <a:gdLst>
                <a:gd name="connsiteX0" fmla="*/ 1685354 w 1863470"/>
                <a:gd name="connsiteY0" fmla="*/ 1519595 h 2076235"/>
                <a:gd name="connsiteX1" fmla="*/ 1647063 w 1863470"/>
                <a:gd name="connsiteY1" fmla="*/ 1519595 h 2076235"/>
                <a:gd name="connsiteX2" fmla="*/ 975074 w 1863470"/>
                <a:gd name="connsiteY2" fmla="*/ 1907738 h 2076235"/>
                <a:gd name="connsiteX3" fmla="*/ 888302 w 1863470"/>
                <a:gd name="connsiteY3" fmla="*/ 1907738 h 2076235"/>
                <a:gd name="connsiteX4" fmla="*/ 200216 w 1863470"/>
                <a:gd name="connsiteY4" fmla="*/ 1510451 h 2076235"/>
                <a:gd name="connsiteX5" fmla="*/ 156877 w 1863470"/>
                <a:gd name="connsiteY5" fmla="*/ 1435299 h 2076235"/>
                <a:gd name="connsiteX6" fmla="*/ 156877 w 1863470"/>
                <a:gd name="connsiteY6" fmla="*/ 640723 h 2076235"/>
                <a:gd name="connsiteX7" fmla="*/ 200216 w 1863470"/>
                <a:gd name="connsiteY7" fmla="*/ 565571 h 2076235"/>
                <a:gd name="connsiteX8" fmla="*/ 888302 w 1863470"/>
                <a:gd name="connsiteY8" fmla="*/ 168473 h 2076235"/>
                <a:gd name="connsiteX9" fmla="*/ 931640 w 1863470"/>
                <a:gd name="connsiteY9" fmla="*/ 156853 h 2076235"/>
                <a:gd name="connsiteX10" fmla="*/ 975074 w 1863470"/>
                <a:gd name="connsiteY10" fmla="*/ 168473 h 2076235"/>
                <a:gd name="connsiteX11" fmla="*/ 1663160 w 1863470"/>
                <a:gd name="connsiteY11" fmla="*/ 565761 h 2076235"/>
                <a:gd name="connsiteX12" fmla="*/ 1706594 w 1863470"/>
                <a:gd name="connsiteY12" fmla="*/ 640913 h 2076235"/>
                <a:gd name="connsiteX13" fmla="*/ 1706594 w 1863470"/>
                <a:gd name="connsiteY13" fmla="*/ 1412057 h 2076235"/>
                <a:gd name="connsiteX14" fmla="*/ 1725835 w 1863470"/>
                <a:gd name="connsiteY14" fmla="*/ 1445300 h 2076235"/>
                <a:gd name="connsiteX15" fmla="*/ 1804607 w 1863470"/>
                <a:gd name="connsiteY15" fmla="*/ 1490639 h 2076235"/>
                <a:gd name="connsiteX16" fmla="*/ 1862042 w 1863470"/>
                <a:gd name="connsiteY16" fmla="*/ 1461397 h 2076235"/>
                <a:gd name="connsiteX17" fmla="*/ 1863471 w 1863470"/>
                <a:gd name="connsiteY17" fmla="*/ 1435394 h 2076235"/>
                <a:gd name="connsiteX18" fmla="*/ 1863471 w 1863470"/>
                <a:gd name="connsiteY18" fmla="*/ 640818 h 2076235"/>
                <a:gd name="connsiteX19" fmla="*/ 1741646 w 1863470"/>
                <a:gd name="connsiteY19" fmla="*/ 429839 h 2076235"/>
                <a:gd name="connsiteX20" fmla="*/ 1053465 w 1863470"/>
                <a:gd name="connsiteY20" fmla="*/ 32647 h 2076235"/>
                <a:gd name="connsiteX21" fmla="*/ 809815 w 1863470"/>
                <a:gd name="connsiteY21" fmla="*/ 32647 h 2076235"/>
                <a:gd name="connsiteX22" fmla="*/ 121825 w 1863470"/>
                <a:gd name="connsiteY22" fmla="*/ 429839 h 2076235"/>
                <a:gd name="connsiteX23" fmla="*/ 0 w 1863470"/>
                <a:gd name="connsiteY23" fmla="*/ 640818 h 2076235"/>
                <a:gd name="connsiteX24" fmla="*/ 0 w 1863470"/>
                <a:gd name="connsiteY24" fmla="*/ 1435394 h 2076235"/>
                <a:gd name="connsiteX25" fmla="*/ 121825 w 1863470"/>
                <a:gd name="connsiteY25" fmla="*/ 1646373 h 2076235"/>
                <a:gd name="connsiteX26" fmla="*/ 809911 w 1863470"/>
                <a:gd name="connsiteY26" fmla="*/ 2043660 h 2076235"/>
                <a:gd name="connsiteX27" fmla="*/ 931736 w 1863470"/>
                <a:gd name="connsiteY27" fmla="*/ 2076236 h 2076235"/>
                <a:gd name="connsiteX28" fmla="*/ 1053560 w 1863470"/>
                <a:gd name="connsiteY28" fmla="*/ 2043660 h 2076235"/>
                <a:gd name="connsiteX29" fmla="*/ 1741646 w 1863470"/>
                <a:gd name="connsiteY29" fmla="*/ 1646373 h 2076235"/>
                <a:gd name="connsiteX30" fmla="*/ 1768983 w 1863470"/>
                <a:gd name="connsiteY30" fmla="*/ 1627894 h 2076235"/>
                <a:gd name="connsiteX31" fmla="*/ 1764030 w 1863470"/>
                <a:gd name="connsiteY31" fmla="*/ 1564648 h 2076235"/>
                <a:gd name="connsiteX32" fmla="*/ 1685449 w 1863470"/>
                <a:gd name="connsiteY32" fmla="*/ 1519499 h 207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63470" h="2076235">
                  <a:moveTo>
                    <a:pt x="1685354" y="1519595"/>
                  </a:moveTo>
                  <a:cubicBezTo>
                    <a:pt x="1673447" y="1512737"/>
                    <a:pt x="1658874" y="1512832"/>
                    <a:pt x="1647063" y="1519595"/>
                  </a:cubicBezTo>
                  <a:lnTo>
                    <a:pt x="975074" y="1907738"/>
                  </a:lnTo>
                  <a:cubicBezTo>
                    <a:pt x="948309" y="1923169"/>
                    <a:pt x="915067" y="1923169"/>
                    <a:pt x="888302" y="1907738"/>
                  </a:cubicBezTo>
                  <a:lnTo>
                    <a:pt x="200216" y="1510451"/>
                  </a:lnTo>
                  <a:cubicBezTo>
                    <a:pt x="173450" y="1495020"/>
                    <a:pt x="156877" y="1466159"/>
                    <a:pt x="156877" y="1435299"/>
                  </a:cubicBezTo>
                  <a:lnTo>
                    <a:pt x="156877" y="640723"/>
                  </a:lnTo>
                  <a:cubicBezTo>
                    <a:pt x="156877" y="609862"/>
                    <a:pt x="173546" y="581001"/>
                    <a:pt x="200216" y="565571"/>
                  </a:cubicBezTo>
                  <a:lnTo>
                    <a:pt x="888302" y="168473"/>
                  </a:lnTo>
                  <a:cubicBezTo>
                    <a:pt x="901732" y="160758"/>
                    <a:pt x="916686" y="156853"/>
                    <a:pt x="931640" y="156853"/>
                  </a:cubicBezTo>
                  <a:cubicBezTo>
                    <a:pt x="946595" y="156853"/>
                    <a:pt x="961644" y="160758"/>
                    <a:pt x="975074" y="168473"/>
                  </a:cubicBezTo>
                  <a:lnTo>
                    <a:pt x="1663160" y="565761"/>
                  </a:lnTo>
                  <a:cubicBezTo>
                    <a:pt x="1689926" y="581192"/>
                    <a:pt x="1706594" y="609957"/>
                    <a:pt x="1706594" y="640913"/>
                  </a:cubicBezTo>
                  <a:lnTo>
                    <a:pt x="1706594" y="1412057"/>
                  </a:lnTo>
                  <a:cubicBezTo>
                    <a:pt x="1706594" y="1425774"/>
                    <a:pt x="1713929" y="1438442"/>
                    <a:pt x="1725835" y="1445300"/>
                  </a:cubicBezTo>
                  <a:lnTo>
                    <a:pt x="1804607" y="1490639"/>
                  </a:lnTo>
                  <a:cubicBezTo>
                    <a:pt x="1828705" y="1504545"/>
                    <a:pt x="1859089" y="1489020"/>
                    <a:pt x="1862042" y="1461397"/>
                  </a:cubicBezTo>
                  <a:cubicBezTo>
                    <a:pt x="1862995" y="1452824"/>
                    <a:pt x="1863471" y="1444157"/>
                    <a:pt x="1863471" y="1435394"/>
                  </a:cubicBezTo>
                  <a:lnTo>
                    <a:pt x="1863471" y="640818"/>
                  </a:lnTo>
                  <a:cubicBezTo>
                    <a:pt x="1863471" y="554045"/>
                    <a:pt x="1816799" y="473178"/>
                    <a:pt x="1741646" y="429839"/>
                  </a:cubicBezTo>
                  <a:lnTo>
                    <a:pt x="1053465" y="32647"/>
                  </a:lnTo>
                  <a:cubicBezTo>
                    <a:pt x="978122" y="-10882"/>
                    <a:pt x="885254" y="-10882"/>
                    <a:pt x="809815" y="32647"/>
                  </a:cubicBezTo>
                  <a:lnTo>
                    <a:pt x="121825" y="429839"/>
                  </a:lnTo>
                  <a:cubicBezTo>
                    <a:pt x="46673" y="473273"/>
                    <a:pt x="0" y="554141"/>
                    <a:pt x="0" y="640818"/>
                  </a:cubicBezTo>
                  <a:lnTo>
                    <a:pt x="0" y="1435394"/>
                  </a:lnTo>
                  <a:cubicBezTo>
                    <a:pt x="0" y="1522166"/>
                    <a:pt x="46673" y="1602938"/>
                    <a:pt x="121825" y="1646373"/>
                  </a:cubicBezTo>
                  <a:lnTo>
                    <a:pt x="809911" y="2043660"/>
                  </a:lnTo>
                  <a:cubicBezTo>
                    <a:pt x="847439" y="2065377"/>
                    <a:pt x="889635" y="2076236"/>
                    <a:pt x="931736" y="2076236"/>
                  </a:cubicBezTo>
                  <a:cubicBezTo>
                    <a:pt x="973836" y="2076236"/>
                    <a:pt x="1015937" y="2065377"/>
                    <a:pt x="1053560" y="2043660"/>
                  </a:cubicBezTo>
                  <a:lnTo>
                    <a:pt x="1741646" y="1646373"/>
                  </a:lnTo>
                  <a:cubicBezTo>
                    <a:pt x="1751267" y="1640848"/>
                    <a:pt x="1760315" y="1634657"/>
                    <a:pt x="1768983" y="1627894"/>
                  </a:cubicBezTo>
                  <a:cubicBezTo>
                    <a:pt x="1790224" y="1611320"/>
                    <a:pt x="1787366" y="1578174"/>
                    <a:pt x="1764030" y="1564648"/>
                  </a:cubicBezTo>
                  <a:lnTo>
                    <a:pt x="1685449" y="15194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288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2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059297" y="2509983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72998" y="3252798"/>
            <a:ext cx="3060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48998" y="2509983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62699" y="3252798"/>
            <a:ext cx="3060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47662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3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1973" y="2267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2D2E74-5C97-5692-070A-D06841CB7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674" y="3010202"/>
            <a:ext cx="2016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80373" y="2267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4074" y="3010202"/>
            <a:ext cx="2016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718773" y="2267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2474" y="3010202"/>
            <a:ext cx="2016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63909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4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B8A5B9C7-C22B-09FD-0B98-085B7370B9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059297" y="1511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FF444910-0C5F-134E-F655-F6B7C18BAD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72998" y="2254202"/>
            <a:ext cx="3060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EBC76822-19A4-6AD9-F7D9-564AA0467511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48998" y="1511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620963B-E144-6AA7-446E-4B9E75D93F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62699" y="2254202"/>
            <a:ext cx="3060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4D9EBA9A-5950-CCF9-8EC1-74D7F4DF49D0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9297" y="3523799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B4788088-BFE8-F5BB-AA88-F238D46A1A5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72998" y="4266614"/>
            <a:ext cx="3060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08056627-F505-F683-A1BB-7433784C975A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4448998" y="3523799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38E60A5-B3D3-4211-36A1-C05D9FB8FF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62699" y="4266614"/>
            <a:ext cx="3060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55875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5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19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2D2E74-5C97-5692-070A-D06841CB7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6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803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40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7187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24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8E05918-46BA-FFCA-E300-790EE2F9981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107165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187C33AE-6087-D142-4AC9-A04E81ECED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20866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890750E8-AD68-5A17-9D48-E363BA0483C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545565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1229C4B-3E0A-23E0-81EC-B77ED82479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59266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680729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6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19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2D2E74-5C97-5692-070A-D06841CB7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6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803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40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7187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24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8E05918-46BA-FFCA-E300-790EE2F9981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419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187C33AE-6087-D142-4AC9-A04E81ECED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56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890750E8-AD68-5A17-9D48-E363BA0483C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2803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1229C4B-3E0A-23E0-81EC-B77ED82479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940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3E990BA-7E00-2E75-D9AC-7B74C8AE8F0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57187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7D8C5271-6AA7-27F7-D94A-FFDAA3FC30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324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12149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FD4F8F69-C073-C432-C35D-A915F4AD87C8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1A03920-2A1F-DDB2-FF50-11DC637130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C105-3B9E-4C06-A918-1CB82574A223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81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51D3837-8F80-CCD7-5467-8E171BA3B87A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04B841-2DFA-FD9B-CB0D-38B48014F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4536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67DC4-3100-4CE3-8C6C-3F51649DC309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160FFDD-FE81-9D7A-D263-5395D51E14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6600" y="241300"/>
            <a:ext cx="6146800" cy="4775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0166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707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94553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118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5961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7A437716-F18B-F407-D8B1-45E6E3F20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03751" y="1789186"/>
            <a:ext cx="5903679" cy="3156015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C0AB-5EEF-4185-A13E-D9F305178810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70636" y="1795463"/>
            <a:ext cx="2637808" cy="2941881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386414" y="1587500"/>
            <a:ext cx="3006252" cy="335280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7E6DB4F-E2C5-EDC6-FD21-92781FB5A9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2720" y="2354489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73968" y="5099843"/>
            <a:ext cx="2880000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456552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BB6A-ACF6-4914-9508-3B6C017E6C3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722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9334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34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5">
            <a:extLst>
              <a:ext uri="{FF2B5EF4-FFF2-40B4-BE49-F238E27FC236}">
                <a16:creationId xmlns:a16="http://schemas.microsoft.com/office/drawing/2014/main" id="{F26D7285-062B-F5EB-44CC-931F2CB4FD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84690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5" name="Graphique 13">
            <a:extLst>
              <a:ext uri="{FF2B5EF4-FFF2-40B4-BE49-F238E27FC236}">
                <a16:creationId xmlns:a16="http://schemas.microsoft.com/office/drawing/2014/main" id="{045053AB-A0CE-E2CF-2394-E8A5D32E7CB9}"/>
              </a:ext>
            </a:extLst>
          </p:cNvPr>
          <p:cNvSpPr/>
          <p:nvPr userDrawn="1"/>
        </p:nvSpPr>
        <p:spPr>
          <a:xfrm>
            <a:off x="3045883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D2D3FBB-B5C9-D75D-8256-F9804B06F6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5883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66407574-E1E3-EF8F-63B4-721E7E39137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97123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4" name="Graphique 13">
            <a:extLst>
              <a:ext uri="{FF2B5EF4-FFF2-40B4-BE49-F238E27FC236}">
                <a16:creationId xmlns:a16="http://schemas.microsoft.com/office/drawing/2014/main" id="{EEEA4BC6-058F-C053-2661-F3522C5AD3B6}"/>
              </a:ext>
            </a:extLst>
          </p:cNvPr>
          <p:cNvSpPr/>
          <p:nvPr userDrawn="1"/>
        </p:nvSpPr>
        <p:spPr>
          <a:xfrm>
            <a:off x="5158316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A2418CE5-E0E4-87D3-D8AC-662ECC86D7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8316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pour une image  5">
            <a:extLst>
              <a:ext uri="{FF2B5EF4-FFF2-40B4-BE49-F238E27FC236}">
                <a16:creationId xmlns:a16="http://schemas.microsoft.com/office/drawing/2014/main" id="{12C4E89E-EC7D-45B7-F54E-30AC8F1DAB3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4095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8" name="Graphique 13">
            <a:extLst>
              <a:ext uri="{FF2B5EF4-FFF2-40B4-BE49-F238E27FC236}">
                <a16:creationId xmlns:a16="http://schemas.microsoft.com/office/drawing/2014/main" id="{C78CDC81-4498-D6A3-C498-DDBFCD65DCB2}"/>
              </a:ext>
            </a:extLst>
          </p:cNvPr>
          <p:cNvSpPr/>
          <p:nvPr userDrawn="1"/>
        </p:nvSpPr>
        <p:spPr>
          <a:xfrm>
            <a:off x="72707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Espace réservé du texte 9">
            <a:extLst>
              <a:ext uri="{FF2B5EF4-FFF2-40B4-BE49-F238E27FC236}">
                <a16:creationId xmlns:a16="http://schemas.microsoft.com/office/drawing/2014/main" id="{4071ED62-07BB-A6C7-0370-43F3B7F8C9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707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1686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DA1BB6-6B45-83D2-BD36-996D12A523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32091E-F2B2-B092-CF9A-8E1B1C8F0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36237" y="2339821"/>
            <a:ext cx="8100000" cy="1152000"/>
          </a:xfrm>
        </p:spPr>
        <p:txBody>
          <a:bodyPr anchor="b"/>
          <a:lstStyle>
            <a:lvl1pPr algn="l">
              <a:defRPr sz="7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0EFD-7FE0-4B77-9AE2-8FB03E4A3F3C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F529EC7-F80E-D9EC-C574-A936B585D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2907" y="3512165"/>
            <a:ext cx="4320000" cy="2016000"/>
          </a:xfrm>
        </p:spPr>
        <p:txBody>
          <a:bodyPr/>
          <a:lstStyle>
            <a:lvl1pPr>
              <a:spcAft>
                <a:spcPts val="600"/>
              </a:spcAft>
              <a:defRPr sz="20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953450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43154407-D5AD-E6C2-367C-8DD37BA66D46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A04B838B-68AA-5290-10CA-CED084FF7B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E2DA-2CA0-4CA1-8CA3-555902602E4A}" type="datetime1">
              <a:rPr lang="fr-FR" smtClean="0"/>
              <a:t>30/06/2025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567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6A1B-6E3F-4CB3-9A7D-814D08B14515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36792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CD26255-48AD-D1F1-4E35-74C0FD16BAA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0E44-512C-4DA7-9DC5-079FDEDBCC23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6927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BC170-C5D8-46FE-8D9B-3F5F81389A71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Photo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7E01026A-5FB2-1085-89BB-C74A773321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" name="Espace réservé du texte 41">
            <a:extLst>
              <a:ext uri="{FF2B5EF4-FFF2-40B4-BE49-F238E27FC236}">
                <a16:creationId xmlns:a16="http://schemas.microsoft.com/office/drawing/2014/main" id="{7C2A2B34-F551-C1B6-6A65-13ACD1DD00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20">
            <a:extLst>
              <a:ext uri="{FF2B5EF4-FFF2-40B4-BE49-F238E27FC236}">
                <a16:creationId xmlns:a16="http://schemas.microsoft.com/office/drawing/2014/main" id="{978F527A-0728-D87B-B88D-59E5BA652D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527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D81B4-570C-4501-9D6C-76343A83FA0B}" type="datetime1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592BE62-79F0-80B1-153D-71FAB9046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607F7D60-3813-6D33-008F-119D0B604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5D0D8572-B5C7-7230-CA8B-B5D6DE5404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7D3820F7-18CD-BE03-EC05-C6C3C72AC2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18908709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8CEDC14-5769-2F0A-76F4-923D5F193BE7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26661C4D-90D7-23BB-CC4D-0339377A7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A2947-5BF6-4E34-AC95-8501433914C7}" type="datetime1">
              <a:rPr lang="fr-FR" smtClean="0"/>
              <a:t>30/06/2025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560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F5D4-FCA7-4DCD-9ED6-30AC2A169FB3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87351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6E7D4CB-AAC6-3270-974B-EED508B9538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D173-0631-4692-BB4A-A4FF93EDF621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361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C0021-8AAB-49FF-821F-5F50C73055E5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Photo</a:t>
            </a:r>
          </a:p>
        </p:txBody>
      </p:sp>
      <p:sp>
        <p:nvSpPr>
          <p:cNvPr id="2" name="Espace réservé du texte 41">
            <a:extLst>
              <a:ext uri="{FF2B5EF4-FFF2-40B4-BE49-F238E27FC236}">
                <a16:creationId xmlns:a16="http://schemas.microsoft.com/office/drawing/2014/main" id="{A665A779-B769-D2BA-8030-BE9BDEE7B4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8BE63463-88C9-EA5F-A9A2-C955FB1C26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20">
            <a:extLst>
              <a:ext uri="{FF2B5EF4-FFF2-40B4-BE49-F238E27FC236}">
                <a16:creationId xmlns:a16="http://schemas.microsoft.com/office/drawing/2014/main" id="{475305EF-6A97-7A59-A0F9-CE0940E68A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98913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27840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2.xml"/><Relationship Id="rId11" Type="http://schemas.openxmlformats.org/officeDocument/2006/relationships/image" Target="../media/image18.svg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16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3.xml"/><Relationship Id="rId11" Type="http://schemas.openxmlformats.org/officeDocument/2006/relationships/image" Target="../media/image25.svg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24.pn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2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B87846DA-3EB8-4F02-8FBD-1325133B5342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59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7" r:id="rId2"/>
    <p:sldLayoutId id="2147483696" r:id="rId3"/>
    <p:sldLayoutId id="2147483695" r:id="rId4"/>
    <p:sldLayoutId id="2147483697" r:id="rId5"/>
    <p:sldLayoutId id="2147483698" r:id="rId6"/>
    <p:sldLayoutId id="2147483688" r:id="rId7"/>
    <p:sldLayoutId id="2147483689" r:id="rId8"/>
    <p:sldLayoutId id="2147483690" r:id="rId9"/>
    <p:sldLayoutId id="2147483671" r:id="rId10"/>
    <p:sldLayoutId id="2147483693" r:id="rId11"/>
    <p:sldLayoutId id="2147483672" r:id="rId12"/>
    <p:sldLayoutId id="2147483694" r:id="rId13"/>
    <p:sldLayoutId id="2147483673" r:id="rId14"/>
    <p:sldLayoutId id="2147483691" r:id="rId15"/>
    <p:sldLayoutId id="2147483692" r:id="rId1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4DEAE3F1-54F2-4A42-9CB3-AC5DE0A8783D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4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62" r:id="rId3"/>
    <p:sldLayoutId id="2147483661" r:id="rId4"/>
    <p:sldLayoutId id="2147483652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65F90D5-A36D-4106-94CA-CC4B9F2FB84A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5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CE33D42-8AEF-7645-7951-201472BFE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 dirty="0"/>
              <a:t>Fiche de synthèse Plan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D31ED5F-10D4-DB65-D4C3-1652437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32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A22B263-93EB-6E09-CBC0-E237F301F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35A366-8F28-2D8F-8D87-F47E115C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87442B2-E9FD-0C8D-A9D5-CC01A1C2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4"/>
            <a:ext cx="11160000" cy="690621"/>
          </a:xfrm>
        </p:spPr>
        <p:txBody>
          <a:bodyPr anchor="t"/>
          <a:lstStyle/>
          <a:p>
            <a:r>
              <a:rPr lang="fr-FR" sz="2400" dirty="0"/>
              <a:t>${LABEL}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14B6E13-76DF-4E42-F0B1-9400B4E62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1973" y="1273946"/>
            <a:ext cx="6519409" cy="1080000"/>
          </a:xfrm>
        </p:spPr>
        <p:txBody>
          <a:bodyPr/>
          <a:lstStyle/>
          <a:p>
            <a:r>
              <a:rPr lang="fr-FR" sz="2000" dirty="0"/>
              <a:t>Statut : ${STATUS}</a:t>
            </a:r>
          </a:p>
          <a:p>
            <a:r>
              <a:rPr lang="fr-FR" sz="2000" dirty="0"/>
              <a:t>Code : ${CODE}</a:t>
            </a:r>
          </a:p>
          <a:p>
            <a:r>
              <a:rPr lang="en-US" sz="2000" dirty="0" err="1"/>
              <a:t>Météo</a:t>
            </a:r>
            <a:r>
              <a:rPr lang="en-US" sz="2000" dirty="0"/>
              <a:t> : ${WEATHER}</a:t>
            </a:r>
            <a:endParaRPr lang="fr-FR" sz="2000" dirty="0"/>
          </a:p>
          <a:p>
            <a:r>
              <a:rPr lang="en-US" sz="2000" dirty="0"/>
              <a:t>Date de début : ${DATE_DEBUT}</a:t>
            </a:r>
          </a:p>
          <a:p>
            <a:r>
              <a:rPr lang="en-US" sz="2000" dirty="0"/>
              <a:t>Date de fin : ${DATE_FIN}</a:t>
            </a:r>
          </a:p>
          <a:p>
            <a:r>
              <a:rPr lang="en-US" sz="2000" dirty="0" err="1"/>
              <a:t>Suivi</a:t>
            </a:r>
            <a:r>
              <a:rPr lang="en-US" sz="2000" dirty="0"/>
              <a:t> : ${MONITORING}</a:t>
            </a:r>
          </a:p>
          <a:p>
            <a:endParaRPr lang="en-US" sz="2000" dirty="0"/>
          </a:p>
          <a:p>
            <a:r>
              <a:rPr lang="en-US" sz="1600" b="0" dirty="0">
                <a:solidFill>
                  <a:srgbClr val="3C3C3C"/>
                </a:solidFill>
              </a:rPr>
              <a:t>Description :${DESCRIPTION}</a:t>
            </a:r>
            <a:endParaRPr lang="en-US" sz="1600" dirty="0"/>
          </a:p>
          <a:p>
            <a:endParaRPr lang="en-US" sz="2000" dirty="0"/>
          </a:p>
          <a:p>
            <a:endParaRPr lang="fr-FR" sz="2000" dirty="0"/>
          </a:p>
        </p:txBody>
      </p:sp>
      <p:pic>
        <p:nvPicPr>
          <p:cNvPr id="23" name="${ICONE}">
            <a:extLst>
              <a:ext uri="{FF2B5EF4-FFF2-40B4-BE49-F238E27FC236}">
                <a16:creationId xmlns:a16="http://schemas.microsoft.com/office/drawing/2014/main" id="{ED5AAB50-AC5C-B2DB-937A-9DB211DBD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175" y="1646667"/>
            <a:ext cx="3564665" cy="356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7359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B5F9-BB4D-8E2C-A848-EB07DD9D1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78F62C0-1311-331B-A017-93AFB52E5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4619FB-6BEA-8D4F-3889-17E349B5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3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0F2F153-F30E-29CA-BF5A-C2DEF9AA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 dirty="0"/>
              <a:t>Rôles du plan/programme :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C6CEED5-F1A2-77A0-FAE1-918349965C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7428" y="993614"/>
            <a:ext cx="11160000" cy="4500000"/>
          </a:xfrm>
        </p:spPr>
        <p:txBody>
          <a:bodyPr/>
          <a:lstStyle/>
          <a:p>
            <a:r>
              <a:rPr lang="fr-FR" dirty="0">
                <a:latin typeface="+mj-lt"/>
              </a:rPr>
              <a:t>Créateur :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FE4E575B-0AF2-EDB4-EC21-8F349CFB2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591437"/>
              </p:ext>
            </p:extLst>
          </p:nvPr>
        </p:nvGraphicFramePr>
        <p:xfrm>
          <a:off x="545627" y="1364386"/>
          <a:ext cx="107396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2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3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2984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</a:tblGrid>
              <a:tr h="314164">
                <a:tc>
                  <a:txBody>
                    <a:bodyPr/>
                    <a:lstStyle/>
                    <a:p>
                      <a:r>
                        <a:rPr lang="fr-FR" dirty="0"/>
                        <a:t>Nom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Prénom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Mail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n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n-lt"/>
                        </a:rPr>
                        <a:t>ROLE_PLAN_CREATOR].USER{LASTNAME}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n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n-lt"/>
                        </a:rPr>
                        <a:t>ROLE_PLAN_CREATOR].USER{FIRSTNAME}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n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n-lt"/>
                        </a:rPr>
                        <a:t>ROLE_PLAN_CREATOR].USER{MAIL}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99B62D20-E9EE-7C96-1CE5-A2D12DE51F9C}"/>
              </a:ext>
            </a:extLst>
          </p:cNvPr>
          <p:cNvSpPr txBox="1">
            <a:spLocks/>
          </p:cNvSpPr>
          <p:nvPr/>
        </p:nvSpPr>
        <p:spPr>
          <a:xfrm>
            <a:off x="537428" y="3045111"/>
            <a:ext cx="11160000" cy="2690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9388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80975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+mj-lt"/>
              </a:rPr>
              <a:t>Pilote de programme :</a:t>
            </a:r>
          </a:p>
        </p:txBody>
      </p:sp>
      <p:graphicFrame>
        <p:nvGraphicFramePr>
          <p:cNvPr id="12" name="$LISTE.ROLE">
            <a:extLst>
              <a:ext uri="{FF2B5EF4-FFF2-40B4-BE49-F238E27FC236}">
                <a16:creationId xmlns:a16="http://schemas.microsoft.com/office/drawing/2014/main" id="{F1169CD3-476F-4B00-02ED-C8818EA8C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61397"/>
              </p:ext>
            </p:extLst>
          </p:nvPr>
        </p:nvGraphicFramePr>
        <p:xfrm>
          <a:off x="545627" y="3452577"/>
          <a:ext cx="10739690" cy="1280160"/>
        </p:xfrm>
        <a:graphic>
          <a:graphicData uri="http://schemas.openxmlformats.org/drawingml/2006/table">
            <a:tbl>
              <a:tblPr firstRow="1" bandRow="1"/>
              <a:tblGrid>
                <a:gridCol w="3527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3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8372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</a:tblGrid>
              <a:tr h="314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dirty="0">
                          <a:latin typeface="+mj-lt"/>
                        </a:rPr>
                        <a:t>Nom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dirty="0">
                          <a:latin typeface="+mj-lt"/>
                        </a:rPr>
                        <a:t>Prénom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dirty="0">
                          <a:latin typeface="+mj-lt"/>
                        </a:rPr>
                        <a:t>Mail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j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j-lt"/>
                        </a:rPr>
                        <a:t>PROFIL_PIL_PROG].USER{LASTNAME}</a:t>
                      </a:r>
                      <a:endParaRPr lang="en-US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endParaRPr lang="fr-FR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j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j-lt"/>
                        </a:rPr>
                        <a:t>PROFIL_PIL_PROG].USER{FIRSTNAME}</a:t>
                      </a:r>
                      <a:endParaRPr lang="en-US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j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j-lt"/>
                        </a:rPr>
                        <a:t>PROFIL_PIL_PROG].USER{MAIL}</a:t>
                      </a:r>
                      <a:endParaRPr lang="fr-FR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421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B54F9-5DAD-59D6-7686-118BA0BF7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EBD2D56-3928-ABEC-5F60-6B3F13C93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6A4FBD-4C3E-A4A9-5AD0-68FA6236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4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4C0BD48-FFE1-6F21-9317-E79AA6720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4"/>
            <a:ext cx="11160000" cy="780773"/>
          </a:xfrm>
        </p:spPr>
        <p:txBody>
          <a:bodyPr anchor="t"/>
          <a:lstStyle/>
          <a:p>
            <a:r>
              <a:rPr lang="fr-FR" sz="2000" dirty="0"/>
              <a:t>Actions de ${LABEL}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5AA94030-5D9C-A2BA-E3FB-99FED280E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969512"/>
              </p:ext>
            </p:extLst>
          </p:nvPr>
        </p:nvGraphicFramePr>
        <p:xfrm>
          <a:off x="486374" y="1290861"/>
          <a:ext cx="11098172" cy="718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4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5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5921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  <a:gridCol w="1976908">
                  <a:extLst>
                    <a:ext uri="{9D8B030D-6E8A-4147-A177-3AD203B41FA5}">
                      <a16:colId xmlns:a16="http://schemas.microsoft.com/office/drawing/2014/main" val="3070761773"/>
                    </a:ext>
                  </a:extLst>
                </a:gridCol>
                <a:gridCol w="2034861">
                  <a:extLst>
                    <a:ext uri="{9D8B030D-6E8A-4147-A177-3AD203B41FA5}">
                      <a16:colId xmlns:a16="http://schemas.microsoft.com/office/drawing/2014/main" val="2516056155"/>
                    </a:ext>
                  </a:extLst>
                </a:gridCol>
              </a:tblGrid>
              <a:tr h="313576">
                <a:tc>
                  <a:txBody>
                    <a:bodyPr/>
                    <a:lstStyle/>
                    <a:p>
                      <a:r>
                        <a:rPr lang="fr-FR" dirty="0"/>
                        <a:t>Action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Code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Statut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Météo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Avancement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r>
                        <a:rPr lang="fr-FR" sz="1400" dirty="0"/>
                        <a:t>$ACTION{LABEL}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$ACTION{CODE}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$ACTION{STATUS}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$ACTION{WEATHER}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$ACTION{PROGRESS}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965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7D934-6E29-0E65-65EF-051214FBF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073A975-62A5-80E9-3141-92D2DC6FE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A3DE7D-ADA9-F3C7-F045-2745DBE0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5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171DE1C-758A-2CD1-CE3A-CF287F67B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729258"/>
          </a:xfrm>
        </p:spPr>
        <p:txBody>
          <a:bodyPr anchor="t"/>
          <a:lstStyle/>
          <a:p>
            <a:r>
              <a:rPr lang="fr-FR" sz="2000" dirty="0"/>
              <a:t>Action : $ACTION{LABEL}</a:t>
            </a:r>
          </a:p>
        </p:txBody>
      </p:sp>
      <p:sp>
        <p:nvSpPr>
          <p:cNvPr id="5" name="Boucle">
            <a:extLst>
              <a:ext uri="{FF2B5EF4-FFF2-40B4-BE49-F238E27FC236}">
                <a16:creationId xmlns:a16="http://schemas.microsoft.com/office/drawing/2014/main" id="{284B7EEA-D1F0-F1D5-CC41-4EF7334D90CD}"/>
              </a:ext>
            </a:extLst>
          </p:cNvPr>
          <p:cNvSpPr txBox="1"/>
          <p:nvPr/>
        </p:nvSpPr>
        <p:spPr>
          <a:xfrm>
            <a:off x="-29626" y="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&lt;BOUCLE$ACTION&gt;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E43B24-1203-C90F-919D-DE78BA0658F1}"/>
              </a:ext>
            </a:extLst>
          </p:cNvPr>
          <p:cNvSpPr txBox="1"/>
          <p:nvPr/>
        </p:nvSpPr>
        <p:spPr>
          <a:xfrm>
            <a:off x="494572" y="1107383"/>
            <a:ext cx="734566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fr-FR" sz="1800" dirty="0"/>
              <a:t>Libellé : $ACTION{LABEL}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32E97E-EF4C-5A41-4DC3-FA754E38FCEE}"/>
              </a:ext>
            </a:extLst>
          </p:cNvPr>
          <p:cNvSpPr txBox="1"/>
          <p:nvPr/>
        </p:nvSpPr>
        <p:spPr>
          <a:xfrm>
            <a:off x="494572" y="1819700"/>
            <a:ext cx="734566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fr-FR" sz="1800" dirty="0"/>
              <a:t>Code : $ACTION{CODE}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68EC4E-C79B-824E-E3D7-EECD67F1003D}"/>
              </a:ext>
            </a:extLst>
          </p:cNvPr>
          <p:cNvSpPr txBox="1"/>
          <p:nvPr/>
        </p:nvSpPr>
        <p:spPr>
          <a:xfrm>
            <a:off x="494572" y="2532017"/>
            <a:ext cx="73456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/>
              <a:t>Statut : $ACTION{STATUS}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4F83CA6-6009-A49A-ECF7-B20E7AE9C47C}"/>
              </a:ext>
            </a:extLst>
          </p:cNvPr>
          <p:cNvSpPr txBox="1"/>
          <p:nvPr/>
        </p:nvSpPr>
        <p:spPr>
          <a:xfrm>
            <a:off x="494572" y="3244334"/>
            <a:ext cx="73456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/>
              <a:t>Météo : $ACTION{WEATHER}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945CA2E-15F5-47F1-2A86-0A4B7D1C2745}"/>
              </a:ext>
            </a:extLst>
          </p:cNvPr>
          <p:cNvSpPr txBox="1"/>
          <p:nvPr/>
        </p:nvSpPr>
        <p:spPr>
          <a:xfrm>
            <a:off x="494572" y="3956651"/>
            <a:ext cx="73456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/>
              <a:t>Avancement : $ACTION{PROGRESS}</a:t>
            </a:r>
          </a:p>
        </p:txBody>
      </p:sp>
    </p:spTree>
    <p:extLst>
      <p:ext uri="{BB962C8B-B14F-4D97-AF65-F5344CB8AC3E}">
        <p14:creationId xmlns:p14="http://schemas.microsoft.com/office/powerpoint/2010/main" val="193632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3B6FE-38A0-4A07-7265-C730308EA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E9F24D2-C15C-DBF5-249E-2E76A16C1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41383-D2AC-C810-44E3-E5077EC64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6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5867F9E-4F60-1D2B-8B87-4A7F2C68A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838728"/>
          </a:xfrm>
        </p:spPr>
        <p:txBody>
          <a:bodyPr anchor="t"/>
          <a:lstStyle/>
          <a:p>
            <a:r>
              <a:rPr lang="fr-FR" sz="2000" dirty="0"/>
              <a:t>Liste des tâches de ${LABEL}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49A6D52F-E808-C500-1186-B3A8D849C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689382"/>
              </p:ext>
            </p:extLst>
          </p:nvPr>
        </p:nvGraphicFramePr>
        <p:xfrm>
          <a:off x="525416" y="1264169"/>
          <a:ext cx="10831697" cy="666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2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7913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070761773"/>
                    </a:ext>
                  </a:extLst>
                </a:gridCol>
              </a:tblGrid>
              <a:tr h="313576">
                <a:tc>
                  <a:txBody>
                    <a:bodyPr/>
                    <a:lstStyle/>
                    <a:p>
                      <a:r>
                        <a:rPr lang="fr-FR" sz="1400" dirty="0"/>
                        <a:t>Libellé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Priorité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Terminée ?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Échéance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$TODO(DEADLINE ASC){LABEL}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$TODO(DEADLINE ASC){PRIORITY}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$TODO(DEADLINE ASC){DONE}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$TODO</a:t>
                      </a:r>
                      <a:r>
                        <a:rPr lang="fr-FR" sz="1200" dirty="0"/>
                        <a:t>(DEADLINE ASC)</a:t>
                      </a: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{DEADLINE}</a:t>
                      </a:r>
                      <a:endParaRPr lang="fr-FR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97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EDAE7-1832-0A78-391B-26EDF8471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68725C3-CB9B-709D-17E5-E49F277B8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6EECEC-C4A3-2944-55D9-54D4B6D41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7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21AA046-780D-4156-E5D7-B99AB8E6A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729258"/>
          </a:xfrm>
        </p:spPr>
        <p:txBody>
          <a:bodyPr anchor="t"/>
          <a:lstStyle/>
          <a:p>
            <a:r>
              <a:rPr lang="fr-FR" sz="2000" dirty="0"/>
              <a:t>Tâche : $ACTION.TODO{LABEL}</a:t>
            </a:r>
          </a:p>
        </p:txBody>
      </p:sp>
      <p:sp>
        <p:nvSpPr>
          <p:cNvPr id="5" name="Boucle">
            <a:extLst>
              <a:ext uri="{FF2B5EF4-FFF2-40B4-BE49-F238E27FC236}">
                <a16:creationId xmlns:a16="http://schemas.microsoft.com/office/drawing/2014/main" id="{04F5531A-C3EE-DB4E-26FC-DC667902EBAE}"/>
              </a:ext>
            </a:extLst>
          </p:cNvPr>
          <p:cNvSpPr txBox="1"/>
          <p:nvPr/>
        </p:nvSpPr>
        <p:spPr>
          <a:xfrm>
            <a:off x="-29626" y="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&lt;BOUCLE$ACTION.TODO&gt;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95C907-4557-591B-EF89-C881AF7953BA}"/>
              </a:ext>
            </a:extLst>
          </p:cNvPr>
          <p:cNvSpPr txBox="1"/>
          <p:nvPr/>
        </p:nvSpPr>
        <p:spPr>
          <a:xfrm>
            <a:off x="494572" y="1107383"/>
            <a:ext cx="734566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fr-FR" dirty="0"/>
              <a:t>Priorité : $ACTION.TODO{PRIORITY}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24E7B3-3BA0-A695-5812-11E37C4CDACA}"/>
              </a:ext>
            </a:extLst>
          </p:cNvPr>
          <p:cNvSpPr txBox="1"/>
          <p:nvPr/>
        </p:nvSpPr>
        <p:spPr>
          <a:xfrm>
            <a:off x="486374" y="1859952"/>
            <a:ext cx="73456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Terminée ?</a:t>
            </a:r>
            <a:r>
              <a:rPr lang="fr-FR" sz="1800" dirty="0"/>
              <a:t> : $ACTION.TODO{DONE}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0FB572-0549-4E63-643C-7E8AEFBBF46B}"/>
              </a:ext>
            </a:extLst>
          </p:cNvPr>
          <p:cNvSpPr txBox="1"/>
          <p:nvPr/>
        </p:nvSpPr>
        <p:spPr>
          <a:xfrm>
            <a:off x="486374" y="2612521"/>
            <a:ext cx="73456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Échéance </a:t>
            </a:r>
            <a:r>
              <a:rPr lang="fr-FR" sz="1800" dirty="0"/>
              <a:t>: $ACTION.TODO{DEADLINE}</a:t>
            </a:r>
          </a:p>
        </p:txBody>
      </p:sp>
      <p:sp>
        <p:nvSpPr>
          <p:cNvPr id="3" name="Boucle">
            <a:extLst>
              <a:ext uri="{FF2B5EF4-FFF2-40B4-BE49-F238E27FC236}">
                <a16:creationId xmlns:a16="http://schemas.microsoft.com/office/drawing/2014/main" id="{27F99F9A-E45A-90F2-0482-ECBB3891A06E}"/>
              </a:ext>
            </a:extLst>
          </p:cNvPr>
          <p:cNvSpPr txBox="1"/>
          <p:nvPr/>
        </p:nvSpPr>
        <p:spPr>
          <a:xfrm>
            <a:off x="-29626" y="658100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&lt;END$ACTION.TODO&gt; &lt;END$ACTION&gt;</a:t>
            </a:r>
          </a:p>
        </p:txBody>
      </p:sp>
    </p:spTree>
    <p:extLst>
      <p:ext uri="{BB962C8B-B14F-4D97-AF65-F5344CB8AC3E}">
        <p14:creationId xmlns:p14="http://schemas.microsoft.com/office/powerpoint/2010/main" val="1244850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FEF25-AA15-CF59-81DD-40AACCFC0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02FE62E-D4BF-51A9-A3AD-D7510E78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2F2D05-4DE8-AE38-71E2-A82013AE4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8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3BB995D-1F42-3555-2253-5D31D31C5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793652"/>
          </a:xfrm>
        </p:spPr>
        <p:txBody>
          <a:bodyPr anchor="t"/>
          <a:lstStyle/>
          <a:p>
            <a:r>
              <a:rPr lang="fr-FR" sz="2000" dirty="0"/>
              <a:t>Indicateurs des actions en cours de ${LABEL}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7FCD28D1-684A-38CA-AC7C-CFFA033B01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172049"/>
              </p:ext>
            </p:extLst>
          </p:nvPr>
        </p:nvGraphicFramePr>
        <p:xfrm>
          <a:off x="525416" y="1264169"/>
          <a:ext cx="11136404" cy="1136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569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  <a:gridCol w="1867437">
                  <a:extLst>
                    <a:ext uri="{9D8B030D-6E8A-4147-A177-3AD203B41FA5}">
                      <a16:colId xmlns:a16="http://schemas.microsoft.com/office/drawing/2014/main" val="3070761773"/>
                    </a:ext>
                  </a:extLst>
                </a:gridCol>
                <a:gridCol w="1860997">
                  <a:extLst>
                    <a:ext uri="{9D8B030D-6E8A-4147-A177-3AD203B41FA5}">
                      <a16:colId xmlns:a16="http://schemas.microsoft.com/office/drawing/2014/main" val="56100402"/>
                    </a:ext>
                  </a:extLst>
                </a:gridCol>
                <a:gridCol w="1526147">
                  <a:extLst>
                    <a:ext uri="{9D8B030D-6E8A-4147-A177-3AD203B41FA5}">
                      <a16:colId xmlns:a16="http://schemas.microsoft.com/office/drawing/2014/main" val="2516056155"/>
                    </a:ext>
                  </a:extLst>
                </a:gridCol>
              </a:tblGrid>
              <a:tr h="313576">
                <a:tc>
                  <a:txBody>
                    <a:bodyPr/>
                    <a:lstStyle/>
                    <a:p>
                      <a:r>
                        <a:rPr lang="fr-FR" sz="1400" dirty="0"/>
                        <a:t>Action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Indicateur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Est local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Réalisé précédent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Réalisé en cours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Avancement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r>
                        <a:rPr lang="fr-FR" sz="1200" dirty="0"/>
                        <a:t>$ACTION[STATUS=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EN_COURS</a:t>
                      </a:r>
                      <a:r>
                        <a:rPr lang="fr-FR" sz="1200" dirty="0"/>
                        <a:t>]{LABEL}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$ACTION[STATUS=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EN_COURS</a:t>
                      </a:r>
                      <a:r>
                        <a:rPr lang="fr-FR" sz="1200" dirty="0"/>
                        <a:t>].INDICATOR{LABEL}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$ACTION[STATUS=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EN_COURS</a:t>
                      </a:r>
                      <a:r>
                        <a:rPr lang="fr-FR" sz="1200" dirty="0"/>
                        <a:t>].INDICATOR{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</a:t>
                      </a:r>
                      <a:r>
                        <a:rPr lang="fr-FR" sz="1200" dirty="0"/>
                        <a:t>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$ACTION[STATUS=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EN_COURS</a:t>
                      </a:r>
                      <a:r>
                        <a:rPr lang="fr-FR" sz="1200" dirty="0"/>
                        <a:t>].INDICATOR.VALUE[PERIOD=-1]{REALIZED}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$ACTION[STATUS=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EN_COURS</a:t>
                      </a:r>
                      <a:r>
                        <a:rPr lang="fr-FR" sz="1200" dirty="0"/>
                        <a:t>].INDICATOR.VALUE[PERIOD=0]{REALIZED}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$ACTION[STATUS=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EN_COURS</a:t>
                      </a:r>
                      <a:r>
                        <a:rPr lang="fr-FR" sz="1200" dirty="0"/>
                        <a:t>].INDICATOR{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</a:t>
                      </a:r>
                      <a:r>
                        <a:rPr lang="fr-FR" sz="1200" dirty="0"/>
                        <a:t>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011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ECB87-7787-C4DA-6065-776C90F3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D122-0B31-DF5C-D425-8791991D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ACCF3C-7BB5-0128-187A-0A1C1B77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9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DF89590-8746-4C56-2DF7-4F9F34187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4"/>
            <a:ext cx="11160000" cy="870925"/>
          </a:xfrm>
        </p:spPr>
        <p:txBody>
          <a:bodyPr anchor="t"/>
          <a:lstStyle/>
          <a:p>
            <a:r>
              <a:rPr lang="fr-FR" sz="2000" dirty="0"/>
              <a:t>Dépendances hiérarchiques de ${LABEL}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82DDBC8D-E022-927A-FA3E-CB2B62DBF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187606"/>
              </p:ext>
            </p:extLst>
          </p:nvPr>
        </p:nvGraphicFramePr>
        <p:xfrm>
          <a:off x="558967" y="1541065"/>
          <a:ext cx="5265784" cy="666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2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576">
                <a:tc>
                  <a:txBody>
                    <a:bodyPr/>
                    <a:lstStyle/>
                    <a:p>
                      <a:r>
                        <a:rPr lang="fr-FR" sz="1400" dirty="0"/>
                        <a:t>Libellé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Niveau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$HIERARCHY{LABEL}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$HIERARCHY.VALUE{LABEL}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261123"/>
      </p:ext>
    </p:extLst>
  </p:cSld>
  <p:clrMapOvr>
    <a:masterClrMapping/>
  </p:clrMapOvr>
</p:sld>
</file>

<file path=ppt/theme/theme1.xml><?xml version="1.0" encoding="utf-8"?>
<a:theme xmlns:a="http://schemas.openxmlformats.org/drawingml/2006/main" name="Virage Group">
  <a:themeElements>
    <a:clrScheme name="Virage Group">
      <a:dk1>
        <a:srgbClr val="000F55"/>
      </a:dk1>
      <a:lt1>
        <a:sysClr val="window" lastClr="FFFFFF"/>
      </a:lt1>
      <a:dk2>
        <a:srgbClr val="FF0087"/>
      </a:dk2>
      <a:lt2>
        <a:srgbClr val="F4E7EF"/>
      </a:lt2>
      <a:accent1>
        <a:srgbClr val="5C68C9"/>
      </a:accent1>
      <a:accent2>
        <a:srgbClr val="2DA5D1"/>
      </a:accent2>
      <a:accent3>
        <a:srgbClr val="4AC181"/>
      </a:accent3>
      <a:accent4>
        <a:srgbClr val="C8D535"/>
      </a:accent4>
      <a:accent5>
        <a:srgbClr val="FEB636"/>
      </a:accent5>
      <a:accent6>
        <a:srgbClr val="5C68C9"/>
      </a:accent6>
      <a:hlink>
        <a:srgbClr val="000F55"/>
      </a:hlink>
      <a:folHlink>
        <a:srgbClr val="5C68C9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FECC87BE-ED1C-4A6E-8AEF-B1923C217F09}"/>
    </a:ext>
  </a:extLst>
</a:theme>
</file>

<file path=ppt/theme/theme2.xml><?xml version="1.0" encoding="utf-8"?>
<a:theme xmlns:a="http://schemas.openxmlformats.org/drawingml/2006/main" name="Strat Monitor">
  <a:themeElements>
    <a:clrScheme name="Strat Monitor">
      <a:dk1>
        <a:srgbClr val="000F55"/>
      </a:dk1>
      <a:lt1>
        <a:sysClr val="window" lastClr="FFFFFF"/>
      </a:lt1>
      <a:dk2>
        <a:srgbClr val="2823AA"/>
      </a:dk2>
      <a:lt2>
        <a:srgbClr val="EEEDF8"/>
      </a:lt2>
      <a:accent1>
        <a:srgbClr val="FF0087"/>
      </a:accent1>
      <a:accent2>
        <a:srgbClr val="6865C3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6865C3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9EDC602D-ACCE-422F-BB24-2F7D17D2FFEB}"/>
    </a:ext>
  </a:extLst>
</a:theme>
</file>

<file path=ppt/theme/theme3.xml><?xml version="1.0" encoding="utf-8"?>
<a:theme xmlns:a="http://schemas.openxmlformats.org/drawingml/2006/main" name="Project Monitor">
  <a:themeElements>
    <a:clrScheme name="Project Monitor">
      <a:dk1>
        <a:srgbClr val="000F55"/>
      </a:dk1>
      <a:lt1>
        <a:sysClr val="window" lastClr="FFFFFF"/>
      </a:lt1>
      <a:dk2>
        <a:srgbClr val="8C009A"/>
      </a:dk2>
      <a:lt2>
        <a:srgbClr val="F6EBF7"/>
      </a:lt2>
      <a:accent1>
        <a:srgbClr val="FF0087"/>
      </a:accent1>
      <a:accent2>
        <a:srgbClr val="AE4CB8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AE4CB8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E550D718-064F-4488-98B2-E56C514FDC71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ECC4EA6369B84B952BD624B78FD3F5" ma:contentTypeVersion="" ma:contentTypeDescription="Crée un document." ma:contentTypeScope="" ma:versionID="94968d8e79a85cf28b5bac38942ea114">
  <xsd:schema xmlns:xsd="http://www.w3.org/2001/XMLSchema" xmlns:xs="http://www.w3.org/2001/XMLSchema" xmlns:p="http://schemas.microsoft.com/office/2006/metadata/properties" xmlns:ns2="052482F0-ADBA-4A7B-A9FC-06A7E3F9F852" xmlns:ns3="45888877-1173-46f4-9ab0-717eb81f6595" xmlns:ns4="052482f0-adba-4a7b-a9fc-06a7e3f9f852" xmlns:ns5="2c66e6a3-52e2-48b1-a32a-146ff38f1577" targetNamespace="http://schemas.microsoft.com/office/2006/metadata/properties" ma:root="true" ma:fieldsID="19ceb48b68436a18d2fe257ab6fa114c" ns2:_="" ns3:_="" ns4:_="" ns5:_="">
    <xsd:import namespace="052482F0-ADBA-4A7B-A9FC-06A7E3F9F852"/>
    <xsd:import namespace="45888877-1173-46f4-9ab0-717eb81f6595"/>
    <xsd:import namespace="052482f0-adba-4a7b-a9fc-06a7e3f9f852"/>
    <xsd:import namespace="2c66e6a3-52e2-48b1-a32a-146ff38f1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lcf76f155ced4ddcb4097134ff3c332f" minOccurs="0"/>
                <xsd:element ref="ns5:TaxCatchAll" minOccurs="0"/>
                <xsd:element ref="ns4:MediaServiceOCR" minOccurs="0"/>
                <xsd:element ref="ns4:Etape" minOccurs="0"/>
                <xsd:element ref="ns4:Profil" minOccurs="0"/>
                <xsd:element ref="ns4:MediaServiceObjectDetectorVersions" minOccurs="0"/>
                <xsd:element ref="ns4:MediaServiceSearchProperties" minOccurs="0"/>
                <xsd:element ref="ns4:Nombredepages" minOccurs="0"/>
                <xsd:element ref="ns4:Datedecr_x00e9_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88877-1173-46f4-9ab0-717eb81f659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853a8c8-59a4-4cff-9ca9-fcdef99690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tape" ma:index="21" nillable="true" ma:displayName="Etape" ma:format="Dropdown" ma:internalName="Eta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déation"/>
                    <xsd:enumeration value="Evaluation"/>
                    <xsd:enumeration value="Décision"/>
                    <xsd:enumeration value="Choix 4"/>
                  </xsd:restriction>
                </xsd:simpleType>
              </xsd:element>
            </xsd:sequence>
          </xsd:extension>
        </xsd:complexContent>
      </xsd:complexType>
    </xsd:element>
    <xsd:element name="Profil" ma:index="22" nillable="true" ma:displayName="Profil" ma:format="Dropdown" ma:internalName="Profi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lectivités"/>
                    <xsd:enumeration value="Santé"/>
                  </xsd:restriction>
                </xsd:simpleType>
              </xsd:element>
            </xsd:sequence>
          </xsd:extension>
        </xsd:complexContent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mbredepages" ma:index="25" nillable="true" ma:displayName="Nombre de pages" ma:description="4" ma:format="Dropdown" ma:internalName="Nombredepages">
      <xsd:simpleType>
        <xsd:restriction base="dms:Text">
          <xsd:maxLength value="255"/>
        </xsd:restriction>
      </xsd:simpleType>
    </xsd:element>
    <xsd:element name="Datedecr_x00e9_ation" ma:index="26" nillable="true" ma:displayName="Date de création" ma:format="DateOnly" ma:internalName="Datedecr_x00e9_atio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6e6a3-52e2-48b1-a32a-146ff38f157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B059328-3AB0-408C-BF6D-034EEAB51216}" ma:internalName="TaxCatchAll" ma:showField="CatchAllData" ma:web="{45888877-1173-46f4-9ab0-717eb81f6595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mbredepages xmlns="052482f0-adba-4a7b-a9fc-06a7e3f9f852" xsi:nil="true"/>
    <TaxCatchAll xmlns="2c66e6a3-52e2-48b1-a32a-146ff38f1577" xsi:nil="true"/>
    <lcf76f155ced4ddcb4097134ff3c332f xmlns="052482f0-adba-4a7b-a9fc-06a7e3f9f852">
      <Terms xmlns="http://schemas.microsoft.com/office/infopath/2007/PartnerControls"/>
    </lcf76f155ced4ddcb4097134ff3c332f>
    <Datedecr_x00e9_ation xmlns="052482f0-adba-4a7b-a9fc-06a7e3f9f852" xsi:nil="true"/>
    <Profil xmlns="052482f0-adba-4a7b-a9fc-06a7e3f9f852" xsi:nil="true"/>
    <Etape xmlns="052482f0-adba-4a7b-a9fc-06a7e3f9f852" xsi:nil="true"/>
  </documentManagement>
</p:properties>
</file>

<file path=customXml/itemProps1.xml><?xml version="1.0" encoding="utf-8"?>
<ds:datastoreItem xmlns:ds="http://schemas.openxmlformats.org/officeDocument/2006/customXml" ds:itemID="{82688063-0040-4F81-BA24-B330C61E07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924094-C332-440A-82F1-690724E09DC5}">
  <ds:schemaRefs>
    <ds:schemaRef ds:uri="052482F0-ADBA-4A7B-A9FC-06A7E3F9F852"/>
    <ds:schemaRef ds:uri="052482f0-adba-4a7b-a9fc-06a7e3f9f852"/>
    <ds:schemaRef ds:uri="2c66e6a3-52e2-48b1-a32a-146ff38f1577"/>
    <ds:schemaRef ds:uri="45888877-1173-46f4-9ab0-717eb81f65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9EF86B6-273E-4D47-9CED-38EA1E5B0E67}">
  <ds:schemaRefs>
    <ds:schemaRef ds:uri="052482F0-ADBA-4A7B-A9FC-06A7E3F9F852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c66e6a3-52e2-48b1-a32a-146ff38f1577"/>
    <ds:schemaRef ds:uri="052482f0-adba-4a7b-a9fc-06a7e3f9f852"/>
    <ds:schemaRef ds:uri="45888877-1173-46f4-9ab0-717eb81f659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PPT Virage et produits 2025</Template>
  <TotalTime>52</TotalTime>
  <Words>539</Words>
  <Application>Microsoft Office PowerPoint</Application>
  <PresentationFormat>Grand écran</PresentationFormat>
  <Paragraphs>93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Poppins</vt:lpstr>
      <vt:lpstr>Arial</vt:lpstr>
      <vt:lpstr>Aptos</vt:lpstr>
      <vt:lpstr>Virage Group</vt:lpstr>
      <vt:lpstr>Strat Monitor</vt:lpstr>
      <vt:lpstr>Project Monitor</vt:lpstr>
      <vt:lpstr>Présentation PowerPoint</vt:lpstr>
      <vt:lpstr>${LABEL}</vt:lpstr>
      <vt:lpstr>Rôles du plan/programme :</vt:lpstr>
      <vt:lpstr>Actions de ${LABEL}</vt:lpstr>
      <vt:lpstr>Action : $ACTION{LABEL}</vt:lpstr>
      <vt:lpstr>Liste des tâches de ${LABEL}</vt:lpstr>
      <vt:lpstr>Tâche : $ACTION.TODO{LABEL}</vt:lpstr>
      <vt:lpstr>Indicateurs des actions en cours de ${LABEL}</vt:lpstr>
      <vt:lpstr>Dépendances hiérarchiques de ${LABEL}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LANDREAU</dc:creator>
  <cp:lastModifiedBy>Sophie LANDREAU</cp:lastModifiedBy>
  <cp:revision>1</cp:revision>
  <dcterms:created xsi:type="dcterms:W3CDTF">2025-06-30T08:01:19Z</dcterms:created>
  <dcterms:modified xsi:type="dcterms:W3CDTF">2025-06-30T09:20:37Z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0x01010002ECC4EA6369B84B952BD624B78FD3F5</vt:lpwstr>
  </property>
  <property fmtid="{D5CDD505-2E9C-101B-9397-08002B2CF9AE}" pid="3" name="MediaServiceImageTags">
    <vt:lpwstr/>
  </property>
</Properties>
</file>