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421017-8C4C-4E03-8550-D872F8D754DA}" v="2" dt="2025-10-15T08:11:11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F650D-A46E-A501-A16F-E8AFFF21F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7D53BA-6AD1-5358-567F-756E95B95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400C35-1420-40B2-B63C-D8DF34B1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CAE2C5-FF82-CCC4-EE53-FC32D7508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E33EB0-C130-FFF2-6929-70F49A5E6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89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36079-8D25-F197-4A8E-32D93A07A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5970B9-52D0-76FF-DDCD-319C6C491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EBE934-0BE0-FA74-6DFC-B2E7700F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ED7B0A-FD2C-A1B8-EF33-0AB06D16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000FA3-98AA-E7A0-B911-82CA7CDC0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48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A787E1C-4A54-4ED7-F755-CFFDC37C8B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C0C91F-1E70-2A70-5884-202A175C3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D0BB5C-55D5-7CD6-BAB1-800A85F30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3D0C88-E479-9083-6D12-264B2393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8F480D-1359-A42B-624E-E725838B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617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C54AA-827B-1D62-8E5E-A0E03BC46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D11BA5-E57E-0813-D832-1F8551A09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39CE86-E284-BACE-C45D-3E0A9B16B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D66BF2-8A52-FEEE-3282-F85D09E93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486D3C-DE70-62A7-D74D-F42185088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52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1F661D-71C7-784C-495D-069CC769A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C265EA-1A69-7434-B41F-DC8B79AB1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06B1A2-6B69-8D14-FED6-FD1ADD13B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7013AD-D827-9F5F-54EC-A7F15A83E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6B7319-E190-49F7-2A4B-766A22CB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70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88A907-6957-143C-20C6-56D73621E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9538E9-C5B2-2FA9-C92C-5F3C46E56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1E1787-6EE4-79EC-1214-8469A99A6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9CC681-E06B-EB26-57BA-D4C85EC56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E4DF1E-60CA-4A0E-8C6A-D8493A1F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D635F4-141E-07F2-FCFB-30A78C2F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39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6205A3-9C5B-E749-0455-8549F425D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1756E6-D73A-60CA-D03F-D99586D73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97F50F8-C0BA-B2A4-04D3-52E33FDC2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8958D1A-D09E-0C08-8B69-69E518B872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138ECE-46AE-7431-3102-A9AF5F1C0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2D1D4FB-6958-B710-A615-7AF0EF5A8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7BF759-12D0-7EED-0B04-7B5748DD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2A8903A-11D0-6234-F69F-163C4D051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0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EB4931-9A37-8A85-A3CB-8426004A4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CDEB57-2824-B9EB-8FC2-589F6A0E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A57C6C-EA80-B424-02A0-7DE73D4B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1296939-79DC-504E-F011-9EC0236B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14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81DC626-F84B-5FB6-F92C-577AAE10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4F9BBD-924D-918C-55AA-188B29D4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35105F-CDE0-F93A-5E7B-9D6D7456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579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19FDD4-E502-5A36-7517-0D98899B0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A34FB-6244-ADB3-3159-FC4D463A2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DBDF35-AAEC-148C-37E6-268B9A5BB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107D30B-CEDB-46EB-60C3-728C8D7B7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7B9FB9-CFFD-FFC8-8B8B-CE7F71B0A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B95B0F-6F08-8870-934A-CC07F2AF7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32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39562-C558-3217-496F-F73929DAD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0BCD1A-05AF-9FC8-2DEC-A65F32965C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59890F-ED1D-51CF-4D2F-2FF5B1CD3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C4AB5D-4061-D600-EEBE-51E89A58C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0B3A46-F2AA-9BF5-1FC2-DC76832D4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E80D48-8ED1-0654-06A8-B63AE041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9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EA506C-2736-629F-A601-4805AEB8E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0E2125-8F7B-0D5B-5A67-FC9897C53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4EAF84-8ADE-F4C7-F167-78F94B10A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FCFBB-DB66-4C7D-9D93-AEDE6C8E28DC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91AB91-E98F-A885-438B-BD080F0F1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DA859D-2F42-4846-A9C1-845A18EE5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FA9F4D-E0D1-4543-BBA3-9FE3F70B9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65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A8B4959-005F-63BF-6BC9-1A45A4856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517893"/>
              </p:ext>
            </p:extLst>
          </p:nvPr>
        </p:nvGraphicFramePr>
        <p:xfrm>
          <a:off x="704289" y="1599257"/>
          <a:ext cx="10935261" cy="101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2515">
                  <a:extLst>
                    <a:ext uri="{9D8B030D-6E8A-4147-A177-3AD203B41FA5}">
                      <a16:colId xmlns:a16="http://schemas.microsoft.com/office/drawing/2014/main" val="156299594"/>
                    </a:ext>
                  </a:extLst>
                </a:gridCol>
                <a:gridCol w="3536213">
                  <a:extLst>
                    <a:ext uri="{9D8B030D-6E8A-4147-A177-3AD203B41FA5}">
                      <a16:colId xmlns:a16="http://schemas.microsoft.com/office/drawing/2014/main" val="790290260"/>
                    </a:ext>
                  </a:extLst>
                </a:gridCol>
                <a:gridCol w="3866533">
                  <a:extLst>
                    <a:ext uri="{9D8B030D-6E8A-4147-A177-3AD203B41FA5}">
                      <a16:colId xmlns:a16="http://schemas.microsoft.com/office/drawing/2014/main" val="2623485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Structure</a:t>
                      </a:r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Objectif</a:t>
                      </a:r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Fil d’ariane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33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$STRUCTURE{LABEL}</a:t>
                      </a:r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$STRUCTURE.VALUE{LABEL}</a:t>
                      </a:r>
                    </a:p>
                    <a:p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$STRUCTURE.VALUE{BREADCRUMB}</a:t>
                      </a:r>
                      <a:endParaRPr lang="fr-FR" dirty="0">
                        <a:effectLst/>
                      </a:endParaRPr>
                    </a:p>
                    <a:p>
                      <a:endParaRPr lang="fr-FR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43931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7EB9627-35E6-166C-65A8-0A844CF91F5D}"/>
              </a:ext>
            </a:extLst>
          </p:cNvPr>
          <p:cNvSpPr txBox="1"/>
          <p:nvPr/>
        </p:nvSpPr>
        <p:spPr>
          <a:xfrm>
            <a:off x="554247" y="34585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${LABEL}</a:t>
            </a:r>
          </a:p>
        </p:txBody>
      </p:sp>
    </p:spTree>
    <p:extLst>
      <p:ext uri="{BB962C8B-B14F-4D97-AF65-F5344CB8AC3E}">
        <p14:creationId xmlns:p14="http://schemas.microsoft.com/office/powerpoint/2010/main" val="41291226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LANDREAU</dc:creator>
  <cp:lastModifiedBy>Sophie LANDREAU</cp:lastModifiedBy>
  <cp:revision>3</cp:revision>
  <dcterms:created xsi:type="dcterms:W3CDTF">2025-10-15T07:55:12Z</dcterms:created>
  <dcterms:modified xsi:type="dcterms:W3CDTF">2026-05-06T09:11:21Z</dcterms:modified>
</cp:coreProperties>
</file>