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4"/>
  </p:sldMasterIdLst>
  <p:notesMasterIdLst>
    <p:notesMasterId r:id="rId7"/>
  </p:notesMasterIdLst>
  <p:sldIdLst>
    <p:sldId id="258" r:id="rId5"/>
    <p:sldId id="286" r:id="rId6"/>
  </p:sldIdLst>
  <p:sldSz cx="12192000" cy="6858000"/>
  <p:notesSz cx="6858000" cy="9144000"/>
  <p:embeddedFontLst>
    <p:embeddedFont>
      <p:font typeface="Poppins" panose="00000500000000000000" pitchFamily="2" charset="0"/>
      <p:regular r:id="rId8"/>
      <p:bold r:id="rId9"/>
      <p:italic r:id="rId10"/>
      <p:boldItalic r:id="rId11"/>
    </p:embeddedFont>
  </p:embeddedFont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rat Monitor" id="{87B90624-C3F2-407E-96F6-0F0516CE2FAC}">
          <p14:sldIdLst>
            <p14:sldId id="258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5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8638C-3121-497F-9833-0C89615762C4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7F6FD-F1B7-4465-A4F0-F9D5BA7C7E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71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Ouverture de chap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e libre : forme 4">
            <a:extLst>
              <a:ext uri="{FF2B5EF4-FFF2-40B4-BE49-F238E27FC236}">
                <a16:creationId xmlns:a16="http://schemas.microsoft.com/office/drawing/2014/main" id="{43154407-D5AD-E6C2-367C-8DD37BA66D46}"/>
              </a:ext>
            </a:extLst>
          </p:cNvPr>
          <p:cNvSpPr/>
          <p:nvPr userDrawn="1"/>
        </p:nvSpPr>
        <p:spPr>
          <a:xfrm>
            <a:off x="0" y="0"/>
            <a:ext cx="12193200" cy="6193746"/>
          </a:xfrm>
          <a:custGeom>
            <a:avLst/>
            <a:gdLst>
              <a:gd name="connsiteX0" fmla="*/ 0 w 12193200"/>
              <a:gd name="connsiteY0" fmla="*/ 0 h 6193746"/>
              <a:gd name="connsiteX1" fmla="*/ 12193200 w 12193200"/>
              <a:gd name="connsiteY1" fmla="*/ 0 h 6193746"/>
              <a:gd name="connsiteX2" fmla="*/ 12193200 w 12193200"/>
              <a:gd name="connsiteY2" fmla="*/ 5252148 h 6193746"/>
              <a:gd name="connsiteX3" fmla="*/ 11948291 w 12193200"/>
              <a:gd name="connsiteY3" fmla="*/ 5252166 h 6193746"/>
              <a:gd name="connsiteX4" fmla="*/ 2173311 w 12193200"/>
              <a:gd name="connsiteY4" fmla="*/ 5252527 h 6193746"/>
              <a:gd name="connsiteX5" fmla="*/ 1875205 w 12193200"/>
              <a:gd name="connsiteY5" fmla="*/ 5421738 h 6193746"/>
              <a:gd name="connsiteX6" fmla="*/ 1291467 w 12193200"/>
              <a:gd name="connsiteY6" fmla="*/ 6133959 h 6193746"/>
              <a:gd name="connsiteX7" fmla="*/ 1198911 w 12193200"/>
              <a:gd name="connsiteY7" fmla="*/ 6193746 h 6193746"/>
              <a:gd name="connsiteX8" fmla="*/ 1137341 w 12193200"/>
              <a:gd name="connsiteY8" fmla="*/ 6095839 h 6193746"/>
              <a:gd name="connsiteX9" fmla="*/ 1137341 w 12193200"/>
              <a:gd name="connsiteY9" fmla="*/ 5348653 h 6193746"/>
              <a:gd name="connsiteX10" fmla="*/ 1030522 w 12193200"/>
              <a:gd name="connsiteY10" fmla="*/ 5241146 h 6193746"/>
              <a:gd name="connsiteX11" fmla="*/ 0 w 12193200"/>
              <a:gd name="connsiteY11" fmla="*/ 5241146 h 6193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3200" h="6193746">
                <a:moveTo>
                  <a:pt x="0" y="0"/>
                </a:moveTo>
                <a:lnTo>
                  <a:pt x="12193200" y="0"/>
                </a:lnTo>
                <a:lnTo>
                  <a:pt x="12193200" y="5252148"/>
                </a:lnTo>
                <a:lnTo>
                  <a:pt x="11948291" y="5252166"/>
                </a:lnTo>
                <a:cubicBezTo>
                  <a:pt x="8455170" y="5252406"/>
                  <a:pt x="2173311" y="5252527"/>
                  <a:pt x="2173311" y="5252527"/>
                </a:cubicBezTo>
                <a:cubicBezTo>
                  <a:pt x="2062653" y="5256778"/>
                  <a:pt x="1981339" y="5292567"/>
                  <a:pt x="1875205" y="5421738"/>
                </a:cubicBezTo>
                <a:lnTo>
                  <a:pt x="1291467" y="6133959"/>
                </a:lnTo>
                <a:cubicBezTo>
                  <a:pt x="1251291" y="6184147"/>
                  <a:pt x="1227570" y="6193746"/>
                  <a:pt x="1198911" y="6193746"/>
                </a:cubicBezTo>
                <a:cubicBezTo>
                  <a:pt x="1158732" y="6193746"/>
                  <a:pt x="1137341" y="6170023"/>
                  <a:pt x="1137341" y="6095839"/>
                </a:cubicBezTo>
                <a:lnTo>
                  <a:pt x="1137341" y="5348653"/>
                </a:lnTo>
                <a:cubicBezTo>
                  <a:pt x="1137341" y="5262675"/>
                  <a:pt x="1116087" y="5241146"/>
                  <a:pt x="1030522" y="5241146"/>
                </a:cubicBezTo>
                <a:lnTo>
                  <a:pt x="0" y="5241146"/>
                </a:ln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8" name="Image 7" descr="Une image contenant texte, capture d’écran, Graphique, Police&#10;&#10;Le contenu généré par l’IA peut être incorrect.">
            <a:extLst>
              <a:ext uri="{FF2B5EF4-FFF2-40B4-BE49-F238E27FC236}">
                <a16:creationId xmlns:a16="http://schemas.microsoft.com/office/drawing/2014/main" id="{A04B838B-68AA-5290-10CA-CED084FF7B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6523CB4-2C5F-477C-BDCC-8EC2491C9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E2DA-2CA0-4CA1-8CA3-555902602E4A}" type="datetime1">
              <a:rPr lang="fr-FR" smtClean="0"/>
              <a:t>16/04/2026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7C2D429-99FE-4D68-BB68-9DFAAE977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Pied de page de la présentation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7F1509-3436-495C-A31B-255DA8E02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CA73-E165-43C3-A7BE-6A64DCE86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56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E0D5D0-3E4F-47E8-8C06-CBE68A622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373" y="659813"/>
            <a:ext cx="11160000" cy="576000"/>
          </a:xfrm>
        </p:spPr>
        <p:txBody>
          <a:bodyPr anchor="t"/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96F1A9-4410-4222-B41F-E19BC26C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76A1B-6E3F-4CB3-9A7D-814D08B14515}" type="datetime1">
              <a:rPr lang="fr-FR" smtClean="0"/>
              <a:t>16/04/2026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FB0F91-EBE7-4F0E-9B92-C5008666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Pied de page de la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478D7A1-B286-4721-97A3-4A6D0AB2F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CA73-E165-43C3-A7BE-6A64DCE862CA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76E9BFED-355C-D7AA-3640-E4D1F0C32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4" y="268855"/>
            <a:ext cx="11160000" cy="504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D6BA3141-4350-C227-9D7E-588D536867B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6373" y="1570624"/>
            <a:ext cx="11160000" cy="450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3679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pho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9CD26255-48AD-D1F1-4E35-74C0FD16BAA9}"/>
              </a:ext>
            </a:extLst>
          </p:cNvPr>
          <p:cNvSpPr/>
          <p:nvPr userDrawn="1"/>
        </p:nvSpPr>
        <p:spPr>
          <a:xfrm>
            <a:off x="6976202" y="1619158"/>
            <a:ext cx="5215798" cy="3693284"/>
          </a:xfrm>
          <a:custGeom>
            <a:avLst/>
            <a:gdLst>
              <a:gd name="connsiteX0" fmla="*/ 71465 w 5215798"/>
              <a:gd name="connsiteY0" fmla="*/ 0 h 3693284"/>
              <a:gd name="connsiteX1" fmla="*/ 5215798 w 5215798"/>
              <a:gd name="connsiteY1" fmla="*/ 0 h 3693284"/>
              <a:gd name="connsiteX2" fmla="*/ 5215798 w 5215798"/>
              <a:gd name="connsiteY2" fmla="*/ 3693284 h 3693284"/>
              <a:gd name="connsiteX3" fmla="*/ 71465 w 5215798"/>
              <a:gd name="connsiteY3" fmla="*/ 3693284 h 3693284"/>
              <a:gd name="connsiteX4" fmla="*/ 0 w 5215798"/>
              <a:gd name="connsiteY4" fmla="*/ 3621819 h 3693284"/>
              <a:gd name="connsiteX5" fmla="*/ 0 w 5215798"/>
              <a:gd name="connsiteY5" fmla="*/ 71465 h 3693284"/>
              <a:gd name="connsiteX6" fmla="*/ 71465 w 5215798"/>
              <a:gd name="connsiteY6" fmla="*/ 0 h 369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798" h="3693284">
                <a:moveTo>
                  <a:pt x="71465" y="0"/>
                </a:moveTo>
                <a:lnTo>
                  <a:pt x="5215798" y="0"/>
                </a:lnTo>
                <a:lnTo>
                  <a:pt x="5215798" y="3693284"/>
                </a:lnTo>
                <a:lnTo>
                  <a:pt x="71465" y="3693284"/>
                </a:lnTo>
                <a:cubicBezTo>
                  <a:pt x="31996" y="3693284"/>
                  <a:pt x="0" y="3661288"/>
                  <a:pt x="0" y="3621819"/>
                </a:cubicBezTo>
                <a:lnTo>
                  <a:pt x="0" y="71465"/>
                </a:lnTo>
                <a:cubicBezTo>
                  <a:pt x="0" y="31996"/>
                  <a:pt x="31996" y="0"/>
                  <a:pt x="71465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9A4BF6BB-C611-48AF-0AC0-298D33DD7B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76202" y="1619158"/>
            <a:ext cx="5215798" cy="3693284"/>
          </a:xfrm>
          <a:custGeom>
            <a:avLst/>
            <a:gdLst>
              <a:gd name="connsiteX0" fmla="*/ 71465 w 5215798"/>
              <a:gd name="connsiteY0" fmla="*/ 0 h 3693284"/>
              <a:gd name="connsiteX1" fmla="*/ 5215798 w 5215798"/>
              <a:gd name="connsiteY1" fmla="*/ 0 h 3693284"/>
              <a:gd name="connsiteX2" fmla="*/ 5215798 w 5215798"/>
              <a:gd name="connsiteY2" fmla="*/ 3693284 h 3693284"/>
              <a:gd name="connsiteX3" fmla="*/ 71465 w 5215798"/>
              <a:gd name="connsiteY3" fmla="*/ 3693284 h 3693284"/>
              <a:gd name="connsiteX4" fmla="*/ 0 w 5215798"/>
              <a:gd name="connsiteY4" fmla="*/ 3621819 h 3693284"/>
              <a:gd name="connsiteX5" fmla="*/ 0 w 5215798"/>
              <a:gd name="connsiteY5" fmla="*/ 71465 h 3693284"/>
              <a:gd name="connsiteX6" fmla="*/ 71465 w 5215798"/>
              <a:gd name="connsiteY6" fmla="*/ 0 h 369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798" h="3693284">
                <a:moveTo>
                  <a:pt x="71465" y="0"/>
                </a:moveTo>
                <a:lnTo>
                  <a:pt x="5215798" y="0"/>
                </a:lnTo>
                <a:lnTo>
                  <a:pt x="5215798" y="3693284"/>
                </a:lnTo>
                <a:lnTo>
                  <a:pt x="71465" y="3693284"/>
                </a:lnTo>
                <a:cubicBezTo>
                  <a:pt x="31996" y="3693284"/>
                  <a:pt x="0" y="3661288"/>
                  <a:pt x="0" y="3621819"/>
                </a:cubicBezTo>
                <a:lnTo>
                  <a:pt x="0" y="71465"/>
                </a:lnTo>
                <a:cubicBezTo>
                  <a:pt x="0" y="31996"/>
                  <a:pt x="31996" y="0"/>
                  <a:pt x="71465" y="0"/>
                </a:cubicBezTo>
                <a:close/>
              </a:path>
            </a:pathLst>
          </a:custGeom>
          <a:noFill/>
          <a:ln>
            <a:noFill/>
          </a:ln>
        </p:spPr>
        <p:txBody>
          <a:bodyPr wrap="square"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Photo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E0D5D0-3E4F-47E8-8C06-CBE68A622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373" y="659813"/>
            <a:ext cx="11160000" cy="576000"/>
          </a:xfrm>
        </p:spPr>
        <p:txBody>
          <a:bodyPr anchor="t"/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96F1A9-4410-4222-B41F-E19BC26C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E44-512C-4DA7-9DC5-079FDEDBCC23}" type="datetime1">
              <a:rPr lang="fr-FR" smtClean="0"/>
              <a:t>16/04/2026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FB0F91-EBE7-4F0E-9B92-C5008666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Pied de page de la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478D7A1-B286-4721-97A3-4A6D0AB2F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CA73-E165-43C3-A7BE-6A64DCE862CA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76E9BFED-355C-D7AA-3640-E4D1F0C32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4" y="268855"/>
            <a:ext cx="11160000" cy="504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D6BA3141-4350-C227-9D7E-588D536867B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6373" y="1570624"/>
            <a:ext cx="6264000" cy="450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4ED5EEB-DC28-27B5-F65E-0396CB547C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3480" y="1835903"/>
            <a:ext cx="304029" cy="445391"/>
          </a:xfrm>
          <a:custGeom>
            <a:avLst/>
            <a:gdLst>
              <a:gd name="connsiteX0" fmla="*/ 7179 w 228505"/>
              <a:gd name="connsiteY0" fmla="*/ 1917 h 334751"/>
              <a:gd name="connsiteX1" fmla="*/ 21336 w 228505"/>
              <a:gd name="connsiteY1" fmla="*/ 1953 h 334751"/>
              <a:gd name="connsiteX2" fmla="*/ 221456 w 228505"/>
              <a:gd name="connsiteY2" fmla="*/ 117491 h 334751"/>
              <a:gd name="connsiteX3" fmla="*/ 228505 w 228505"/>
              <a:gd name="connsiteY3" fmla="*/ 129778 h 334751"/>
              <a:gd name="connsiteX4" fmla="*/ 228505 w 228505"/>
              <a:gd name="connsiteY4" fmla="*/ 205407 h 334751"/>
              <a:gd name="connsiteX5" fmla="*/ 221456 w 228505"/>
              <a:gd name="connsiteY5" fmla="*/ 217694 h 334751"/>
              <a:gd name="connsiteX6" fmla="*/ 21336 w 228505"/>
              <a:gd name="connsiteY6" fmla="*/ 332851 h 334751"/>
              <a:gd name="connsiteX7" fmla="*/ 95 w 228505"/>
              <a:gd name="connsiteY7" fmla="*/ 320564 h 334751"/>
              <a:gd name="connsiteX8" fmla="*/ 95 w 228505"/>
              <a:gd name="connsiteY8" fmla="*/ 265891 h 334751"/>
              <a:gd name="connsiteX9" fmla="*/ 0 w 228505"/>
              <a:gd name="connsiteY9" fmla="*/ 265891 h 334751"/>
              <a:gd name="connsiteX10" fmla="*/ 7144 w 228505"/>
              <a:gd name="connsiteY10" fmla="*/ 253603 h 334751"/>
              <a:gd name="connsiteX11" fmla="*/ 136493 w 228505"/>
              <a:gd name="connsiteY11" fmla="*/ 179118 h 334751"/>
              <a:gd name="connsiteX12" fmla="*/ 136589 w 228505"/>
              <a:gd name="connsiteY12" fmla="*/ 154639 h 334751"/>
              <a:gd name="connsiteX13" fmla="*/ 7049 w 228505"/>
              <a:gd name="connsiteY13" fmla="*/ 78343 h 334751"/>
              <a:gd name="connsiteX14" fmla="*/ 95 w 228505"/>
              <a:gd name="connsiteY14" fmla="*/ 66151 h 334751"/>
              <a:gd name="connsiteX15" fmla="*/ 95 w 228505"/>
              <a:gd name="connsiteY15" fmla="*/ 14240 h 334751"/>
              <a:gd name="connsiteX16" fmla="*/ 7179 w 228505"/>
              <a:gd name="connsiteY16" fmla="*/ 1917 h 334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8505" h="334751">
                <a:moveTo>
                  <a:pt x="7179" y="1917"/>
                </a:moveTo>
                <a:cubicBezTo>
                  <a:pt x="11311" y="-476"/>
                  <a:pt x="16621" y="-809"/>
                  <a:pt x="21336" y="1953"/>
                </a:cubicBezTo>
                <a:lnTo>
                  <a:pt x="221456" y="117491"/>
                </a:lnTo>
                <a:cubicBezTo>
                  <a:pt x="225838" y="120063"/>
                  <a:pt x="228505" y="124730"/>
                  <a:pt x="228505" y="129778"/>
                </a:cubicBezTo>
                <a:lnTo>
                  <a:pt x="228505" y="205407"/>
                </a:lnTo>
                <a:cubicBezTo>
                  <a:pt x="228505" y="210455"/>
                  <a:pt x="225838" y="215122"/>
                  <a:pt x="221456" y="217694"/>
                </a:cubicBezTo>
                <a:lnTo>
                  <a:pt x="21336" y="332851"/>
                </a:lnTo>
                <a:cubicBezTo>
                  <a:pt x="11906" y="338281"/>
                  <a:pt x="95" y="331422"/>
                  <a:pt x="95" y="320564"/>
                </a:cubicBezTo>
                <a:lnTo>
                  <a:pt x="95" y="265891"/>
                </a:lnTo>
                <a:lnTo>
                  <a:pt x="0" y="265891"/>
                </a:lnTo>
                <a:cubicBezTo>
                  <a:pt x="0" y="260842"/>
                  <a:pt x="2762" y="256175"/>
                  <a:pt x="7144" y="253603"/>
                </a:cubicBezTo>
                <a:lnTo>
                  <a:pt x="136493" y="179118"/>
                </a:lnTo>
                <a:cubicBezTo>
                  <a:pt x="145923" y="173689"/>
                  <a:pt x="145923" y="160163"/>
                  <a:pt x="136589" y="154639"/>
                </a:cubicBezTo>
                <a:lnTo>
                  <a:pt x="7049" y="78343"/>
                </a:lnTo>
                <a:cubicBezTo>
                  <a:pt x="2762" y="75771"/>
                  <a:pt x="95" y="71199"/>
                  <a:pt x="95" y="66151"/>
                </a:cubicBezTo>
                <a:lnTo>
                  <a:pt x="95" y="14240"/>
                </a:lnTo>
                <a:cubicBezTo>
                  <a:pt x="95" y="8763"/>
                  <a:pt x="3048" y="4310"/>
                  <a:pt x="7179" y="1917"/>
                </a:cubicBezTo>
                <a:close/>
              </a:path>
            </a:pathLst>
          </a:custGeom>
          <a:ln w="9525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>
            <a:noAutofit/>
          </a:bodyPr>
          <a:lstStyle/>
          <a:p>
            <a:pPr lvl="0"/>
            <a:r>
              <a:rPr lang="fr-F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692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bati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E0D5D0-3E4F-47E8-8C06-CBE68A622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373" y="658800"/>
            <a:ext cx="11160000" cy="576000"/>
          </a:xfrm>
        </p:spPr>
        <p:txBody>
          <a:bodyPr anchor="t"/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96F1A9-4410-4222-B41F-E19BC26C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C170-C5D8-46FE-8D9B-3F5F81389A71}" type="datetime1">
              <a:rPr lang="fr-FR" smtClean="0"/>
              <a:t>16/04/2026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FB0F91-EBE7-4F0E-9B92-C5008666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Pied de page de la présentation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478D7A1-B286-4721-97A3-4A6D0AB2F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CA73-E165-43C3-A7BE-6A64DCE862CA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76E9BFED-355C-D7AA-3640-E4D1F0C32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4" y="268855"/>
            <a:ext cx="11160000" cy="504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C2B0D30-7C44-0A44-B959-945DE70E0D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53081" y="1709685"/>
            <a:ext cx="3368005" cy="3756252"/>
          </a:xfrm>
          <a:custGeom>
            <a:avLst/>
            <a:gdLst>
              <a:gd name="connsiteX0" fmla="*/ 1258015 w 2516029"/>
              <a:gd name="connsiteY0" fmla="*/ 0 h 2806065"/>
              <a:gd name="connsiteX1" fmla="*/ 1418082 w 2516029"/>
              <a:gd name="connsiteY1" fmla="*/ 42863 h 2806065"/>
              <a:gd name="connsiteX2" fmla="*/ 2356009 w 2516029"/>
              <a:gd name="connsiteY2" fmla="*/ 584359 h 2806065"/>
              <a:gd name="connsiteX3" fmla="*/ 2516029 w 2516029"/>
              <a:gd name="connsiteY3" fmla="*/ 861536 h 2806065"/>
              <a:gd name="connsiteX4" fmla="*/ 2516029 w 2516029"/>
              <a:gd name="connsiteY4" fmla="*/ 1944529 h 2806065"/>
              <a:gd name="connsiteX5" fmla="*/ 2356009 w 2516029"/>
              <a:gd name="connsiteY5" fmla="*/ 2221706 h 2806065"/>
              <a:gd name="connsiteX6" fmla="*/ 1418082 w 2516029"/>
              <a:gd name="connsiteY6" fmla="*/ 2763203 h 2806065"/>
              <a:gd name="connsiteX7" fmla="*/ 1097947 w 2516029"/>
              <a:gd name="connsiteY7" fmla="*/ 2763203 h 2806065"/>
              <a:gd name="connsiteX8" fmla="*/ 160020 w 2516029"/>
              <a:gd name="connsiteY8" fmla="*/ 2221706 h 2806065"/>
              <a:gd name="connsiteX9" fmla="*/ 0 w 2516029"/>
              <a:gd name="connsiteY9" fmla="*/ 1944529 h 2806065"/>
              <a:gd name="connsiteX10" fmla="*/ 0 w 2516029"/>
              <a:gd name="connsiteY10" fmla="*/ 861536 h 2806065"/>
              <a:gd name="connsiteX11" fmla="*/ 160020 w 2516029"/>
              <a:gd name="connsiteY11" fmla="*/ 584359 h 2806065"/>
              <a:gd name="connsiteX12" fmla="*/ 1097947 w 2516029"/>
              <a:gd name="connsiteY12" fmla="*/ 42863 h 2806065"/>
              <a:gd name="connsiteX13" fmla="*/ 1258015 w 2516029"/>
              <a:gd name="connsiteY13" fmla="*/ 0 h 2806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16029" h="2806065">
                <a:moveTo>
                  <a:pt x="1258015" y="0"/>
                </a:moveTo>
                <a:cubicBezTo>
                  <a:pt x="1313283" y="0"/>
                  <a:pt x="1368552" y="14287"/>
                  <a:pt x="1418082" y="42863"/>
                </a:cubicBezTo>
                <a:lnTo>
                  <a:pt x="2356009" y="584359"/>
                </a:lnTo>
                <a:cubicBezTo>
                  <a:pt x="2455069" y="641509"/>
                  <a:pt x="2516029" y="747141"/>
                  <a:pt x="2516029" y="861536"/>
                </a:cubicBezTo>
                <a:lnTo>
                  <a:pt x="2516029" y="1944529"/>
                </a:lnTo>
                <a:cubicBezTo>
                  <a:pt x="2516029" y="2058829"/>
                  <a:pt x="2455069" y="2164556"/>
                  <a:pt x="2356009" y="2221706"/>
                </a:cubicBezTo>
                <a:lnTo>
                  <a:pt x="1418082" y="2763203"/>
                </a:lnTo>
                <a:cubicBezTo>
                  <a:pt x="1319022" y="2820353"/>
                  <a:pt x="1197007" y="2820353"/>
                  <a:pt x="1097947" y="2763203"/>
                </a:cubicBezTo>
                <a:lnTo>
                  <a:pt x="160020" y="2221706"/>
                </a:lnTo>
                <a:cubicBezTo>
                  <a:pt x="61055" y="2164556"/>
                  <a:pt x="0" y="2058924"/>
                  <a:pt x="0" y="1944529"/>
                </a:cubicBezTo>
                <a:lnTo>
                  <a:pt x="0" y="861536"/>
                </a:lnTo>
                <a:cubicBezTo>
                  <a:pt x="0" y="747236"/>
                  <a:pt x="61055" y="641509"/>
                  <a:pt x="160020" y="584359"/>
                </a:cubicBezTo>
                <a:lnTo>
                  <a:pt x="1097947" y="42863"/>
                </a:lnTo>
                <a:cubicBezTo>
                  <a:pt x="1147477" y="14287"/>
                  <a:pt x="1202746" y="0"/>
                  <a:pt x="1258015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Photo</a:t>
            </a:r>
          </a:p>
        </p:txBody>
      </p:sp>
      <p:sp>
        <p:nvSpPr>
          <p:cNvPr id="15" name="Graphique 13">
            <a:extLst>
              <a:ext uri="{FF2B5EF4-FFF2-40B4-BE49-F238E27FC236}">
                <a16:creationId xmlns:a16="http://schemas.microsoft.com/office/drawing/2014/main" id="{F9422519-20E6-C6A7-F4F5-D3A280336EFC}"/>
              </a:ext>
            </a:extLst>
          </p:cNvPr>
          <p:cNvSpPr/>
          <p:nvPr/>
        </p:nvSpPr>
        <p:spPr>
          <a:xfrm>
            <a:off x="1076078" y="1512277"/>
            <a:ext cx="3722011" cy="4151069"/>
          </a:xfrm>
          <a:custGeom>
            <a:avLst/>
            <a:gdLst>
              <a:gd name="connsiteX0" fmla="*/ 0 w 2516028"/>
              <a:gd name="connsiteY0" fmla="*/ 861536 h 2806065"/>
              <a:gd name="connsiteX1" fmla="*/ 0 w 2516028"/>
              <a:gd name="connsiteY1" fmla="*/ 1944529 h 2806065"/>
              <a:gd name="connsiteX2" fmla="*/ 160020 w 2516028"/>
              <a:gd name="connsiteY2" fmla="*/ 2221706 h 2806065"/>
              <a:gd name="connsiteX3" fmla="*/ 1097947 w 2516028"/>
              <a:gd name="connsiteY3" fmla="*/ 2763203 h 2806065"/>
              <a:gd name="connsiteX4" fmla="*/ 1418082 w 2516028"/>
              <a:gd name="connsiteY4" fmla="*/ 2763203 h 2806065"/>
              <a:gd name="connsiteX5" fmla="*/ 2356009 w 2516028"/>
              <a:gd name="connsiteY5" fmla="*/ 2221706 h 2806065"/>
              <a:gd name="connsiteX6" fmla="*/ 2516029 w 2516028"/>
              <a:gd name="connsiteY6" fmla="*/ 1944529 h 2806065"/>
              <a:gd name="connsiteX7" fmla="*/ 2516029 w 2516028"/>
              <a:gd name="connsiteY7" fmla="*/ 861536 h 2806065"/>
              <a:gd name="connsiteX8" fmla="*/ 2356009 w 2516028"/>
              <a:gd name="connsiteY8" fmla="*/ 584359 h 2806065"/>
              <a:gd name="connsiteX9" fmla="*/ 1418082 w 2516028"/>
              <a:gd name="connsiteY9" fmla="*/ 42863 h 2806065"/>
              <a:gd name="connsiteX10" fmla="*/ 1097947 w 2516028"/>
              <a:gd name="connsiteY10" fmla="*/ 42863 h 2806065"/>
              <a:gd name="connsiteX11" fmla="*/ 160020 w 2516028"/>
              <a:gd name="connsiteY11" fmla="*/ 584359 h 2806065"/>
              <a:gd name="connsiteX12" fmla="*/ 0 w 2516028"/>
              <a:gd name="connsiteY12" fmla="*/ 861536 h 2806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16028" h="2806065">
                <a:moveTo>
                  <a:pt x="0" y="861536"/>
                </a:moveTo>
                <a:lnTo>
                  <a:pt x="0" y="1944529"/>
                </a:lnTo>
                <a:cubicBezTo>
                  <a:pt x="0" y="2058924"/>
                  <a:pt x="61055" y="2164556"/>
                  <a:pt x="160020" y="2221706"/>
                </a:cubicBezTo>
                <a:lnTo>
                  <a:pt x="1097947" y="2763203"/>
                </a:lnTo>
                <a:cubicBezTo>
                  <a:pt x="1197007" y="2820353"/>
                  <a:pt x="1319022" y="2820353"/>
                  <a:pt x="1418082" y="2763203"/>
                </a:cubicBezTo>
                <a:lnTo>
                  <a:pt x="2356009" y="2221706"/>
                </a:lnTo>
                <a:cubicBezTo>
                  <a:pt x="2455069" y="2164556"/>
                  <a:pt x="2516029" y="2058829"/>
                  <a:pt x="2516029" y="1944529"/>
                </a:cubicBezTo>
                <a:lnTo>
                  <a:pt x="2516029" y="861536"/>
                </a:lnTo>
                <a:cubicBezTo>
                  <a:pt x="2516029" y="747141"/>
                  <a:pt x="2455069" y="641509"/>
                  <a:pt x="2356009" y="584359"/>
                </a:cubicBezTo>
                <a:lnTo>
                  <a:pt x="1418082" y="42863"/>
                </a:lnTo>
                <a:cubicBezTo>
                  <a:pt x="1319022" y="-14288"/>
                  <a:pt x="1197007" y="-14288"/>
                  <a:pt x="1097947" y="42863"/>
                </a:cubicBezTo>
                <a:lnTo>
                  <a:pt x="160020" y="584359"/>
                </a:lnTo>
                <a:cubicBezTo>
                  <a:pt x="61055" y="641509"/>
                  <a:pt x="0" y="747236"/>
                  <a:pt x="0" y="861536"/>
                </a:cubicBezTo>
              </a:path>
            </a:pathLst>
          </a:custGeom>
          <a:noFill/>
          <a:ln w="9525" cap="flat">
            <a:solidFill>
              <a:schemeClr val="accent2">
                <a:lumMod val="40000"/>
                <a:lumOff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CF3239D6-A713-8C49-71C1-5CD9E79041C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88744" y="3747298"/>
            <a:ext cx="1783996" cy="1989646"/>
          </a:xfrm>
          <a:custGeom>
            <a:avLst/>
            <a:gdLst>
              <a:gd name="connsiteX0" fmla="*/ 1258015 w 2516029"/>
              <a:gd name="connsiteY0" fmla="*/ 0 h 2806065"/>
              <a:gd name="connsiteX1" fmla="*/ 1418082 w 2516029"/>
              <a:gd name="connsiteY1" fmla="*/ 42863 h 2806065"/>
              <a:gd name="connsiteX2" fmla="*/ 2356009 w 2516029"/>
              <a:gd name="connsiteY2" fmla="*/ 584359 h 2806065"/>
              <a:gd name="connsiteX3" fmla="*/ 2516029 w 2516029"/>
              <a:gd name="connsiteY3" fmla="*/ 861536 h 2806065"/>
              <a:gd name="connsiteX4" fmla="*/ 2516029 w 2516029"/>
              <a:gd name="connsiteY4" fmla="*/ 1944529 h 2806065"/>
              <a:gd name="connsiteX5" fmla="*/ 2356009 w 2516029"/>
              <a:gd name="connsiteY5" fmla="*/ 2221706 h 2806065"/>
              <a:gd name="connsiteX6" fmla="*/ 1418082 w 2516029"/>
              <a:gd name="connsiteY6" fmla="*/ 2763203 h 2806065"/>
              <a:gd name="connsiteX7" fmla="*/ 1097947 w 2516029"/>
              <a:gd name="connsiteY7" fmla="*/ 2763203 h 2806065"/>
              <a:gd name="connsiteX8" fmla="*/ 160020 w 2516029"/>
              <a:gd name="connsiteY8" fmla="*/ 2221706 h 2806065"/>
              <a:gd name="connsiteX9" fmla="*/ 0 w 2516029"/>
              <a:gd name="connsiteY9" fmla="*/ 1944529 h 2806065"/>
              <a:gd name="connsiteX10" fmla="*/ 0 w 2516029"/>
              <a:gd name="connsiteY10" fmla="*/ 861536 h 2806065"/>
              <a:gd name="connsiteX11" fmla="*/ 160020 w 2516029"/>
              <a:gd name="connsiteY11" fmla="*/ 584359 h 2806065"/>
              <a:gd name="connsiteX12" fmla="*/ 1097947 w 2516029"/>
              <a:gd name="connsiteY12" fmla="*/ 42863 h 2806065"/>
              <a:gd name="connsiteX13" fmla="*/ 1258015 w 2516029"/>
              <a:gd name="connsiteY13" fmla="*/ 0 h 2806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16029" h="2806065">
                <a:moveTo>
                  <a:pt x="1258015" y="0"/>
                </a:moveTo>
                <a:cubicBezTo>
                  <a:pt x="1313283" y="0"/>
                  <a:pt x="1368552" y="14287"/>
                  <a:pt x="1418082" y="42863"/>
                </a:cubicBezTo>
                <a:lnTo>
                  <a:pt x="2356009" y="584359"/>
                </a:lnTo>
                <a:cubicBezTo>
                  <a:pt x="2455069" y="641509"/>
                  <a:pt x="2516029" y="747141"/>
                  <a:pt x="2516029" y="861536"/>
                </a:cubicBezTo>
                <a:lnTo>
                  <a:pt x="2516029" y="1944529"/>
                </a:lnTo>
                <a:cubicBezTo>
                  <a:pt x="2516029" y="2058829"/>
                  <a:pt x="2455069" y="2164556"/>
                  <a:pt x="2356009" y="2221706"/>
                </a:cubicBezTo>
                <a:lnTo>
                  <a:pt x="1418082" y="2763203"/>
                </a:lnTo>
                <a:cubicBezTo>
                  <a:pt x="1319022" y="2820353"/>
                  <a:pt x="1197007" y="2820353"/>
                  <a:pt x="1097947" y="2763203"/>
                </a:cubicBezTo>
                <a:lnTo>
                  <a:pt x="160020" y="2221706"/>
                </a:lnTo>
                <a:cubicBezTo>
                  <a:pt x="61055" y="2164556"/>
                  <a:pt x="0" y="2058924"/>
                  <a:pt x="0" y="1944529"/>
                </a:cubicBezTo>
                <a:lnTo>
                  <a:pt x="0" y="861536"/>
                </a:lnTo>
                <a:cubicBezTo>
                  <a:pt x="0" y="747236"/>
                  <a:pt x="61055" y="641509"/>
                  <a:pt x="160020" y="584359"/>
                </a:cubicBezTo>
                <a:lnTo>
                  <a:pt x="1097947" y="42863"/>
                </a:lnTo>
                <a:cubicBezTo>
                  <a:pt x="1147477" y="14287"/>
                  <a:pt x="1202746" y="0"/>
                  <a:pt x="1258015" y="0"/>
                </a:cubicBezTo>
                <a:close/>
              </a:path>
            </a:pathLst>
          </a:custGeom>
          <a:noFill/>
          <a:ln w="57150">
            <a:solidFill>
              <a:schemeClr val="tx2"/>
            </a:solidFill>
          </a:ln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Photo</a:t>
            </a:r>
          </a:p>
        </p:txBody>
      </p:sp>
      <p:sp>
        <p:nvSpPr>
          <p:cNvPr id="4" name="Espace réservé du texte 41">
            <a:extLst>
              <a:ext uri="{FF2B5EF4-FFF2-40B4-BE49-F238E27FC236}">
                <a16:creationId xmlns:a16="http://schemas.microsoft.com/office/drawing/2014/main" id="{7E01026A-5FB2-1085-89BB-C74A773321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338800" y="1728000"/>
            <a:ext cx="5803235" cy="3156015"/>
          </a:xfrm>
          <a:custGeom>
            <a:avLst/>
            <a:gdLst>
              <a:gd name="connsiteX0" fmla="*/ 72176 w 5803235"/>
              <a:gd name="connsiteY0" fmla="*/ 0 h 3156015"/>
              <a:gd name="connsiteX1" fmla="*/ 72176 w 5803235"/>
              <a:gd name="connsiteY1" fmla="*/ 254 h 3156015"/>
              <a:gd name="connsiteX2" fmla="*/ 5731058 w 5803235"/>
              <a:gd name="connsiteY2" fmla="*/ 254 h 3156015"/>
              <a:gd name="connsiteX3" fmla="*/ 5803235 w 5803235"/>
              <a:gd name="connsiteY3" fmla="*/ 72430 h 3156015"/>
              <a:gd name="connsiteX4" fmla="*/ 5803235 w 5803235"/>
              <a:gd name="connsiteY4" fmla="*/ 2441256 h 3156015"/>
              <a:gd name="connsiteX5" fmla="*/ 5731058 w 5803235"/>
              <a:gd name="connsiteY5" fmla="*/ 2513432 h 3156015"/>
              <a:gd name="connsiteX6" fmla="*/ 1499277 w 5803235"/>
              <a:gd name="connsiteY6" fmla="*/ 2513687 h 3156015"/>
              <a:gd name="connsiteX7" fmla="*/ 1295859 w 5803235"/>
              <a:gd name="connsiteY7" fmla="*/ 2629142 h 3156015"/>
              <a:gd name="connsiteX8" fmla="*/ 897428 w 5803235"/>
              <a:gd name="connsiteY8" fmla="*/ 3115281 h 3156015"/>
              <a:gd name="connsiteX9" fmla="*/ 834290 w 5803235"/>
              <a:gd name="connsiteY9" fmla="*/ 3156015 h 3156015"/>
              <a:gd name="connsiteX10" fmla="*/ 792155 w 5803235"/>
              <a:gd name="connsiteY10" fmla="*/ 3089186 h 3156015"/>
              <a:gd name="connsiteX11" fmla="*/ 792155 w 5803235"/>
              <a:gd name="connsiteY11" fmla="*/ 2579116 h 3156015"/>
              <a:gd name="connsiteX12" fmla="*/ 719215 w 5803235"/>
              <a:gd name="connsiteY12" fmla="*/ 2505667 h 3156015"/>
              <a:gd name="connsiteX13" fmla="*/ 72176 w 5803235"/>
              <a:gd name="connsiteY13" fmla="*/ 2505667 h 3156015"/>
              <a:gd name="connsiteX14" fmla="*/ 0 w 5803235"/>
              <a:gd name="connsiteY14" fmla="*/ 2433491 h 3156015"/>
              <a:gd name="connsiteX15" fmla="*/ 0 w 5803235"/>
              <a:gd name="connsiteY15" fmla="*/ 72176 h 3156015"/>
              <a:gd name="connsiteX16" fmla="*/ 72176 w 5803235"/>
              <a:gd name="connsiteY16" fmla="*/ 0 h 3156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03235" h="3156015">
                <a:moveTo>
                  <a:pt x="72176" y="0"/>
                </a:moveTo>
                <a:lnTo>
                  <a:pt x="72176" y="254"/>
                </a:lnTo>
                <a:lnTo>
                  <a:pt x="5731058" y="254"/>
                </a:lnTo>
                <a:cubicBezTo>
                  <a:pt x="5770901" y="254"/>
                  <a:pt x="5803235" y="32587"/>
                  <a:pt x="5803235" y="72430"/>
                </a:cubicBezTo>
                <a:lnTo>
                  <a:pt x="5803235" y="2441256"/>
                </a:lnTo>
                <a:cubicBezTo>
                  <a:pt x="5803235" y="2481100"/>
                  <a:pt x="5770901" y="2513432"/>
                  <a:pt x="5731058" y="2513432"/>
                </a:cubicBezTo>
                <a:cubicBezTo>
                  <a:pt x="3562721" y="2513687"/>
                  <a:pt x="1499277" y="2513687"/>
                  <a:pt x="1499277" y="2513687"/>
                </a:cubicBezTo>
                <a:cubicBezTo>
                  <a:pt x="1423918" y="2516487"/>
                  <a:pt x="1368289" y="2540928"/>
                  <a:pt x="1295859" y="2629142"/>
                </a:cubicBezTo>
                <a:lnTo>
                  <a:pt x="897428" y="3115281"/>
                </a:lnTo>
                <a:cubicBezTo>
                  <a:pt x="870059" y="3149524"/>
                  <a:pt x="853765" y="3156015"/>
                  <a:pt x="834290" y="3156015"/>
                </a:cubicBezTo>
                <a:cubicBezTo>
                  <a:pt x="806794" y="3156015"/>
                  <a:pt x="792155" y="3139721"/>
                  <a:pt x="792155" y="3089186"/>
                </a:cubicBezTo>
                <a:lnTo>
                  <a:pt x="792155" y="2579116"/>
                </a:lnTo>
                <a:cubicBezTo>
                  <a:pt x="792155" y="2520306"/>
                  <a:pt x="777643" y="2505667"/>
                  <a:pt x="719215" y="2505667"/>
                </a:cubicBezTo>
                <a:lnTo>
                  <a:pt x="72176" y="2505667"/>
                </a:lnTo>
                <a:cubicBezTo>
                  <a:pt x="32333" y="2505667"/>
                  <a:pt x="0" y="2473335"/>
                  <a:pt x="0" y="2433491"/>
                </a:cubicBezTo>
                <a:lnTo>
                  <a:pt x="0" y="72176"/>
                </a:lnTo>
                <a:cubicBezTo>
                  <a:pt x="0" y="32332"/>
                  <a:pt x="32333" y="0"/>
                  <a:pt x="72176" y="0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lIns="684000" tIns="504000" rIns="684000" bIns="504000">
            <a:noAutofit/>
          </a:bodyPr>
          <a:lstStyle>
            <a:lvl1pPr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 </a:t>
            </a:r>
          </a:p>
        </p:txBody>
      </p:sp>
      <p:sp>
        <p:nvSpPr>
          <p:cNvPr id="5" name="Espace réservé du texte 41">
            <a:extLst>
              <a:ext uri="{FF2B5EF4-FFF2-40B4-BE49-F238E27FC236}">
                <a16:creationId xmlns:a16="http://schemas.microsoft.com/office/drawing/2014/main" id="{7C2A2B34-F551-C1B6-6A65-13ACD1DD00A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38800" y="1728000"/>
            <a:ext cx="5803235" cy="2516113"/>
          </a:xfrm>
          <a:prstGeom prst="rect">
            <a:avLst/>
          </a:prstGeom>
          <a:noFill/>
        </p:spPr>
        <p:txBody>
          <a:bodyPr wrap="square" lIns="684000" tIns="504000" rIns="684000" bIns="504000">
            <a:noAutofit/>
          </a:bodyPr>
          <a:lstStyle>
            <a:lvl1pPr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texte 20">
            <a:extLst>
              <a:ext uri="{FF2B5EF4-FFF2-40B4-BE49-F238E27FC236}">
                <a16:creationId xmlns:a16="http://schemas.microsoft.com/office/drawing/2014/main" id="{978F527A-0728-D87B-B88D-59E5BA652D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24424" y="2282486"/>
            <a:ext cx="245699" cy="202294"/>
          </a:xfrm>
          <a:custGeom>
            <a:avLst/>
            <a:gdLst>
              <a:gd name="connsiteX0" fmla="*/ 423704 w 571713"/>
              <a:gd name="connsiteY0" fmla="*/ 0 h 470715"/>
              <a:gd name="connsiteX1" fmla="*/ 571713 w 571713"/>
              <a:gd name="connsiteY1" fmla="*/ 0 h 470715"/>
              <a:gd name="connsiteX2" fmla="*/ 400957 w 571713"/>
              <a:gd name="connsiteY2" fmla="*/ 235357 h 470715"/>
              <a:gd name="connsiteX3" fmla="*/ 488306 w 571713"/>
              <a:gd name="connsiteY3" fmla="*/ 470715 h 470715"/>
              <a:gd name="connsiteX4" fmla="*/ 340298 w 571713"/>
              <a:gd name="connsiteY4" fmla="*/ 470715 h 470715"/>
              <a:gd name="connsiteX5" fmla="*/ 258105 w 571713"/>
              <a:gd name="connsiteY5" fmla="*/ 235357 h 470715"/>
              <a:gd name="connsiteX6" fmla="*/ 165600 w 571713"/>
              <a:gd name="connsiteY6" fmla="*/ 0 h 470715"/>
              <a:gd name="connsiteX7" fmla="*/ 313608 w 571713"/>
              <a:gd name="connsiteY7" fmla="*/ 0 h 470715"/>
              <a:gd name="connsiteX8" fmla="*/ 142852 w 571713"/>
              <a:gd name="connsiteY8" fmla="*/ 235357 h 470715"/>
              <a:gd name="connsiteX9" fmla="*/ 230202 w 571713"/>
              <a:gd name="connsiteY9" fmla="*/ 470715 h 470715"/>
              <a:gd name="connsiteX10" fmla="*/ 82193 w 571713"/>
              <a:gd name="connsiteY10" fmla="*/ 470715 h 470715"/>
              <a:gd name="connsiteX11" fmla="*/ 0 w 571713"/>
              <a:gd name="connsiteY11" fmla="*/ 235357 h 470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1713" h="470715">
                <a:moveTo>
                  <a:pt x="423704" y="0"/>
                </a:moveTo>
                <a:lnTo>
                  <a:pt x="571713" y="0"/>
                </a:lnTo>
                <a:lnTo>
                  <a:pt x="400957" y="235357"/>
                </a:lnTo>
                <a:lnTo>
                  <a:pt x="488306" y="470715"/>
                </a:lnTo>
                <a:lnTo>
                  <a:pt x="340298" y="470715"/>
                </a:lnTo>
                <a:lnTo>
                  <a:pt x="258105" y="235357"/>
                </a:lnTo>
                <a:close/>
                <a:moveTo>
                  <a:pt x="165600" y="0"/>
                </a:moveTo>
                <a:lnTo>
                  <a:pt x="313608" y="0"/>
                </a:lnTo>
                <a:lnTo>
                  <a:pt x="142852" y="235357"/>
                </a:lnTo>
                <a:lnTo>
                  <a:pt x="230202" y="470715"/>
                </a:lnTo>
                <a:lnTo>
                  <a:pt x="82193" y="470715"/>
                </a:lnTo>
                <a:lnTo>
                  <a:pt x="0" y="235357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fr-F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52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591709-B311-4545-B10F-B2851B0AD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D81B4-570C-4501-9D6C-76343A83FA0B}" type="datetime1">
              <a:rPr lang="fr-FR" smtClean="0"/>
              <a:t>16/04/2026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36DC16-A0AE-4C64-980E-26333410F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Pied de page de la présentation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83A689-2ABD-43BB-B863-CF8D22F7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4CA73-E165-43C3-A7BE-6A64DCE862CA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7FFF8A2B-23AC-4313-B380-174530B36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4" y="268855"/>
            <a:ext cx="11160000" cy="504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592BE62-79F0-80B1-153D-71FAB90464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6372" y="921273"/>
            <a:ext cx="3852000" cy="3420000"/>
          </a:xfrm>
        </p:spPr>
        <p:txBody>
          <a:bodyPr/>
          <a:lstStyle>
            <a:lvl1pPr>
              <a:defRPr lang="fr-FR" dirty="0"/>
            </a:lvl1pPr>
            <a:lvl2pPr>
              <a:defRPr lang="fr-FR" dirty="0"/>
            </a:lvl2pPr>
            <a:lvl3pPr>
              <a:defRPr lang="fr-FR" dirty="0"/>
            </a:lvl3pPr>
            <a:lvl4pPr>
              <a:defRPr lang="fr-FR" dirty="0"/>
            </a:lvl4pPr>
            <a:lvl5pPr>
              <a:defRPr lang="fr-FR" dirty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607F7D60-3813-6D33-008F-119D0B604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0526" y="921273"/>
            <a:ext cx="3852000" cy="3420000"/>
          </a:xfrm>
        </p:spPr>
        <p:txBody>
          <a:bodyPr/>
          <a:lstStyle>
            <a:lvl1pPr>
              <a:defRPr lang="fr-FR" dirty="0"/>
            </a:lvl1pPr>
            <a:lvl2pPr>
              <a:defRPr lang="fr-FR" dirty="0"/>
            </a:lvl2pPr>
            <a:lvl3pPr>
              <a:defRPr lang="fr-FR" dirty="0"/>
            </a:lvl3pPr>
            <a:lvl4pPr>
              <a:defRPr lang="fr-FR" dirty="0"/>
            </a:lvl4pPr>
            <a:lvl5pPr>
              <a:defRPr lang="fr-FR" dirty="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u texte 12">
            <a:extLst>
              <a:ext uri="{FF2B5EF4-FFF2-40B4-BE49-F238E27FC236}">
                <a16:creationId xmlns:a16="http://schemas.microsoft.com/office/drawing/2014/main" id="{5D0D8572-B5C7-7230-CA8B-B5D6DE5404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767318" y="2845361"/>
            <a:ext cx="2879056" cy="3210940"/>
          </a:xfrm>
          <a:custGeom>
            <a:avLst/>
            <a:gdLst>
              <a:gd name="connsiteX0" fmla="*/ 1861006 w 3722013"/>
              <a:gd name="connsiteY0" fmla="*/ 0 h 4151070"/>
              <a:gd name="connsiteX1" fmla="*/ 2097797 w 3722013"/>
              <a:gd name="connsiteY1" fmla="*/ 63408 h 4151070"/>
              <a:gd name="connsiteX2" fmla="*/ 3485292 w 3722013"/>
              <a:gd name="connsiteY2" fmla="*/ 864454 h 4151070"/>
              <a:gd name="connsiteX3" fmla="*/ 3722013 w 3722013"/>
              <a:gd name="connsiteY3" fmla="*/ 1274488 h 4151070"/>
              <a:gd name="connsiteX4" fmla="*/ 3722013 w 3722013"/>
              <a:gd name="connsiteY4" fmla="*/ 2876581 h 4151070"/>
              <a:gd name="connsiteX5" fmla="*/ 3485292 w 3722013"/>
              <a:gd name="connsiteY5" fmla="*/ 3286615 h 4151070"/>
              <a:gd name="connsiteX6" fmla="*/ 2097797 w 3722013"/>
              <a:gd name="connsiteY6" fmla="*/ 4087662 h 4151070"/>
              <a:gd name="connsiteX7" fmla="*/ 1624215 w 3722013"/>
              <a:gd name="connsiteY7" fmla="*/ 4087662 h 4151070"/>
              <a:gd name="connsiteX8" fmla="*/ 236721 w 3722013"/>
              <a:gd name="connsiteY8" fmla="*/ 3286615 h 4151070"/>
              <a:gd name="connsiteX9" fmla="*/ 0 w 3722013"/>
              <a:gd name="connsiteY9" fmla="*/ 2876581 h 4151070"/>
              <a:gd name="connsiteX10" fmla="*/ 0 w 3722013"/>
              <a:gd name="connsiteY10" fmla="*/ 1274488 h 4151070"/>
              <a:gd name="connsiteX11" fmla="*/ 236721 w 3722013"/>
              <a:gd name="connsiteY11" fmla="*/ 864454 h 4151070"/>
              <a:gd name="connsiteX12" fmla="*/ 1624215 w 3722013"/>
              <a:gd name="connsiteY12" fmla="*/ 63408 h 4151070"/>
              <a:gd name="connsiteX13" fmla="*/ 1861006 w 3722013"/>
              <a:gd name="connsiteY13" fmla="*/ 0 h 4151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22013" h="4151070">
                <a:moveTo>
                  <a:pt x="1861006" y="0"/>
                </a:moveTo>
                <a:cubicBezTo>
                  <a:pt x="1942767" y="0"/>
                  <a:pt x="2024527" y="21136"/>
                  <a:pt x="2097797" y="63408"/>
                </a:cubicBezTo>
                <a:lnTo>
                  <a:pt x="3485292" y="864454"/>
                </a:lnTo>
                <a:cubicBezTo>
                  <a:pt x="3631833" y="948997"/>
                  <a:pt x="3722013" y="1105261"/>
                  <a:pt x="3722013" y="1274488"/>
                </a:cubicBezTo>
                <a:lnTo>
                  <a:pt x="3722013" y="2876581"/>
                </a:lnTo>
                <a:cubicBezTo>
                  <a:pt x="3722013" y="3045668"/>
                  <a:pt x="3631833" y="3202072"/>
                  <a:pt x="3485292" y="3286615"/>
                </a:cubicBezTo>
                <a:lnTo>
                  <a:pt x="2097797" y="4087662"/>
                </a:lnTo>
                <a:cubicBezTo>
                  <a:pt x="1951256" y="4172206"/>
                  <a:pt x="1770757" y="4172206"/>
                  <a:pt x="1624215" y="4087662"/>
                </a:cubicBezTo>
                <a:lnTo>
                  <a:pt x="236721" y="3286615"/>
                </a:lnTo>
                <a:cubicBezTo>
                  <a:pt x="90320" y="3202072"/>
                  <a:pt x="0" y="3045808"/>
                  <a:pt x="0" y="2876581"/>
                </a:cubicBezTo>
                <a:lnTo>
                  <a:pt x="0" y="1274488"/>
                </a:lnTo>
                <a:cubicBezTo>
                  <a:pt x="0" y="1105402"/>
                  <a:pt x="90320" y="948997"/>
                  <a:pt x="236721" y="864454"/>
                </a:cubicBezTo>
                <a:lnTo>
                  <a:pt x="1624215" y="63408"/>
                </a:lnTo>
                <a:cubicBezTo>
                  <a:pt x="1697486" y="21136"/>
                  <a:pt x="1779246" y="0"/>
                  <a:pt x="1861006" y="0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2"/>
            </a:solidFill>
          </a:ln>
        </p:spPr>
        <p:txBody>
          <a:bodyPr wrap="square" anchor="ctr">
            <a:noAutofit/>
          </a:bodyPr>
          <a:lstStyle>
            <a:lvl1pPr algn="ctr">
              <a:defRPr sz="3200"/>
            </a:lvl1pPr>
            <a:lvl2pPr algn="ctr">
              <a:spcBef>
                <a:spcPts val="800"/>
              </a:spcBef>
              <a:defRPr/>
            </a:lvl2pPr>
            <a:lvl3pPr marL="0" indent="-180000" algn="ctr">
              <a:spcBef>
                <a:spcPts val="400"/>
              </a:spcBef>
              <a:defRPr/>
            </a:lvl3pPr>
            <a:lvl4pPr marL="0" algn="ctr">
              <a:spcBef>
                <a:spcPts val="400"/>
              </a:spcBef>
              <a:defRPr/>
            </a:lvl4pPr>
            <a:lvl5pPr marL="0" algn="ctr">
              <a:spcBef>
                <a:spcPts val="400"/>
              </a:spcBef>
              <a:defRPr/>
            </a:lvl5pPr>
          </a:lstStyle>
          <a:p>
            <a:pPr lvl="0"/>
            <a:r>
              <a:rPr lang="fr-FR"/>
              <a:t>Texte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pour une image  11">
            <a:extLst>
              <a:ext uri="{FF2B5EF4-FFF2-40B4-BE49-F238E27FC236}">
                <a16:creationId xmlns:a16="http://schemas.microsoft.com/office/drawing/2014/main" id="{7D3820F7-18CD-BE03-EC05-C6C3C72AC24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767318" y="999108"/>
            <a:ext cx="2879056" cy="1620000"/>
          </a:xfrm>
          <a:prstGeom prst="roundRect">
            <a:avLst>
              <a:gd name="adj" fmla="val 3090"/>
            </a:avLst>
          </a:prstGeom>
          <a:solidFill>
            <a:schemeClr val="bg1"/>
          </a:solidFill>
          <a:effectLst>
            <a:outerShdw blurRad="63500" sx="102000" sy="102000" algn="ctr" rotWithShape="0">
              <a:schemeClr val="bg1">
                <a:lumMod val="65000"/>
                <a:alpha val="20434"/>
              </a:schemeClr>
            </a:outerShdw>
          </a:effectLst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fr-FR"/>
              <a:t>Logo client</a:t>
            </a:r>
          </a:p>
        </p:txBody>
      </p:sp>
    </p:spTree>
    <p:extLst>
      <p:ext uri="{BB962C8B-B14F-4D97-AF65-F5344CB8AC3E}">
        <p14:creationId xmlns:p14="http://schemas.microsoft.com/office/powerpoint/2010/main" val="189087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DA1BB6-6B45-83D2-BD36-996D12A523B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chemeClr val="tx2"/>
              </a:gs>
              <a:gs pos="100000">
                <a:schemeClr val="tx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932091E-F2B2-B092-CF9A-8E1B1C8F04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B3AE1BD-B9BC-F248-4B93-265BD39AB4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36237" y="2339821"/>
            <a:ext cx="8100000" cy="1152000"/>
          </a:xfrm>
        </p:spPr>
        <p:txBody>
          <a:bodyPr anchor="b"/>
          <a:lstStyle>
            <a:lvl1pPr algn="l">
              <a:defRPr sz="7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81ED7A-0B6B-A49E-8250-910C83F8C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0EFD-7FE0-4B77-9AE2-8FB03E4A3F3C}" type="datetime1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43389D-F6C1-F6AB-2F9A-8929CACB5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Pied de page de la présentation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26ED87-C679-341B-6CA3-62F8C49A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4DB0-1BB3-4A8A-BA0C-376EB4720B3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F529EC7-F80E-D9EC-C574-A936B585D9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2907" y="3512165"/>
            <a:ext cx="4320000" cy="2016000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spcBef>
                <a:spcPts val="0"/>
              </a:spcBef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36401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487A3B2-F27C-4372-A9BB-1DBF6F59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4" y="268855"/>
            <a:ext cx="11160000" cy="504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7C3228-595B-4EAF-9221-C386C81A1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374" y="1570624"/>
            <a:ext cx="11160000" cy="450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CA19A1-E146-4CDC-8C77-632E003C1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80000" y="6376734"/>
            <a:ext cx="864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DEAE3F1-54F2-4A42-9CB3-AC5DE0A8783D}" type="datetime1">
              <a:rPr lang="fr-FR" smtClean="0"/>
              <a:t>16/04/2026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365907-3E3A-44C5-B4E1-22861B856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4572" y="6376734"/>
            <a:ext cx="396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fr-FR"/>
              <a:t>Pied de page de la présentation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51121F-12D6-49BC-838B-2993D39F6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0000" y="6376734"/>
            <a:ext cx="5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b="1">
                <a:solidFill>
                  <a:schemeClr val="accent1"/>
                </a:solidFill>
              </a:defRPr>
            </a:lvl1pPr>
          </a:lstStyle>
          <a:p>
            <a:fld id="{0334CA73-E165-43C3-A7BE-6A64DCE862C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4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0" r:id="rId2"/>
    <p:sldLayoutId id="2147483662" r:id="rId3"/>
    <p:sldLayoutId id="2147483661" r:id="rId4"/>
    <p:sldLayoutId id="2147483652" r:id="rId5"/>
    <p:sldLayoutId id="2147483663" r:id="rId6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6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180000" algn="l" defTabSz="914400" rtl="0" eaLnBrk="1" latinLnBrk="0" hangingPunct="1">
        <a:lnSpc>
          <a:spcPct val="100000"/>
        </a:lnSpc>
        <a:spcBef>
          <a:spcPts val="800"/>
        </a:spcBef>
        <a:buFontTx/>
        <a:buBlip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9388" algn="l" defTabSz="914400" rtl="0" eaLnBrk="1" latinLnBrk="0" hangingPunct="1">
        <a:lnSpc>
          <a:spcPct val="100000"/>
        </a:lnSpc>
        <a:spcBef>
          <a:spcPts val="800"/>
        </a:spcBef>
        <a:buFontTx/>
        <a:buBlip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0975" algn="l" defTabSz="914400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Font typeface="Poppins" panose="00000500000000000000" pitchFamily="2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D31ED5F-10D4-DB65-D4C3-165243700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0000" y="6376734"/>
            <a:ext cx="540000" cy="252000"/>
          </a:xfrm>
        </p:spPr>
        <p:txBody>
          <a:bodyPr/>
          <a:lstStyle/>
          <a:p>
            <a:fld id="{0334CA73-E165-43C3-A7BE-6A64DCE862C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" name="Espace réservé du pied de page 1">
            <a:extLst>
              <a:ext uri="{FF2B5EF4-FFF2-40B4-BE49-F238E27FC236}">
                <a16:creationId xmlns:a16="http://schemas.microsoft.com/office/drawing/2014/main" id="{A68D7153-BE13-AA9A-ABC6-2865DFFB1FF1}"/>
              </a:ext>
            </a:extLst>
          </p:cNvPr>
          <p:cNvSpPr txBox="1">
            <a:spLocks/>
          </p:cNvSpPr>
          <p:nvPr/>
        </p:nvSpPr>
        <p:spPr>
          <a:xfrm>
            <a:off x="450000" y="6376734"/>
            <a:ext cx="396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${LABEL}</a:t>
            </a:r>
          </a:p>
        </p:txBody>
      </p:sp>
    </p:spTree>
    <p:extLst>
      <p:ext uri="{BB962C8B-B14F-4D97-AF65-F5344CB8AC3E}">
        <p14:creationId xmlns:p14="http://schemas.microsoft.com/office/powerpoint/2010/main" val="391232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53FA3-3406-7CE9-37C3-9328E8260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E171564-0CD9-61DB-B36E-16A189B28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0000" y="6376734"/>
            <a:ext cx="3960000" cy="252000"/>
          </a:xfrm>
        </p:spPr>
        <p:txBody>
          <a:bodyPr/>
          <a:lstStyle/>
          <a:p>
            <a:r>
              <a:rPr lang="fr-FR" dirty="0"/>
              <a:t>${LABEL}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CC2930-A053-9537-D4BD-752B0FBD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0000" y="6376734"/>
            <a:ext cx="540000" cy="252000"/>
          </a:xfrm>
        </p:spPr>
        <p:txBody>
          <a:bodyPr/>
          <a:lstStyle/>
          <a:p>
            <a:fld id="{0334CA73-E165-43C3-A7BE-6A64DCE862CA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8D069826-B480-364F-055E-70490BED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4" y="268855"/>
            <a:ext cx="11160000" cy="504000"/>
          </a:xfrm>
        </p:spPr>
        <p:txBody>
          <a:bodyPr/>
          <a:lstStyle/>
          <a:p>
            <a:r>
              <a:rPr lang="fr-FR" dirty="0"/>
              <a:t>${LABEL}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91924887-E0C3-60BB-B0BF-30335D171A99}"/>
              </a:ext>
            </a:extLst>
          </p:cNvPr>
          <p:cNvSpPr txBox="1"/>
          <p:nvPr/>
        </p:nvSpPr>
        <p:spPr>
          <a:xfrm>
            <a:off x="494572" y="3138485"/>
            <a:ext cx="28625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Nombre d’actions</a:t>
            </a:r>
          </a:p>
          <a:p>
            <a:r>
              <a:rPr lang="fr-FR" dirty="0"/>
              <a:t>$COUNT.ACTION{LABEL}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2EC82DA6-3673-6BD7-6A82-5274BDDD0C5D}"/>
              </a:ext>
            </a:extLst>
          </p:cNvPr>
          <p:cNvSpPr txBox="1"/>
          <p:nvPr/>
        </p:nvSpPr>
        <p:spPr>
          <a:xfrm>
            <a:off x="494572" y="4058939"/>
            <a:ext cx="5601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Nombre d’actions sur le secteur Est</a:t>
            </a:r>
            <a:br>
              <a:rPr lang="fr-FR" dirty="0"/>
            </a:br>
            <a:r>
              <a:rPr lang="fr-FR" dirty="0"/>
              <a:t>$COUNT.ACTION[TERRITOIRE_FR=721453]{LABEL}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43DC2106-A05B-00FD-602E-2DA26DBF17C9}"/>
              </a:ext>
            </a:extLst>
          </p:cNvPr>
          <p:cNvSpPr txBox="1"/>
          <p:nvPr/>
        </p:nvSpPr>
        <p:spPr>
          <a:xfrm>
            <a:off x="494572" y="1292300"/>
            <a:ext cx="27101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Nombre de plans</a:t>
            </a:r>
            <a:br>
              <a:rPr lang="fr-FR" dirty="0"/>
            </a:br>
            <a:r>
              <a:rPr lang="fr-FR" dirty="0"/>
              <a:t>$COUNT.PLAN{LABEL}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E7CB86BD-C1D8-6701-FFCA-100EC1BE8F1B}"/>
              </a:ext>
            </a:extLst>
          </p:cNvPr>
          <p:cNvSpPr txBox="1"/>
          <p:nvPr/>
        </p:nvSpPr>
        <p:spPr>
          <a:xfrm>
            <a:off x="494572" y="2218031"/>
            <a:ext cx="51137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Nombre de plans en cours</a:t>
            </a:r>
            <a:br>
              <a:rPr lang="fr-FR" dirty="0"/>
            </a:br>
            <a:r>
              <a:rPr lang="fr-FR" dirty="0"/>
              <a:t>$COUNT.PLAN[STATUS=EN_COURS]{LABEL}</a:t>
            </a:r>
          </a:p>
        </p:txBody>
      </p:sp>
    </p:spTree>
    <p:extLst>
      <p:ext uri="{BB962C8B-B14F-4D97-AF65-F5344CB8AC3E}">
        <p14:creationId xmlns:p14="http://schemas.microsoft.com/office/powerpoint/2010/main" val="3091930113"/>
      </p:ext>
    </p:extLst>
  </p:cSld>
  <p:clrMapOvr>
    <a:masterClrMapping/>
  </p:clrMapOvr>
</p:sld>
</file>

<file path=ppt/theme/theme1.xml><?xml version="1.0" encoding="utf-8"?>
<a:theme xmlns:a="http://schemas.openxmlformats.org/drawingml/2006/main" name="Strat Monitor">
  <a:themeElements>
    <a:clrScheme name="Strat Monitor">
      <a:dk1>
        <a:srgbClr val="000F55"/>
      </a:dk1>
      <a:lt1>
        <a:sysClr val="window" lastClr="FFFFFF"/>
      </a:lt1>
      <a:dk2>
        <a:srgbClr val="2823AA"/>
      </a:dk2>
      <a:lt2>
        <a:srgbClr val="EEEDF8"/>
      </a:lt2>
      <a:accent1>
        <a:srgbClr val="FF0087"/>
      </a:accent1>
      <a:accent2>
        <a:srgbClr val="6865C3"/>
      </a:accent2>
      <a:accent3>
        <a:srgbClr val="2DA5D1"/>
      </a:accent3>
      <a:accent4>
        <a:srgbClr val="4AC181"/>
      </a:accent4>
      <a:accent5>
        <a:srgbClr val="C8D535"/>
      </a:accent5>
      <a:accent6>
        <a:srgbClr val="FEB636"/>
      </a:accent6>
      <a:hlink>
        <a:srgbClr val="FF0087"/>
      </a:hlink>
      <a:folHlink>
        <a:srgbClr val="6865C3"/>
      </a:folHlink>
    </a:clrScheme>
    <a:fontScheme name="Virage Group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atmonitor.pptx" id="{153B1906-27D6-4637-843B-5AE1E1076B2A}" vid="{A7DB1EC4-3D0E-45DA-B656-24910365858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mbredepages xmlns="052482f0-adba-4a7b-a9fc-06a7e3f9f852" xsi:nil="true"/>
    <TaxCatchAll xmlns="2c66e6a3-52e2-48b1-a32a-146ff38f1577" xsi:nil="true"/>
    <lcf76f155ced4ddcb4097134ff3c332f xmlns="052482f0-adba-4a7b-a9fc-06a7e3f9f852">
      <Terms xmlns="http://schemas.microsoft.com/office/infopath/2007/PartnerControls"/>
    </lcf76f155ced4ddcb4097134ff3c332f>
    <Datedecr_x00e9_ation xmlns="052482f0-adba-4a7b-a9fc-06a7e3f9f852" xsi:nil="true"/>
    <Profil xmlns="052482f0-adba-4a7b-a9fc-06a7e3f9f852" xsi:nil="true"/>
    <Etape xmlns="052482f0-adba-4a7b-a9fc-06a7e3f9f8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ECC4EA6369B84B952BD624B78FD3F5" ma:contentTypeVersion="" ma:contentTypeDescription="Crée un document." ma:contentTypeScope="" ma:versionID="94968d8e79a85cf28b5bac38942ea114">
  <xsd:schema xmlns:xsd="http://www.w3.org/2001/XMLSchema" xmlns:xs="http://www.w3.org/2001/XMLSchema" xmlns:p="http://schemas.microsoft.com/office/2006/metadata/properties" xmlns:ns2="052482F0-ADBA-4A7B-A9FC-06A7E3F9F852" xmlns:ns3="45888877-1173-46f4-9ab0-717eb81f6595" xmlns:ns4="052482f0-adba-4a7b-a9fc-06a7e3f9f852" xmlns:ns5="2c66e6a3-52e2-48b1-a32a-146ff38f1577" targetNamespace="http://schemas.microsoft.com/office/2006/metadata/properties" ma:root="true" ma:fieldsID="19ceb48b68436a18d2fe257ab6fa114c" ns2:_="" ns3:_="" ns4:_="" ns5:_="">
    <xsd:import namespace="052482F0-ADBA-4A7B-A9FC-06A7E3F9F852"/>
    <xsd:import namespace="45888877-1173-46f4-9ab0-717eb81f6595"/>
    <xsd:import namespace="052482f0-adba-4a7b-a9fc-06a7e3f9f852"/>
    <xsd:import namespace="2c66e6a3-52e2-48b1-a32a-146ff38f15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4:MediaServiceDateTaken" minOccurs="0"/>
                <xsd:element ref="ns4:MediaLengthInSeconds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lcf76f155ced4ddcb4097134ff3c332f" minOccurs="0"/>
                <xsd:element ref="ns5:TaxCatchAll" minOccurs="0"/>
                <xsd:element ref="ns4:MediaServiceOCR" minOccurs="0"/>
                <xsd:element ref="ns4:Etape" minOccurs="0"/>
                <xsd:element ref="ns4:Profil" minOccurs="0"/>
                <xsd:element ref="ns4:MediaServiceObjectDetectorVersions" minOccurs="0"/>
                <xsd:element ref="ns4:MediaServiceSearchProperties" minOccurs="0"/>
                <xsd:element ref="ns4:Nombredepages" minOccurs="0"/>
                <xsd:element ref="ns4:Datedecr_x00e9_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2482F0-ADBA-4A7B-A9FC-06A7E3F9F8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888877-1173-46f4-9ab0-717eb81f659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2482f0-adba-4a7b-a9fc-06a7e3f9f85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c853a8c8-59a4-4cff-9ca9-fcdef99690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Etape" ma:index="21" nillable="true" ma:displayName="Etape" ma:format="Dropdown" ma:internalName="Etap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déation"/>
                    <xsd:enumeration value="Evaluation"/>
                    <xsd:enumeration value="Décision"/>
                    <xsd:enumeration value="Choix 4"/>
                  </xsd:restriction>
                </xsd:simpleType>
              </xsd:element>
            </xsd:sequence>
          </xsd:extension>
        </xsd:complexContent>
      </xsd:complexType>
    </xsd:element>
    <xsd:element name="Profil" ma:index="22" nillable="true" ma:displayName="Profil" ma:format="Dropdown" ma:internalName="Profil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llectivités"/>
                    <xsd:enumeration value="Santé"/>
                  </xsd:restriction>
                </xsd:simpleType>
              </xsd:element>
            </xsd:sequence>
          </xsd:extension>
        </xsd:complexContent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mbredepages" ma:index="25" nillable="true" ma:displayName="Nombre de pages" ma:description="4" ma:format="Dropdown" ma:internalName="Nombredepages">
      <xsd:simpleType>
        <xsd:restriction base="dms:Text">
          <xsd:maxLength value="255"/>
        </xsd:restriction>
      </xsd:simpleType>
    </xsd:element>
    <xsd:element name="Datedecr_x00e9_ation" ma:index="26" nillable="true" ma:displayName="Date de création" ma:format="DateOnly" ma:internalName="Datedecr_x00e9_ation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6e6a3-52e2-48b1-a32a-146ff38f157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B059328-3AB0-408C-BF6D-034EEAB51216}" ma:internalName="TaxCatchAll" ma:showField="CatchAllData" ma:web="{45888877-1173-46f4-9ab0-717eb81f659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688063-0040-4F81-BA24-B330C61E07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EF86B6-273E-4D47-9CED-38EA1E5B0E67}">
  <ds:schemaRefs>
    <ds:schemaRef ds:uri="http://www.w3.org/XML/1998/namespace"/>
    <ds:schemaRef ds:uri="052482F0-ADBA-4A7B-A9FC-06A7E3F9F852"/>
    <ds:schemaRef ds:uri="2c66e6a3-52e2-48b1-a32a-146ff38f1577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052482f0-adba-4a7b-a9fc-06a7e3f9f852"/>
    <ds:schemaRef ds:uri="45888877-1173-46f4-9ab0-717eb81f6595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9924094-C332-440A-82F1-690724E09DC5}">
  <ds:schemaRefs>
    <ds:schemaRef ds:uri="052482F0-ADBA-4A7B-A9FC-06A7E3F9F852"/>
    <ds:schemaRef ds:uri="052482f0-adba-4a7b-a9fc-06a7e3f9f852"/>
    <ds:schemaRef ds:uri="2c66e6a3-52e2-48b1-a32a-146ff38f1577"/>
    <ds:schemaRef ds:uri="45888877-1173-46f4-9ab0-717eb81f65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stratmonitor</Template>
  <TotalTime>14</TotalTime>
  <Words>70</Words>
  <Application>Microsoft Office PowerPoint</Application>
  <PresentationFormat>Grand écran</PresentationFormat>
  <Paragraphs>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Poppins</vt:lpstr>
      <vt:lpstr>Arial</vt:lpstr>
      <vt:lpstr>Aptos</vt:lpstr>
      <vt:lpstr>Strat Monitor</vt:lpstr>
      <vt:lpstr>Présentation PowerPoint</vt:lpstr>
      <vt:lpstr>${LABEL}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LANDREAU</dc:creator>
  <cp:lastModifiedBy>Sophie LANDREAU</cp:lastModifiedBy>
  <cp:revision>3</cp:revision>
  <dcterms:created xsi:type="dcterms:W3CDTF">2026-04-16T14:58:46Z</dcterms:created>
  <dcterms:modified xsi:type="dcterms:W3CDTF">2026-04-16T15:13:37Z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0x01010002ECC4EA6369B84B952BD624B78FD3F5</vt:lpwstr>
  </property>
  <property fmtid="{D5CDD505-2E9C-101B-9397-08002B2CF9AE}" pid="3" name="MediaServiceImageTags">
    <vt:lpwstr/>
  </property>
</Properties>
</file>