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48" r:id="rId5"/>
    <p:sldMasterId id="2147483663" r:id="rId6"/>
  </p:sldMasterIdLst>
  <p:notesMasterIdLst>
    <p:notesMasterId r:id="rId16"/>
  </p:notesMasterIdLst>
  <p:sldIdLst>
    <p:sldId id="258" r:id="rId7"/>
    <p:sldId id="259" r:id="rId8"/>
    <p:sldId id="298" r:id="rId9"/>
    <p:sldId id="300" r:id="rId10"/>
    <p:sldId id="305" r:id="rId11"/>
    <p:sldId id="302" r:id="rId12"/>
    <p:sldId id="306" r:id="rId13"/>
    <p:sldId id="301" r:id="rId14"/>
    <p:sldId id="303" r:id="rId15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18C8E-AA83-4504-8533-7CBB7A80BD53}" v="1" dt="2025-06-30T08:56:55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LANDREAU" userId="7fe0c5e7-e207-4727-ac58-6c6f275b8abc" providerId="ADAL" clId="{52F18C8E-AA83-4504-8533-7CBB7A80BD53}"/>
    <pc:docChg chg="undo custSel delSld modSld">
      <pc:chgData name="Sophie LANDREAU" userId="7fe0c5e7-e207-4727-ac58-6c6f275b8abc" providerId="ADAL" clId="{52F18C8E-AA83-4504-8533-7CBB7A80BD53}" dt="2025-06-30T09:20:35.404" v="93" actId="404"/>
      <pc:docMkLst>
        <pc:docMk/>
      </pc:docMkLst>
      <pc:sldChg chg="modSp mod">
        <pc:chgData name="Sophie LANDREAU" userId="7fe0c5e7-e207-4727-ac58-6c6f275b8abc" providerId="ADAL" clId="{52F18C8E-AA83-4504-8533-7CBB7A80BD53}" dt="2025-06-30T09:20:35.404" v="93" actId="404"/>
        <pc:sldMkLst>
          <pc:docMk/>
          <pc:sldMk cId="3920073591" sldId="259"/>
        </pc:sldMkLst>
        <pc:spChg chg="mod">
          <ac:chgData name="Sophie LANDREAU" userId="7fe0c5e7-e207-4727-ac58-6c6f275b8abc" providerId="ADAL" clId="{52F18C8E-AA83-4504-8533-7CBB7A80BD53}" dt="2025-06-30T09:20:35.404" v="93" actId="404"/>
          <ac:spMkLst>
            <pc:docMk/>
            <pc:sldMk cId="3920073591" sldId="259"/>
            <ac:spMk id="4" creationId="{B87442B2-E9FD-0C8D-A9D5-CC01A1C2C784}"/>
          </ac:spMkLst>
        </pc:spChg>
        <pc:spChg chg="mod">
          <ac:chgData name="Sophie LANDREAU" userId="7fe0c5e7-e207-4727-ac58-6c6f275b8abc" providerId="ADAL" clId="{52F18C8E-AA83-4504-8533-7CBB7A80BD53}" dt="2025-06-30T08:56:55.346" v="7"/>
          <ac:spMkLst>
            <pc:docMk/>
            <pc:sldMk cId="3920073591" sldId="259"/>
            <ac:spMk id="5" creationId="{314B6E13-76DF-4E42-F0B1-9400B4E6240A}"/>
          </ac:spMkLst>
        </pc:spChg>
      </pc:sldChg>
      <pc:sldChg chg="modSp mod">
        <pc:chgData name="Sophie LANDREAU" userId="7fe0c5e7-e207-4727-ac58-6c6f275b8abc" providerId="ADAL" clId="{52F18C8E-AA83-4504-8533-7CBB7A80BD53}" dt="2025-06-30T09:18:46.565" v="57" actId="14734"/>
        <pc:sldMkLst>
          <pc:docMk/>
          <pc:sldMk cId="2325965236" sldId="300"/>
        </pc:sldMkLst>
        <pc:spChg chg="mod">
          <ac:chgData name="Sophie LANDREAU" userId="7fe0c5e7-e207-4727-ac58-6c6f275b8abc" providerId="ADAL" clId="{52F18C8E-AA83-4504-8533-7CBB7A80BD53}" dt="2025-06-30T09:18:01.649" v="42" actId="14100"/>
          <ac:spMkLst>
            <pc:docMk/>
            <pc:sldMk cId="2325965236" sldId="300"/>
            <ac:spMk id="4" creationId="{E4C0BD48-FFE1-6F21-9317-E79AA6720C06}"/>
          </ac:spMkLst>
        </pc:spChg>
        <pc:graphicFrameChg chg="mod modGraphic">
          <ac:chgData name="Sophie LANDREAU" userId="7fe0c5e7-e207-4727-ac58-6c6f275b8abc" providerId="ADAL" clId="{52F18C8E-AA83-4504-8533-7CBB7A80BD53}" dt="2025-06-30T09:18:46.565" v="57" actId="14734"/>
          <ac:graphicFrameMkLst>
            <pc:docMk/>
            <pc:sldMk cId="2325965236" sldId="300"/>
            <ac:graphicFrameMk id="8" creationId="{5AA94030-5D9C-A2BA-E3FB-99FED280E71B}"/>
          </ac:graphicFrameMkLst>
        </pc:graphicFrameChg>
      </pc:sldChg>
      <pc:sldChg chg="modSp mod">
        <pc:chgData name="Sophie LANDREAU" userId="7fe0c5e7-e207-4727-ac58-6c6f275b8abc" providerId="ADAL" clId="{52F18C8E-AA83-4504-8533-7CBB7A80BD53}" dt="2025-06-30T09:19:46.376" v="75" actId="14734"/>
        <pc:sldMkLst>
          <pc:docMk/>
          <pc:sldMk cId="855011578" sldId="301"/>
        </pc:sldMkLst>
        <pc:spChg chg="mod">
          <ac:chgData name="Sophie LANDREAU" userId="7fe0c5e7-e207-4727-ac58-6c6f275b8abc" providerId="ADAL" clId="{52F18C8E-AA83-4504-8533-7CBB7A80BD53}" dt="2025-06-30T09:19:16.745" v="65" actId="14100"/>
          <ac:spMkLst>
            <pc:docMk/>
            <pc:sldMk cId="855011578" sldId="301"/>
            <ac:spMk id="4" creationId="{13BB995D-1F42-3555-2253-5D31D31C597C}"/>
          </ac:spMkLst>
        </pc:spChg>
        <pc:graphicFrameChg chg="modGraphic">
          <ac:chgData name="Sophie LANDREAU" userId="7fe0c5e7-e207-4727-ac58-6c6f275b8abc" providerId="ADAL" clId="{52F18C8E-AA83-4504-8533-7CBB7A80BD53}" dt="2025-06-30T09:19:46.376" v="75" actId="14734"/>
          <ac:graphicFrameMkLst>
            <pc:docMk/>
            <pc:sldMk cId="855011578" sldId="301"/>
            <ac:graphicFrameMk id="8" creationId="{7FCD28D1-684A-38CA-AC7C-CFFA033B01D9}"/>
          </ac:graphicFrameMkLst>
        </pc:graphicFrameChg>
      </pc:sldChg>
      <pc:sldChg chg="modSp mod">
        <pc:chgData name="Sophie LANDREAU" userId="7fe0c5e7-e207-4727-ac58-6c6f275b8abc" providerId="ADAL" clId="{52F18C8E-AA83-4504-8533-7CBB7A80BD53}" dt="2025-06-30T09:19:04.875" v="61" actId="242"/>
        <pc:sldMkLst>
          <pc:docMk/>
          <pc:sldMk cId="1401979439" sldId="302"/>
        </pc:sldMkLst>
        <pc:spChg chg="mod">
          <ac:chgData name="Sophie LANDREAU" userId="7fe0c5e7-e207-4727-ac58-6c6f275b8abc" providerId="ADAL" clId="{52F18C8E-AA83-4504-8533-7CBB7A80BD53}" dt="2025-06-30T09:19:04.875" v="61" actId="242"/>
          <ac:spMkLst>
            <pc:docMk/>
            <pc:sldMk cId="1401979439" sldId="302"/>
            <ac:spMk id="4" creationId="{25867F9E-4F60-1D2B-8B87-4A7F2C68AFA8}"/>
          </ac:spMkLst>
        </pc:spChg>
      </pc:sldChg>
      <pc:sldChg chg="modSp mod">
        <pc:chgData name="Sophie LANDREAU" userId="7fe0c5e7-e207-4727-ac58-6c6f275b8abc" providerId="ADAL" clId="{52F18C8E-AA83-4504-8533-7CBB7A80BD53}" dt="2025-06-30T09:20:01.695" v="81" actId="242"/>
        <pc:sldMkLst>
          <pc:docMk/>
          <pc:sldMk cId="2652261123" sldId="303"/>
        </pc:sldMkLst>
        <pc:spChg chg="mod">
          <ac:chgData name="Sophie LANDREAU" userId="7fe0c5e7-e207-4727-ac58-6c6f275b8abc" providerId="ADAL" clId="{52F18C8E-AA83-4504-8533-7CBB7A80BD53}" dt="2025-06-30T09:20:01.695" v="81" actId="242"/>
          <ac:spMkLst>
            <pc:docMk/>
            <pc:sldMk cId="2652261123" sldId="303"/>
            <ac:spMk id="4" creationId="{FDF89590-8746-4C56-2DF7-4F9F34187690}"/>
          </ac:spMkLst>
        </pc:spChg>
        <pc:graphicFrameChg chg="mod">
          <ac:chgData name="Sophie LANDREAU" userId="7fe0c5e7-e207-4727-ac58-6c6f275b8abc" providerId="ADAL" clId="{52F18C8E-AA83-4504-8533-7CBB7A80BD53}" dt="2025-06-30T09:19:51.949" v="77" actId="1076"/>
          <ac:graphicFrameMkLst>
            <pc:docMk/>
            <pc:sldMk cId="2652261123" sldId="303"/>
            <ac:graphicFrameMk id="8" creationId="{82DDBC8D-E022-927A-FA3E-CB2B62DBF35D}"/>
          </ac:graphicFrameMkLst>
        </pc:graphicFrameChg>
      </pc:sldChg>
      <pc:sldChg chg="del">
        <pc:chgData name="Sophie LANDREAU" userId="7fe0c5e7-e207-4727-ac58-6c6f275b8abc" providerId="ADAL" clId="{52F18C8E-AA83-4504-8533-7CBB7A80BD53}" dt="2025-06-30T09:20:04.429" v="82" actId="47"/>
        <pc:sldMkLst>
          <pc:docMk/>
          <pc:sldMk cId="4152242696" sldId="304"/>
        </pc:sldMkLst>
      </pc:sldChg>
      <pc:sldChg chg="modSp mod">
        <pc:chgData name="Sophie LANDREAU" userId="7fe0c5e7-e207-4727-ac58-6c6f275b8abc" providerId="ADAL" clId="{52F18C8E-AA83-4504-8533-7CBB7A80BD53}" dt="2025-06-30T09:20:22.642" v="90" actId="242"/>
        <pc:sldMkLst>
          <pc:docMk/>
          <pc:sldMk cId="1936325803" sldId="305"/>
        </pc:sldMkLst>
        <pc:spChg chg="mod">
          <ac:chgData name="Sophie LANDREAU" userId="7fe0c5e7-e207-4727-ac58-6c6f275b8abc" providerId="ADAL" clId="{52F18C8E-AA83-4504-8533-7CBB7A80BD53}" dt="2025-06-30T09:20:22.642" v="90" actId="242"/>
          <ac:spMkLst>
            <pc:docMk/>
            <pc:sldMk cId="1936325803" sldId="305"/>
            <ac:spMk id="4" creationId="{5171DE1C-758A-2CD1-CE3A-CF287F67B5B7}"/>
          </ac:spMkLst>
        </pc:spChg>
        <pc:spChg chg="mod">
          <ac:chgData name="Sophie LANDREAU" userId="7fe0c5e7-e207-4727-ac58-6c6f275b8abc" providerId="ADAL" clId="{52F18C8E-AA83-4504-8533-7CBB7A80BD53}" dt="2025-06-30T08:56:34.257" v="6" actId="20577"/>
          <ac:spMkLst>
            <pc:docMk/>
            <pc:sldMk cId="1936325803" sldId="305"/>
            <ac:spMk id="15" creationId="{04F83CA6-6009-A49A-ECF7-B20E7AE9C47C}"/>
          </ac:spMkLst>
        </pc:spChg>
      </pc:sldChg>
      <pc:sldChg chg="delSp modSp mod">
        <pc:chgData name="Sophie LANDREAU" userId="7fe0c5e7-e207-4727-ac58-6c6f275b8abc" providerId="ADAL" clId="{52F18C8E-AA83-4504-8533-7CBB7A80BD53}" dt="2025-06-30T09:20:13.306" v="86" actId="242"/>
        <pc:sldMkLst>
          <pc:docMk/>
          <pc:sldMk cId="1244850632" sldId="306"/>
        </pc:sldMkLst>
        <pc:spChg chg="mod">
          <ac:chgData name="Sophie LANDREAU" userId="7fe0c5e7-e207-4727-ac58-6c6f275b8abc" providerId="ADAL" clId="{52F18C8E-AA83-4504-8533-7CBB7A80BD53}" dt="2025-06-30T09:20:13.306" v="86" actId="242"/>
          <ac:spMkLst>
            <pc:docMk/>
            <pc:sldMk cId="1244850632" sldId="306"/>
            <ac:spMk id="4" creationId="{421AA046-780D-4156-E5D7-B99AB8E6A471}"/>
          </ac:spMkLst>
        </pc:spChg>
        <pc:spChg chg="mod">
          <ac:chgData name="Sophie LANDREAU" userId="7fe0c5e7-e207-4727-ac58-6c6f275b8abc" providerId="ADAL" clId="{52F18C8E-AA83-4504-8533-7CBB7A80BD53}" dt="2025-06-30T08:57:28.455" v="38" actId="20577"/>
          <ac:spMkLst>
            <pc:docMk/>
            <pc:sldMk cId="1244850632" sldId="306"/>
            <ac:spMk id="9" creationId="{A895C907-4557-591B-EF89-C881AF7953BA}"/>
          </ac:spMkLst>
        </pc:spChg>
        <pc:spChg chg="del">
          <ac:chgData name="Sophie LANDREAU" userId="7fe0c5e7-e207-4727-ac58-6c6f275b8abc" providerId="ADAL" clId="{52F18C8E-AA83-4504-8533-7CBB7A80BD53}" dt="2025-06-30T08:57:01.369" v="8" actId="478"/>
          <ac:spMkLst>
            <pc:docMk/>
            <pc:sldMk cId="1244850632" sldId="306"/>
            <ac:spMk id="11" creationId="{EC1F3E47-4404-644D-F5BA-E8E2E59CE449}"/>
          </ac:spMkLst>
        </pc:spChg>
        <pc:spChg chg="mod">
          <ac:chgData name="Sophie LANDREAU" userId="7fe0c5e7-e207-4727-ac58-6c6f275b8abc" providerId="ADAL" clId="{52F18C8E-AA83-4504-8533-7CBB7A80BD53}" dt="2025-06-30T08:57:05.680" v="9" actId="1076"/>
          <ac:spMkLst>
            <pc:docMk/>
            <pc:sldMk cId="1244850632" sldId="306"/>
            <ac:spMk id="13" creationId="{E924E7B3-3BA0-A695-5812-11E37C4CDACA}"/>
          </ac:spMkLst>
        </pc:spChg>
        <pc:spChg chg="mod">
          <ac:chgData name="Sophie LANDREAU" userId="7fe0c5e7-e207-4727-ac58-6c6f275b8abc" providerId="ADAL" clId="{52F18C8E-AA83-4504-8533-7CBB7A80BD53}" dt="2025-06-30T08:57:09.489" v="10" actId="1076"/>
          <ac:spMkLst>
            <pc:docMk/>
            <pc:sldMk cId="1244850632" sldId="306"/>
            <ac:spMk id="15" creationId="{2B0FB572-0549-4E63-643C-7E8AEFBBF4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3BB2A642-88B1-FEB5-53D1-FBE6E1A35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34F228B-E2C7-3026-44DD-03CC8605B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63C2C0C-73C4-DACD-D350-CFABA2AA6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5000"/>
                </a:schemeClr>
              </a:gs>
              <a:gs pos="50000">
                <a:schemeClr val="tx2">
                  <a:alpha val="55000"/>
                </a:schemeClr>
              </a:gs>
              <a:gs pos="100000">
                <a:schemeClr val="tx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4896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7DA4-EEF8-49AF-B786-CD60E3A5DE27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154407-D5AD-E6C2-367C-8DD37BA66D46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4B838B-68AA-5290-10CA-CED084FF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E2DA-2CA0-4CA1-8CA3-555902602E4A}" type="datetime1">
              <a:rPr lang="fr-FR" smtClean="0"/>
              <a:t>04/05/2026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6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6A1B-6E3F-4CB3-9A7D-814D08B14515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679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CD26255-48AD-D1F1-4E35-74C0FD16BAA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E44-512C-4DA7-9DC5-079FDEDBCC23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2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2B72-818D-46E2-93E2-B16FD94C85D2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170-C5D8-46FE-8D9B-3F5F81389A71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7E01026A-5FB2-1085-89BB-C74A77332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texte 41">
            <a:extLst>
              <a:ext uri="{FF2B5EF4-FFF2-40B4-BE49-F238E27FC236}">
                <a16:creationId xmlns:a16="http://schemas.microsoft.com/office/drawing/2014/main" id="{7C2A2B34-F551-C1B6-6A65-13ACD1DD00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78F527A-0728-D87B-B88D-59E5BA652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B4-570C-4501-9D6C-76343A83FA0B}" type="datetime1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92BE62-79F0-80B1-153D-71FAB904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07F7D60-3813-6D33-008F-119D0B60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5D0D8572-B5C7-7230-CA8B-B5D6DE540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7D3820F7-18CD-BE03-EC05-C6C3C72AC2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890870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04/05/2026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2 tit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59297" y="2509983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2998" y="3252798"/>
            <a:ext cx="3060000" cy="180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48998" y="2509983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2699" y="3252798"/>
            <a:ext cx="3060000" cy="180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7662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3 tit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2267387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3010202"/>
            <a:ext cx="2016000" cy="180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2267387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3010202"/>
            <a:ext cx="2016000" cy="180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2267387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3010202"/>
            <a:ext cx="2016000" cy="180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3909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4 tit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B8A5B9C7-C22B-09FD-0B98-085B7370B9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59297" y="1511387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FF444910-0C5F-134E-F655-F6B7C18BAD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2998" y="2254202"/>
            <a:ext cx="3060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BC76822-19A4-6AD9-F7D9-564AA046751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48998" y="1511387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8620963B-E144-6AA7-446E-4B9E75D93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2699" y="2254202"/>
            <a:ext cx="3060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4D9EBA9A-5950-CCF9-8EC1-74D7F4DF49D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59297" y="3523799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B4788088-BFE8-F5BB-AA88-F238D46A1A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72998" y="4266614"/>
            <a:ext cx="3060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8056627-F505-F683-A1BB-7433784C975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448998" y="3523799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38E60A5-B3D3-4211-36A1-C05D9FB8FF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62699" y="4266614"/>
            <a:ext cx="3060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58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5 tit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107165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20866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545565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9266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8072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6 tit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19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803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40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3E990BA-7E00-2E75-D9AC-7B74C8AE8F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7187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7D8C5271-6AA7-27F7-D94A-FFDAA3FC30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24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149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96" r:id="rId3"/>
    <p:sldLayoutId id="2147483695" r:id="rId4"/>
    <p:sldLayoutId id="2147483697" r:id="rId5"/>
    <p:sldLayoutId id="2147483698" r:id="rId6"/>
    <p:sldLayoutId id="2147483688" r:id="rId7"/>
    <p:sldLayoutId id="2147483689" r:id="rId8"/>
    <p:sldLayoutId id="2147483690" r:id="rId9"/>
    <p:sldLayoutId id="2147483671" r:id="rId10"/>
    <p:sldLayoutId id="2147483693" r:id="rId11"/>
    <p:sldLayoutId id="2147483672" r:id="rId12"/>
    <p:sldLayoutId id="2147483694" r:id="rId13"/>
    <p:sldLayoutId id="2147483673" r:id="rId14"/>
    <p:sldLayoutId id="2147483691" r:id="rId15"/>
    <p:sldLayoutId id="2147483692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DEAE3F1-54F2-4A42-9CB3-AC5DE0A8783D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CE33D42-8AEF-7645-7951-201472BF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 dirty="0"/>
              <a:t>Fiche de synthèse Plan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31ED5F-10D4-DB65-D4C3-16524370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32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22B263-93EB-6E09-CBC0-E237F301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5A366-8F28-2D8F-8D87-F47E115C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7442B2-E9FD-0C8D-A9D5-CC01A1C2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4"/>
            <a:ext cx="11160000" cy="690621"/>
          </a:xfrm>
        </p:spPr>
        <p:txBody>
          <a:bodyPr anchor="t"/>
          <a:lstStyle/>
          <a:p>
            <a:r>
              <a:rPr lang="fr-FR" sz="2400" dirty="0"/>
              <a:t>${LABEL}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14B6E13-76DF-4E42-F0B1-9400B4E62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973" y="1273946"/>
            <a:ext cx="6519409" cy="1080000"/>
          </a:xfrm>
        </p:spPr>
        <p:txBody>
          <a:bodyPr/>
          <a:lstStyle/>
          <a:p>
            <a:r>
              <a:rPr lang="fr-FR" sz="2000" dirty="0"/>
              <a:t>Statut : ${STATUS}</a:t>
            </a:r>
          </a:p>
          <a:p>
            <a:r>
              <a:rPr lang="fr-FR" sz="2000" dirty="0"/>
              <a:t>Code : ${CODE}</a:t>
            </a:r>
          </a:p>
          <a:p>
            <a:r>
              <a:rPr lang="en-US" sz="2000" dirty="0" err="1"/>
              <a:t>Météo</a:t>
            </a:r>
            <a:r>
              <a:rPr lang="en-US" sz="2000" dirty="0"/>
              <a:t> : ${WEATHER}</a:t>
            </a:r>
            <a:endParaRPr lang="fr-FR" sz="2000" dirty="0"/>
          </a:p>
          <a:p>
            <a:r>
              <a:rPr lang="en-US" sz="2000" dirty="0"/>
              <a:t>Date de début : ${DATE_DEBUT}</a:t>
            </a:r>
          </a:p>
          <a:p>
            <a:r>
              <a:rPr lang="en-US" sz="2000" dirty="0"/>
              <a:t>Date de fin : ${DATE_FIN}</a:t>
            </a:r>
          </a:p>
          <a:p>
            <a:r>
              <a:rPr lang="en-US" sz="2000" dirty="0" err="1"/>
              <a:t>Suivi</a:t>
            </a:r>
            <a:r>
              <a:rPr lang="en-US" sz="2000" dirty="0"/>
              <a:t> : ${MONITORING}</a:t>
            </a:r>
          </a:p>
          <a:p>
            <a:endParaRPr lang="en-US" sz="2000" dirty="0"/>
          </a:p>
          <a:p>
            <a:r>
              <a:rPr lang="en-US" sz="1600" b="0" dirty="0">
                <a:solidFill>
                  <a:srgbClr val="3C3C3C"/>
                </a:solidFill>
              </a:rPr>
              <a:t>Description :${DESCRIPTION}</a:t>
            </a:r>
            <a:endParaRPr lang="en-US" sz="1600" dirty="0"/>
          </a:p>
          <a:p>
            <a:endParaRPr lang="en-US" sz="2000" dirty="0"/>
          </a:p>
          <a:p>
            <a:endParaRPr lang="fr-FR" sz="2000" dirty="0"/>
          </a:p>
        </p:txBody>
      </p:sp>
      <p:pic>
        <p:nvPicPr>
          <p:cNvPr id="23" name="${ICONE}">
            <a:extLst>
              <a:ext uri="{FF2B5EF4-FFF2-40B4-BE49-F238E27FC236}">
                <a16:creationId xmlns:a16="http://schemas.microsoft.com/office/drawing/2014/main" id="{ED5AAB50-AC5C-B2DB-937A-9DB211DB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175" y="1646667"/>
            <a:ext cx="3564665" cy="35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35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B5F9-BB4D-8E2C-A848-EB07DD9D1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8F62C0-1311-331B-A017-93AFB52E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619FB-6BEA-8D4F-3889-17E349B5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3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0F2F153-F30E-29CA-BF5A-C2DEF9AA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Rôles du plan/programme :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C6CEED5-F1A2-77A0-FAE1-918349965C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428" y="993614"/>
            <a:ext cx="11160000" cy="4500000"/>
          </a:xfrm>
        </p:spPr>
        <p:txBody>
          <a:bodyPr/>
          <a:lstStyle/>
          <a:p>
            <a:r>
              <a:rPr lang="fr-FR" dirty="0">
                <a:latin typeface="+mj-lt"/>
              </a:rPr>
              <a:t>Créateur :</a:t>
            </a:r>
          </a:p>
        </p:txBody>
      </p:sp>
      <p:graphicFrame>
        <p:nvGraphicFramePr>
          <p:cNvPr id="8" name="$LISTE.ROLE">
            <a:extLst>
              <a:ext uri="{FF2B5EF4-FFF2-40B4-BE49-F238E27FC236}">
                <a16:creationId xmlns:a16="http://schemas.microsoft.com/office/drawing/2014/main" id="{FE4E575B-0AF2-EDB4-EC21-8F349CFB2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91437"/>
              </p:ext>
            </p:extLst>
          </p:nvPr>
        </p:nvGraphicFramePr>
        <p:xfrm>
          <a:off x="545627" y="1364386"/>
          <a:ext cx="107396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984">
                  <a:extLst>
                    <a:ext uri="{9D8B030D-6E8A-4147-A177-3AD203B41FA5}">
                      <a16:colId xmlns:a16="http://schemas.microsoft.com/office/drawing/2014/main" val="2263707491"/>
                    </a:ext>
                  </a:extLst>
                </a:gridCol>
              </a:tblGrid>
              <a:tr h="314164"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Prénom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Mail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+mn-lt"/>
                        </a:rPr>
                        <a:t>$ROLE[CODE=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latin typeface="+mn-lt"/>
                        </a:rPr>
                        <a:t>ROLE_PLAN_CREATOR].USER{LASTNAME}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+mn-lt"/>
                        </a:rPr>
                        <a:t>$ROLE[CODE=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latin typeface="+mn-lt"/>
                        </a:rPr>
                        <a:t>ROLE_PLAN_CREATOR].USER{FIRSTNAME}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+mn-lt"/>
                        </a:rPr>
                        <a:t>$ROLE[CODE=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latin typeface="+mn-lt"/>
                        </a:rPr>
                        <a:t>ROLE_PLAN_CREATOR].USER{MAIL}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99B62D20-E9EE-7C96-1CE5-A2D12DE51F9C}"/>
              </a:ext>
            </a:extLst>
          </p:cNvPr>
          <p:cNvSpPr txBox="1">
            <a:spLocks/>
          </p:cNvSpPr>
          <p:nvPr/>
        </p:nvSpPr>
        <p:spPr>
          <a:xfrm>
            <a:off x="537428" y="3045111"/>
            <a:ext cx="11160000" cy="2690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+mj-lt"/>
              </a:rPr>
              <a:t>Pilote de programme :</a:t>
            </a:r>
          </a:p>
        </p:txBody>
      </p:sp>
      <p:graphicFrame>
        <p:nvGraphicFramePr>
          <p:cNvPr id="12" name="$LISTE.ROLE">
            <a:extLst>
              <a:ext uri="{FF2B5EF4-FFF2-40B4-BE49-F238E27FC236}">
                <a16:creationId xmlns:a16="http://schemas.microsoft.com/office/drawing/2014/main" id="{F1169CD3-476F-4B00-02ED-C8818EA8C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1397"/>
              </p:ext>
            </p:extLst>
          </p:nvPr>
        </p:nvGraphicFramePr>
        <p:xfrm>
          <a:off x="545627" y="3452577"/>
          <a:ext cx="10739690" cy="1280160"/>
        </p:xfrm>
        <a:graphic>
          <a:graphicData uri="http://schemas.openxmlformats.org/drawingml/2006/table">
            <a:tbl>
              <a:tblPr firstRow="1" bandRow="1"/>
              <a:tblGrid>
                <a:gridCol w="352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263707491"/>
                    </a:ext>
                  </a:extLst>
                </a:gridCol>
              </a:tblGrid>
              <a:tr h="314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dirty="0">
                          <a:latin typeface="+mj-lt"/>
                        </a:rPr>
                        <a:t>Nom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dirty="0">
                          <a:latin typeface="+mj-lt"/>
                        </a:rPr>
                        <a:t>Prénom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dirty="0">
                          <a:latin typeface="+mj-lt"/>
                        </a:rPr>
                        <a:t>Mail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+mj-lt"/>
                        </a:rPr>
                        <a:t>$ROLE[CODE=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latin typeface="+mj-lt"/>
                        </a:rPr>
                        <a:t>PROFIL_PIL_PROG].USER{LASTNAME}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endParaRPr lang="fr-FR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+mj-lt"/>
                        </a:rPr>
                        <a:t>$ROLE[CODE=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latin typeface="+mj-lt"/>
                        </a:rPr>
                        <a:t>PROFIL_PIL_PROG].USER{FIRSTNAME}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+mj-lt"/>
                        </a:rPr>
                        <a:t>$ROLE[CODE=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latin typeface="+mj-lt"/>
                        </a:rPr>
                        <a:t>PROFIL_PIL_PROG].USER{MAIL}</a:t>
                      </a:r>
                      <a:endParaRPr lang="fr-FR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2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B54F9-5DAD-59D6-7686-118BA0BF7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BD2D56-3928-ABEC-5F60-6B3F13C9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6A4FBD-4C3E-A4A9-5AD0-68FA623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4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C0BD48-FFE1-6F21-9317-E79AA672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4"/>
            <a:ext cx="11160000" cy="780773"/>
          </a:xfrm>
        </p:spPr>
        <p:txBody>
          <a:bodyPr anchor="t"/>
          <a:lstStyle/>
          <a:p>
            <a:r>
              <a:rPr lang="fr-FR" sz="2000" dirty="0"/>
              <a:t>Actions de ${LABEL}</a:t>
            </a:r>
          </a:p>
        </p:txBody>
      </p:sp>
      <p:graphicFrame>
        <p:nvGraphicFramePr>
          <p:cNvPr id="8" name="$LISTE.ROLE">
            <a:extLst>
              <a:ext uri="{FF2B5EF4-FFF2-40B4-BE49-F238E27FC236}">
                <a16:creationId xmlns:a16="http://schemas.microsoft.com/office/drawing/2014/main" id="{5AA94030-5D9C-A2BA-E3FB-99FED280E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69512"/>
              </p:ext>
            </p:extLst>
          </p:nvPr>
        </p:nvGraphicFramePr>
        <p:xfrm>
          <a:off x="486374" y="1290861"/>
          <a:ext cx="11098172" cy="71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921">
                  <a:extLst>
                    <a:ext uri="{9D8B030D-6E8A-4147-A177-3AD203B41FA5}">
                      <a16:colId xmlns:a16="http://schemas.microsoft.com/office/drawing/2014/main" val="2263707491"/>
                    </a:ext>
                  </a:extLst>
                </a:gridCol>
                <a:gridCol w="1976908">
                  <a:extLst>
                    <a:ext uri="{9D8B030D-6E8A-4147-A177-3AD203B41FA5}">
                      <a16:colId xmlns:a16="http://schemas.microsoft.com/office/drawing/2014/main" val="3070761773"/>
                    </a:ext>
                  </a:extLst>
                </a:gridCol>
                <a:gridCol w="2034861">
                  <a:extLst>
                    <a:ext uri="{9D8B030D-6E8A-4147-A177-3AD203B41FA5}">
                      <a16:colId xmlns:a16="http://schemas.microsoft.com/office/drawing/2014/main" val="2516056155"/>
                    </a:ext>
                  </a:extLst>
                </a:gridCol>
              </a:tblGrid>
              <a:tr h="313576">
                <a:tc>
                  <a:txBody>
                    <a:bodyPr/>
                    <a:lstStyle/>
                    <a:p>
                      <a:r>
                        <a:rPr lang="fr-FR" dirty="0"/>
                        <a:t>Action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Code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Statut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Météo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Avancement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r>
                        <a:rPr lang="fr-FR" sz="1400" dirty="0"/>
                        <a:t>$ACTION{LABEL}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$ACTION{CODE}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$ACTION{STATUS}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$ACTION{WEATHER}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$ACTION{PROGRESS}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6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D934-6E29-0E65-65EF-051214FB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73A975-62A5-80E9-3141-92D2DC6F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A3DE7D-ADA9-F3C7-F045-2745DBE0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5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71DE1C-758A-2CD1-CE3A-CF287F67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729258"/>
          </a:xfrm>
        </p:spPr>
        <p:txBody>
          <a:bodyPr anchor="t"/>
          <a:lstStyle/>
          <a:p>
            <a:r>
              <a:rPr lang="fr-FR" sz="2000" dirty="0"/>
              <a:t>Action : $ACTION{LABEL}</a:t>
            </a:r>
          </a:p>
        </p:txBody>
      </p:sp>
      <p:sp>
        <p:nvSpPr>
          <p:cNvPr id="5" name="Boucle">
            <a:extLst>
              <a:ext uri="{FF2B5EF4-FFF2-40B4-BE49-F238E27FC236}">
                <a16:creationId xmlns:a16="http://schemas.microsoft.com/office/drawing/2014/main" id="{284B7EEA-D1F0-F1D5-CC41-4EF7334D90CD}"/>
              </a:ext>
            </a:extLst>
          </p:cNvPr>
          <p:cNvSpPr txBox="1"/>
          <p:nvPr/>
        </p:nvSpPr>
        <p:spPr>
          <a:xfrm>
            <a:off x="-29626" y="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&lt;BOUCLE$ACTION&gt;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E43B24-1203-C90F-919D-DE78BA0658F1}"/>
              </a:ext>
            </a:extLst>
          </p:cNvPr>
          <p:cNvSpPr txBox="1"/>
          <p:nvPr/>
        </p:nvSpPr>
        <p:spPr>
          <a:xfrm>
            <a:off x="494572" y="1107383"/>
            <a:ext cx="734566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1800" dirty="0"/>
              <a:t>Libellé : $ACTION{LABEL}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32E97E-EF4C-5A41-4DC3-FA754E38FCEE}"/>
              </a:ext>
            </a:extLst>
          </p:cNvPr>
          <p:cNvSpPr txBox="1"/>
          <p:nvPr/>
        </p:nvSpPr>
        <p:spPr>
          <a:xfrm>
            <a:off x="494572" y="1819700"/>
            <a:ext cx="734566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1800" dirty="0"/>
              <a:t>Code : $ACTION{CODE}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68EC4E-C79B-824E-E3D7-EECD67F1003D}"/>
              </a:ext>
            </a:extLst>
          </p:cNvPr>
          <p:cNvSpPr txBox="1"/>
          <p:nvPr/>
        </p:nvSpPr>
        <p:spPr>
          <a:xfrm>
            <a:off x="494572" y="2532017"/>
            <a:ext cx="73456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Statut : $ACTION{STATUS}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F83CA6-6009-A49A-ECF7-B20E7AE9C47C}"/>
              </a:ext>
            </a:extLst>
          </p:cNvPr>
          <p:cNvSpPr txBox="1"/>
          <p:nvPr/>
        </p:nvSpPr>
        <p:spPr>
          <a:xfrm>
            <a:off x="494572" y="3244334"/>
            <a:ext cx="73456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Météo : $ACTION{WEATHER}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45CA2E-15F5-47F1-2A86-0A4B7D1C2745}"/>
              </a:ext>
            </a:extLst>
          </p:cNvPr>
          <p:cNvSpPr txBox="1"/>
          <p:nvPr/>
        </p:nvSpPr>
        <p:spPr>
          <a:xfrm>
            <a:off x="494572" y="3956651"/>
            <a:ext cx="73456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Avancement : $ACTION{PROGRESS}</a:t>
            </a:r>
          </a:p>
        </p:txBody>
      </p:sp>
    </p:spTree>
    <p:extLst>
      <p:ext uri="{BB962C8B-B14F-4D97-AF65-F5344CB8AC3E}">
        <p14:creationId xmlns:p14="http://schemas.microsoft.com/office/powerpoint/2010/main" val="193632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B6FE-38A0-4A07-7265-C730308E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E9F24D2-C15C-DBF5-249E-2E76A16C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41383-D2AC-C810-44E3-E5077EC6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6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867F9E-4F60-1D2B-8B87-4A7F2C68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838728"/>
          </a:xfrm>
        </p:spPr>
        <p:txBody>
          <a:bodyPr anchor="t"/>
          <a:lstStyle/>
          <a:p>
            <a:r>
              <a:rPr lang="fr-FR" sz="2000" dirty="0"/>
              <a:t>Liste des tâches de ${LABEL}</a:t>
            </a:r>
          </a:p>
        </p:txBody>
      </p:sp>
      <p:graphicFrame>
        <p:nvGraphicFramePr>
          <p:cNvPr id="8" name="$LISTE.ROLE">
            <a:extLst>
              <a:ext uri="{FF2B5EF4-FFF2-40B4-BE49-F238E27FC236}">
                <a16:creationId xmlns:a16="http://schemas.microsoft.com/office/drawing/2014/main" id="{49A6D52F-E808-C500-1186-B3A8D849C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89382"/>
              </p:ext>
            </p:extLst>
          </p:nvPr>
        </p:nvGraphicFramePr>
        <p:xfrm>
          <a:off x="525416" y="1264169"/>
          <a:ext cx="10831697" cy="66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22637074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0761773"/>
                    </a:ext>
                  </a:extLst>
                </a:gridCol>
              </a:tblGrid>
              <a:tr h="313576">
                <a:tc>
                  <a:txBody>
                    <a:bodyPr/>
                    <a:lstStyle/>
                    <a:p>
                      <a:r>
                        <a:rPr lang="fr-FR" sz="1400" dirty="0"/>
                        <a:t>Libellé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Priorité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Terminée ?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Échéance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$TODO(DEADLINE ASC){LABEL}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$TODO(DEADLINE ASC){PRIORITY}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$TODO(DEADLINE ASC){DONE}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$TODO</a:t>
                      </a:r>
                      <a:r>
                        <a:rPr lang="fr-FR" sz="1200" dirty="0"/>
                        <a:t>(DEADLINE ASC)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{DEADLINE}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7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EDAE7-1832-0A78-391B-26EDF847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8725C3-CB9B-709D-17E5-E49F277B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EECEC-C4A3-2944-55D9-54D4B6D4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7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21AA046-780D-4156-E5D7-B99AB8E6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729258"/>
          </a:xfrm>
        </p:spPr>
        <p:txBody>
          <a:bodyPr anchor="t"/>
          <a:lstStyle/>
          <a:p>
            <a:r>
              <a:rPr lang="fr-FR" sz="2000" dirty="0"/>
              <a:t>Tâche : $ACTION.TODO{LABEL}</a:t>
            </a:r>
          </a:p>
        </p:txBody>
      </p:sp>
      <p:sp>
        <p:nvSpPr>
          <p:cNvPr id="5" name="Boucle">
            <a:extLst>
              <a:ext uri="{FF2B5EF4-FFF2-40B4-BE49-F238E27FC236}">
                <a16:creationId xmlns:a16="http://schemas.microsoft.com/office/drawing/2014/main" id="{04F5531A-C3EE-DB4E-26FC-DC667902EBAE}"/>
              </a:ext>
            </a:extLst>
          </p:cNvPr>
          <p:cNvSpPr txBox="1"/>
          <p:nvPr/>
        </p:nvSpPr>
        <p:spPr>
          <a:xfrm>
            <a:off x="-29626" y="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&lt;BOUCLE$ACTION.TODO&gt;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95C907-4557-591B-EF89-C881AF7953BA}"/>
              </a:ext>
            </a:extLst>
          </p:cNvPr>
          <p:cNvSpPr txBox="1"/>
          <p:nvPr/>
        </p:nvSpPr>
        <p:spPr>
          <a:xfrm>
            <a:off x="494572" y="1107383"/>
            <a:ext cx="734566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dirty="0"/>
              <a:t>Priorité : $ACTION.TODO{PRIORITY}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24E7B3-3BA0-A695-5812-11E37C4CDACA}"/>
              </a:ext>
            </a:extLst>
          </p:cNvPr>
          <p:cNvSpPr txBox="1"/>
          <p:nvPr/>
        </p:nvSpPr>
        <p:spPr>
          <a:xfrm>
            <a:off x="486374" y="1859952"/>
            <a:ext cx="73456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Terminée ?</a:t>
            </a:r>
            <a:r>
              <a:rPr lang="fr-FR" sz="1800" dirty="0"/>
              <a:t> : $ACTION.TODO{DONE}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0FB572-0549-4E63-643C-7E8AEFBBF46B}"/>
              </a:ext>
            </a:extLst>
          </p:cNvPr>
          <p:cNvSpPr txBox="1"/>
          <p:nvPr/>
        </p:nvSpPr>
        <p:spPr>
          <a:xfrm>
            <a:off x="486374" y="2612521"/>
            <a:ext cx="73456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Échéance </a:t>
            </a:r>
            <a:r>
              <a:rPr lang="fr-FR" sz="1800" dirty="0"/>
              <a:t>: $ACTION.TODO{DEADLINE}</a:t>
            </a:r>
          </a:p>
        </p:txBody>
      </p:sp>
      <p:sp>
        <p:nvSpPr>
          <p:cNvPr id="3" name="Boucle">
            <a:extLst>
              <a:ext uri="{FF2B5EF4-FFF2-40B4-BE49-F238E27FC236}">
                <a16:creationId xmlns:a16="http://schemas.microsoft.com/office/drawing/2014/main" id="{27F99F9A-E45A-90F2-0482-ECBB3891A06E}"/>
              </a:ext>
            </a:extLst>
          </p:cNvPr>
          <p:cNvSpPr txBox="1"/>
          <p:nvPr/>
        </p:nvSpPr>
        <p:spPr>
          <a:xfrm>
            <a:off x="-29626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&lt;END$ACTION.TODO&gt; &lt;END$ACTION&gt;</a:t>
            </a:r>
          </a:p>
        </p:txBody>
      </p:sp>
    </p:spTree>
    <p:extLst>
      <p:ext uri="{BB962C8B-B14F-4D97-AF65-F5344CB8AC3E}">
        <p14:creationId xmlns:p14="http://schemas.microsoft.com/office/powerpoint/2010/main" val="124485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FEF25-AA15-CF59-81DD-40AACCFC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02FE62E-D4BF-51A9-A3AD-D7510E78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2F2D05-4DE8-AE38-71E2-A82013AE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8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3BB995D-1F42-3555-2253-5D31D31C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793652"/>
          </a:xfrm>
        </p:spPr>
        <p:txBody>
          <a:bodyPr anchor="t"/>
          <a:lstStyle/>
          <a:p>
            <a:r>
              <a:rPr lang="fr-FR" sz="2000" dirty="0"/>
              <a:t>Indicateurs des actions en cours de ${LABEL}</a:t>
            </a:r>
          </a:p>
        </p:txBody>
      </p:sp>
      <p:graphicFrame>
        <p:nvGraphicFramePr>
          <p:cNvPr id="8" name="$LISTE.ROLE">
            <a:extLst>
              <a:ext uri="{FF2B5EF4-FFF2-40B4-BE49-F238E27FC236}">
                <a16:creationId xmlns:a16="http://schemas.microsoft.com/office/drawing/2014/main" id="{7FCD28D1-684A-38CA-AC7C-CFFA033B0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57639"/>
              </p:ext>
            </p:extLst>
          </p:nvPr>
        </p:nvGraphicFramePr>
        <p:xfrm>
          <a:off x="525416" y="1264169"/>
          <a:ext cx="11136404" cy="131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569">
                  <a:extLst>
                    <a:ext uri="{9D8B030D-6E8A-4147-A177-3AD203B41FA5}">
                      <a16:colId xmlns:a16="http://schemas.microsoft.com/office/drawing/2014/main" val="2263707491"/>
                    </a:ext>
                  </a:extLst>
                </a:gridCol>
                <a:gridCol w="1867437">
                  <a:extLst>
                    <a:ext uri="{9D8B030D-6E8A-4147-A177-3AD203B41FA5}">
                      <a16:colId xmlns:a16="http://schemas.microsoft.com/office/drawing/2014/main" val="3070761773"/>
                    </a:ext>
                  </a:extLst>
                </a:gridCol>
                <a:gridCol w="1860997">
                  <a:extLst>
                    <a:ext uri="{9D8B030D-6E8A-4147-A177-3AD203B41FA5}">
                      <a16:colId xmlns:a16="http://schemas.microsoft.com/office/drawing/2014/main" val="56100402"/>
                    </a:ext>
                  </a:extLst>
                </a:gridCol>
                <a:gridCol w="1526147">
                  <a:extLst>
                    <a:ext uri="{9D8B030D-6E8A-4147-A177-3AD203B41FA5}">
                      <a16:colId xmlns:a16="http://schemas.microsoft.com/office/drawing/2014/main" val="2516056155"/>
                    </a:ext>
                  </a:extLst>
                </a:gridCol>
              </a:tblGrid>
              <a:tr h="313576">
                <a:tc>
                  <a:txBody>
                    <a:bodyPr/>
                    <a:lstStyle/>
                    <a:p>
                      <a:r>
                        <a:rPr lang="fr-FR" sz="1400" dirty="0"/>
                        <a:t>Action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Indicateur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Est local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Période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Réalisé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Avancement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r>
                        <a:rPr lang="fr-FR" sz="1200" dirty="0"/>
                        <a:t>$ACTION[STATUS=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EN_COURS</a:t>
                      </a:r>
                      <a:r>
                        <a:rPr lang="fr-FR" sz="1200" dirty="0"/>
                        <a:t>]{LABEL}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$ACTION[STATUS=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EN_COURS</a:t>
                      </a:r>
                      <a:r>
                        <a:rPr lang="fr-FR" sz="1200" dirty="0"/>
                        <a:t>].INDICATOR{LABEL}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$ACTION[STATUS=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EN_COURS</a:t>
                      </a:r>
                      <a:r>
                        <a:rPr lang="fr-FR" sz="1200" dirty="0"/>
                        <a:t>].INDICATOR{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fr-FR" sz="1200" dirty="0"/>
                        <a:t>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$ACTION[STATUS=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EN_COURS</a:t>
                      </a:r>
                      <a:r>
                        <a:rPr lang="fr-FR" sz="1200" dirty="0"/>
                        <a:t>].INDICATOR.VALUE[PERIOD=-1:0]{PERIOD}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/>
                        <a:t>$ACTION[STATUS=</a:t>
                      </a: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EN_COURS</a:t>
                      </a:r>
                      <a:r>
                        <a:rPr lang="fr-FR" sz="1200" i="1" dirty="0"/>
                        <a:t>].INDICATOR.VALUE[PERIOD=-1:0]{REALIZED}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$ACTION[STATUS=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EN_COURS].INDICATOR.VALUE[PERIOD=1:0]{PROGRESS}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01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CB87-7787-C4DA-6065-776C90F3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686D122-0B31-DF5C-D425-8791991D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72" y="6376734"/>
            <a:ext cx="3960000" cy="252000"/>
          </a:xfrm>
        </p:spPr>
        <p:txBody>
          <a:bodyPr/>
          <a:lstStyle/>
          <a:p>
            <a:r>
              <a:rPr lang="fr-FR">
                <a:latin typeface="+mj-lt"/>
              </a:rPr>
              <a:t>Date - 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ACCF3C-7BB5-0128-187A-0A1C1B77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>
                <a:latin typeface="+mj-lt"/>
              </a:rPr>
              <a:pPr/>
              <a:t>9</a:t>
            </a:fld>
            <a:endParaRPr lang="fr-FR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DF89590-8746-4C56-2DF7-4F9F341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4"/>
            <a:ext cx="11160000" cy="870925"/>
          </a:xfrm>
        </p:spPr>
        <p:txBody>
          <a:bodyPr anchor="t"/>
          <a:lstStyle/>
          <a:p>
            <a:r>
              <a:rPr lang="fr-FR" sz="2000" dirty="0"/>
              <a:t>Dépendances hiérarchiques de ${LABEL}</a:t>
            </a:r>
          </a:p>
        </p:txBody>
      </p:sp>
      <p:graphicFrame>
        <p:nvGraphicFramePr>
          <p:cNvPr id="8" name="$LISTE.ROLE">
            <a:extLst>
              <a:ext uri="{FF2B5EF4-FFF2-40B4-BE49-F238E27FC236}">
                <a16:creationId xmlns:a16="http://schemas.microsoft.com/office/drawing/2014/main" id="{82DDBC8D-E022-927A-FA3E-CB2B62DB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7606"/>
              </p:ext>
            </p:extLst>
          </p:nvPr>
        </p:nvGraphicFramePr>
        <p:xfrm>
          <a:off x="558967" y="1541065"/>
          <a:ext cx="5265784" cy="66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576">
                <a:tc>
                  <a:txBody>
                    <a:bodyPr/>
                    <a:lstStyle/>
                    <a:p>
                      <a:r>
                        <a:rPr lang="fr-FR" sz="1400" dirty="0"/>
                        <a:t>Libellé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Niveau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$HIERARCHY{LABEL}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$HIERARCHY.VALUE{LABEL}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261123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Strat Monitor">
  <a:themeElements>
    <a:clrScheme name="Strat Monitor">
      <a:dk1>
        <a:srgbClr val="000F55"/>
      </a:dk1>
      <a:lt1>
        <a:sysClr val="window" lastClr="FFFFFF"/>
      </a:lt1>
      <a:dk2>
        <a:srgbClr val="2823AA"/>
      </a:dk2>
      <a:lt2>
        <a:srgbClr val="EEEDF8"/>
      </a:lt2>
      <a:accent1>
        <a:srgbClr val="FF0087"/>
      </a:accent1>
      <a:accent2>
        <a:srgbClr val="6865C3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6865C3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9EDC602D-ACCE-422F-BB24-2F7D17D2FFEB}"/>
    </a:ext>
  </a:extLst>
</a:theme>
</file>

<file path=ppt/theme/theme3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54</TotalTime>
  <Words>542</Words>
  <Application>Microsoft Office PowerPoint</Application>
  <PresentationFormat>Grand écran</PresentationFormat>
  <Paragraphs>93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Aptos</vt:lpstr>
      <vt:lpstr>Poppins</vt:lpstr>
      <vt:lpstr>Virage Group</vt:lpstr>
      <vt:lpstr>Strat Monitor</vt:lpstr>
      <vt:lpstr>Project Monitor</vt:lpstr>
      <vt:lpstr>Présentation PowerPoint</vt:lpstr>
      <vt:lpstr>${LABEL}</vt:lpstr>
      <vt:lpstr>Rôles du plan/programme :</vt:lpstr>
      <vt:lpstr>Actions de ${LABEL}</vt:lpstr>
      <vt:lpstr>Action : $ACTION{LABEL}</vt:lpstr>
      <vt:lpstr>Liste des tâches de ${LABEL}</vt:lpstr>
      <vt:lpstr>Tâche : $ACTION.TODO{LABEL}</vt:lpstr>
      <vt:lpstr>Indicateurs des actions en cours de ${LABEL}</vt:lpstr>
      <vt:lpstr>Dépendances hiérarchiques de ${LABEL}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Sophie LANDREAU</cp:lastModifiedBy>
  <cp:revision>2</cp:revision>
  <dcterms:created xsi:type="dcterms:W3CDTF">2025-06-30T08:01:19Z</dcterms:created>
  <dcterms:modified xsi:type="dcterms:W3CDTF">2026-05-04T14:12:20Z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