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A421017-8C4C-4E03-8550-D872F8D754DA}" v="2" dt="2025-10-15T08:11:11.32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E7F650D-A46E-A501-A16F-E8AFFF21FA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97D53BA-6AD1-5358-567F-756E95B953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9400C35-1420-40B2-B63C-D8DF34B14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FCFBB-DB66-4C7D-9D93-AEDE6C8E28DC}" type="datetimeFigureOut">
              <a:rPr lang="fr-FR" smtClean="0"/>
              <a:t>15/10/2025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3CAE2C5-FF82-CCC4-EE53-FC32D75084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AE33EB0-C130-FFF2-6929-70F49A5E6B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9F4D-E0D1-4543-BBA3-9FE3F70B9F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989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6136079-8D25-F197-4A8E-32D93A07A9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C5970B9-52D0-76FF-DDCD-319C6C4912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FEBE934-0BE0-FA74-6DFC-B2E7700F34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FCFBB-DB66-4C7D-9D93-AEDE6C8E28DC}" type="datetimeFigureOut">
              <a:rPr lang="fr-FR" smtClean="0"/>
              <a:t>15/10/2025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8ED7B0A-FD2C-A1B8-EF33-0AB06D163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F000FA3-98AA-E7A0-B911-82CA7CDC0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9F4D-E0D1-4543-BBA3-9FE3F70B9F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24890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1A787E1C-4A54-4ED7-F755-CFFDC37C8B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6C0C91F-1E70-2A70-5884-202A175C32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BD0BB5C-55D5-7CD6-BAB1-800A85F30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FCFBB-DB66-4C7D-9D93-AEDE6C8E28DC}" type="datetimeFigureOut">
              <a:rPr lang="fr-FR" smtClean="0"/>
              <a:t>15/10/2025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23D0C88-E479-9083-6D12-264B23930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B8F480D-1359-A42B-624E-E725838BB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9F4D-E0D1-4543-BBA3-9FE3F70B9F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2617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ECC54AA-827B-1D62-8E5E-A0E03BC468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DD11BA5-E57E-0813-D832-1F8551A095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839CE86-E284-BACE-C45D-3E0A9B16BB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FCFBB-DB66-4C7D-9D93-AEDE6C8E28DC}" type="datetimeFigureOut">
              <a:rPr lang="fr-FR" smtClean="0"/>
              <a:t>15/10/2025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6D66BF2-8A52-FEEE-3282-F85D09E930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F486D3C-DE70-62A7-D74D-F42185088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9F4D-E0D1-4543-BBA3-9FE3F70B9F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9528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E1F661D-71C7-784C-495D-069CC769A7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AC265EA-1A69-7434-B41F-DC8B79AB14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606B1A2-6B69-8D14-FED6-FD1ADD13B7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FCFBB-DB66-4C7D-9D93-AEDE6C8E28DC}" type="datetimeFigureOut">
              <a:rPr lang="fr-FR" smtClean="0"/>
              <a:t>15/10/2025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37013AD-D827-9F5F-54EC-A7F15A83E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06B7319-E190-49F7-2A4B-766A22CB40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9F4D-E0D1-4543-BBA3-9FE3F70B9F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47041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088A907-6957-143C-20C6-56D73621E8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B9538E9-C5B2-2FA9-C92C-5F3C46E564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71E1787-6EE4-79EC-1214-8469A99A6B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D9CC681-E06B-EB26-57BA-D4C85EC566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FCFBB-DB66-4C7D-9D93-AEDE6C8E28DC}" type="datetimeFigureOut">
              <a:rPr lang="fr-FR" smtClean="0"/>
              <a:t>15/10/2025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7E4DF1E-60CA-4A0E-8C6A-D8493A1FD4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9D635F4-141E-07F2-FCFB-30A78C2F8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9F4D-E0D1-4543-BBA3-9FE3F70B9F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2390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6205A3-9C5B-E749-0455-8549F425D2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41756E6-D73A-60CA-D03F-D99586D736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97F50F8-C0BA-B2A4-04D3-52E33FDC2F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8958D1A-D09E-0C08-8B69-69E518B872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0138ECE-46AE-7431-3102-A9AF5F1C0F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42D1D4FB-6958-B710-A615-7AF0EF5A87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FCFBB-DB66-4C7D-9D93-AEDE6C8E28DC}" type="datetimeFigureOut">
              <a:rPr lang="fr-FR" smtClean="0"/>
              <a:t>15/10/2025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C7BF759-12D0-7EED-0B04-7B5748DD0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B2A8903A-11D0-6234-F69F-163C4D051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9F4D-E0D1-4543-BBA3-9FE3F70B9F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04063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EB4931-9A37-8A85-A3CB-8426004A4E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4CDEB57-2824-B9EB-8FC2-589F6A0EED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FCFBB-DB66-4C7D-9D93-AEDE6C8E28DC}" type="datetimeFigureOut">
              <a:rPr lang="fr-FR" smtClean="0"/>
              <a:t>15/10/2025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7A57C6C-EA80-B424-02A0-7DE73D4B2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1296939-79DC-504E-F011-9EC0236B2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9F4D-E0D1-4543-BBA3-9FE3F70B9F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1145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D81DC626-F84B-5FB6-F92C-577AAE10C8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FCFBB-DB66-4C7D-9D93-AEDE6C8E28DC}" type="datetimeFigureOut">
              <a:rPr lang="fr-FR" smtClean="0"/>
              <a:t>15/10/2025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7C4F9BBD-924D-918C-55AA-188B29D4B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C35105F-CDE0-F93A-5E7B-9D6D74563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9F4D-E0D1-4543-BBA3-9FE3F70B9F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5797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819FDD4-E502-5A36-7517-0D98899B05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23A34FB-6244-ADB3-3159-FC4D463A2F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9DBDF35-AAEC-148C-37E6-268B9A5BB0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107D30B-CEDB-46EB-60C3-728C8D7B76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FCFBB-DB66-4C7D-9D93-AEDE6C8E28DC}" type="datetimeFigureOut">
              <a:rPr lang="fr-FR" smtClean="0"/>
              <a:t>15/10/2025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97B9FB9-CFFD-FFC8-8B8B-CE7F71B0A5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8B95B0F-6F08-8870-934A-CC07F2AF7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9F4D-E0D1-4543-BBA3-9FE3F70B9F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1321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E239562-C558-3217-496F-F73929DADA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350BCD1A-05AF-9FC8-2DEC-A65F32965C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A59890F-ED1D-51CF-4D2F-2FF5B1CD33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2C4AB5D-4061-D600-EEBE-51E89A58C4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FCFBB-DB66-4C7D-9D93-AEDE6C8E28DC}" type="datetimeFigureOut">
              <a:rPr lang="fr-FR" smtClean="0"/>
              <a:t>15/10/2025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D0B3A46-F2AA-9BF5-1FC2-DC76832D4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3E80D48-8ED1-0654-06A8-B63AE041F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9F4D-E0D1-4543-BBA3-9FE3F70B9F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2912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56EA506C-2736-629F-A601-4805AEB8EE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10E2125-8F7B-0D5B-5A67-FC9897C53B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E4EAF84-8ADE-F4C7-F167-78F94B10A2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BEFCFBB-DB66-4C7D-9D93-AEDE6C8E28DC}" type="datetimeFigureOut">
              <a:rPr lang="fr-FR" smtClean="0"/>
              <a:t>15/10/2025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791AB91-E98F-A885-438B-BD080F0F14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5DA859D-2F42-4846-A9C1-845A18EE51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2FA9F4D-E0D1-4543-BBA3-9FE3F70B9F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4652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3A8B4959-005F-63BF-6BC9-1A45A48569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8959662"/>
              </p:ext>
            </p:extLst>
          </p:nvPr>
        </p:nvGraphicFramePr>
        <p:xfrm>
          <a:off x="704289" y="1599257"/>
          <a:ext cx="10604941" cy="10109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299696">
                  <a:extLst>
                    <a:ext uri="{9D8B030D-6E8A-4147-A177-3AD203B41FA5}">
                      <a16:colId xmlns:a16="http://schemas.microsoft.com/office/drawing/2014/main" val="156299594"/>
                    </a:ext>
                  </a:extLst>
                </a:gridCol>
                <a:gridCol w="5305245">
                  <a:extLst>
                    <a:ext uri="{9D8B030D-6E8A-4147-A177-3AD203B41FA5}">
                      <a16:colId xmlns:a16="http://schemas.microsoft.com/office/drawing/2014/main" val="79029026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Structure</a:t>
                      </a:r>
                      <a:endParaRPr lang="fr-FR" dirty="0"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Objectif</a:t>
                      </a:r>
                      <a:endParaRPr lang="fr-FR" dirty="0"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1330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$STRUCTURE{LABEL}</a:t>
                      </a:r>
                      <a:endParaRPr lang="fr-FR" dirty="0"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$STRUCTURE.VALUE{LABEL}</a:t>
                      </a:r>
                    </a:p>
                    <a:p>
                      <a:endParaRPr lang="fr-FR" dirty="0"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9439315"/>
                  </a:ext>
                </a:extLst>
              </a:tr>
            </a:tbl>
          </a:graphicData>
        </a:graphic>
      </p:graphicFrame>
      <p:sp>
        <p:nvSpPr>
          <p:cNvPr id="3" name="ZoneTexte 2">
            <a:extLst>
              <a:ext uri="{FF2B5EF4-FFF2-40B4-BE49-F238E27FC236}">
                <a16:creationId xmlns:a16="http://schemas.microsoft.com/office/drawing/2014/main" id="{E7EB9627-35E6-166C-65A8-0A844CF91F5D}"/>
              </a:ext>
            </a:extLst>
          </p:cNvPr>
          <p:cNvSpPr txBox="1"/>
          <p:nvPr/>
        </p:nvSpPr>
        <p:spPr>
          <a:xfrm>
            <a:off x="554247" y="345859"/>
            <a:ext cx="60945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${LABEL}</a:t>
            </a:r>
          </a:p>
        </p:txBody>
      </p:sp>
    </p:spTree>
    <p:extLst>
      <p:ext uri="{BB962C8B-B14F-4D97-AF65-F5344CB8AC3E}">
        <p14:creationId xmlns:p14="http://schemas.microsoft.com/office/powerpoint/2010/main" val="412912263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17</Words>
  <Application>Microsoft Office PowerPoint</Application>
  <PresentationFormat>Grand écran</PresentationFormat>
  <Paragraphs>5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Roboto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Sophie LANDREAU</dc:creator>
  <cp:lastModifiedBy>Sophie LANDREAU</cp:lastModifiedBy>
  <cp:revision>2</cp:revision>
  <dcterms:created xsi:type="dcterms:W3CDTF">2025-10-15T07:55:12Z</dcterms:created>
  <dcterms:modified xsi:type="dcterms:W3CDTF">2025-10-15T08:12:26Z</dcterms:modified>
</cp:coreProperties>
</file>