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notesMasterIdLst>
    <p:notesMasterId r:id="rId51"/>
  </p:notesMasterIdLst>
  <p:sldIdLst>
    <p:sldId id="257" r:id="rId2"/>
    <p:sldId id="260" r:id="rId3"/>
    <p:sldId id="261" r:id="rId4"/>
    <p:sldId id="262" r:id="rId5"/>
    <p:sldId id="263" r:id="rId6"/>
    <p:sldId id="264" r:id="rId7"/>
    <p:sldId id="269" r:id="rId8"/>
    <p:sldId id="270" r:id="rId9"/>
    <p:sldId id="271" r:id="rId10"/>
    <p:sldId id="272" r:id="rId11"/>
    <p:sldId id="273" r:id="rId12"/>
    <p:sldId id="274" r:id="rId13"/>
    <p:sldId id="275" r:id="rId14"/>
    <p:sldId id="278" r:id="rId15"/>
    <p:sldId id="277" r:id="rId16"/>
    <p:sldId id="284" r:id="rId17"/>
    <p:sldId id="286" r:id="rId18"/>
    <p:sldId id="279" r:id="rId19"/>
    <p:sldId id="280" r:id="rId20"/>
    <p:sldId id="281" r:id="rId21"/>
    <p:sldId id="283" r:id="rId22"/>
    <p:sldId id="285" r:id="rId23"/>
    <p:sldId id="287" r:id="rId24"/>
    <p:sldId id="289" r:id="rId25"/>
    <p:sldId id="290" r:id="rId26"/>
    <p:sldId id="291" r:id="rId27"/>
    <p:sldId id="288" r:id="rId28"/>
    <p:sldId id="292" r:id="rId29"/>
    <p:sldId id="294" r:id="rId30"/>
    <p:sldId id="295" r:id="rId31"/>
    <p:sldId id="298" r:id="rId32"/>
    <p:sldId id="297" r:id="rId33"/>
    <p:sldId id="301" r:id="rId34"/>
    <p:sldId id="320" r:id="rId35"/>
    <p:sldId id="321" r:id="rId36"/>
    <p:sldId id="304" r:id="rId37"/>
    <p:sldId id="305" r:id="rId38"/>
    <p:sldId id="306" r:id="rId39"/>
    <p:sldId id="307" r:id="rId40"/>
    <p:sldId id="309" r:id="rId41"/>
    <p:sldId id="312" r:id="rId42"/>
    <p:sldId id="308" r:id="rId43"/>
    <p:sldId id="316" r:id="rId44"/>
    <p:sldId id="318" r:id="rId45"/>
    <p:sldId id="319" r:id="rId46"/>
    <p:sldId id="313" r:id="rId47"/>
    <p:sldId id="314" r:id="rId48"/>
    <p:sldId id="315" r:id="rId49"/>
    <p:sldId id="293"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E2EA"/>
    <a:srgbClr val="1E3500"/>
    <a:srgbClr val="D9CBB9"/>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245DB3-9B05-A04C-84E7-5D989FD0CB3F}" v="1103" dt="2024-01-22T07:26:41.2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18"/>
    <p:restoredTop sz="94703"/>
  </p:normalViewPr>
  <p:slideViewPr>
    <p:cSldViewPr snapToGrid="0">
      <p:cViewPr>
        <p:scale>
          <a:sx n="100" d="100"/>
          <a:sy n="100" d="100"/>
        </p:scale>
        <p:origin x="192"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0F070-613D-1A4E-A9D2-400AFF0C6AAD}" type="datetimeFigureOut">
              <a:rPr lang="en-US" smtClean="0"/>
              <a:t>1/21/24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91F768-B2CA-9246-B1AB-85FD34E5FDCD}" type="slidenum">
              <a:rPr lang="en-US" smtClean="0"/>
              <a:t>‹#›</a:t>
            </a:fld>
            <a:endParaRPr lang="en-US"/>
          </a:p>
        </p:txBody>
      </p:sp>
    </p:spTree>
    <p:extLst>
      <p:ext uri="{BB962C8B-B14F-4D97-AF65-F5344CB8AC3E}">
        <p14:creationId xmlns:p14="http://schemas.microsoft.com/office/powerpoint/2010/main" val="2953498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www.notion.so</a:t>
            </a:r>
            <a:r>
              <a:rPr lang="en-US" dirty="0"/>
              <a:t>/</a:t>
            </a:r>
            <a:r>
              <a:rPr lang="en-US" dirty="0" err="1"/>
              <a:t>bearington</a:t>
            </a:r>
            <a:r>
              <a:rPr lang="en-US" dirty="0"/>
              <a:t>/Module-1-Design-Project-Brief-Design-Inspirations-Big-Feature-Ideas-005adf086c6247908a09ef4a2b5ba8a6</a:t>
            </a:r>
          </a:p>
        </p:txBody>
      </p:sp>
      <p:sp>
        <p:nvSpPr>
          <p:cNvPr id="4" name="Slide Number Placeholder 3"/>
          <p:cNvSpPr>
            <a:spLocks noGrp="1"/>
          </p:cNvSpPr>
          <p:nvPr>
            <p:ph type="sldNum" sz="quarter" idx="5"/>
          </p:nvPr>
        </p:nvSpPr>
        <p:spPr/>
        <p:txBody>
          <a:bodyPr/>
          <a:lstStyle/>
          <a:p>
            <a:fld id="{8791F768-B2CA-9246-B1AB-85FD34E5FDCD}" type="slidenum">
              <a:rPr lang="en-US" smtClean="0"/>
              <a:t>3</a:t>
            </a:fld>
            <a:endParaRPr lang="en-US"/>
          </a:p>
        </p:txBody>
      </p:sp>
    </p:spTree>
    <p:extLst>
      <p:ext uri="{BB962C8B-B14F-4D97-AF65-F5344CB8AC3E}">
        <p14:creationId xmlns:p14="http://schemas.microsoft.com/office/powerpoint/2010/main" val="2801912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www.phipps.conservatory.org</a:t>
            </a:r>
            <a:r>
              <a:rPr lang="en-US" dirty="0"/>
              <a:t>/green-innovation/at-</a:t>
            </a:r>
            <a:r>
              <a:rPr lang="en-US" dirty="0" err="1"/>
              <a:t>phipps</a:t>
            </a:r>
            <a:r>
              <a:rPr lang="en-US" dirty="0"/>
              <a:t>/center-for-sustainable-landscapes-greenest-building-museum-garden-in-the-world</a:t>
            </a:r>
          </a:p>
        </p:txBody>
      </p:sp>
      <p:sp>
        <p:nvSpPr>
          <p:cNvPr id="4" name="Slide Number Placeholder 3"/>
          <p:cNvSpPr>
            <a:spLocks noGrp="1"/>
          </p:cNvSpPr>
          <p:nvPr>
            <p:ph type="sldNum" sz="quarter" idx="5"/>
          </p:nvPr>
        </p:nvSpPr>
        <p:spPr/>
        <p:txBody>
          <a:bodyPr/>
          <a:lstStyle/>
          <a:p>
            <a:fld id="{8791F768-B2CA-9246-B1AB-85FD34E5FDCD}" type="slidenum">
              <a:rPr lang="en-US" smtClean="0"/>
              <a:t>14</a:t>
            </a:fld>
            <a:endParaRPr lang="en-US"/>
          </a:p>
        </p:txBody>
      </p:sp>
    </p:spTree>
    <p:extLst>
      <p:ext uri="{BB962C8B-B14F-4D97-AF65-F5344CB8AC3E}">
        <p14:creationId xmlns:p14="http://schemas.microsoft.com/office/powerpoint/2010/main" val="132286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www.phipps.conservatory.org</a:t>
            </a:r>
            <a:r>
              <a:rPr lang="en-US" dirty="0"/>
              <a:t>/green-innovation/at-</a:t>
            </a:r>
            <a:r>
              <a:rPr lang="en-US" dirty="0" err="1"/>
              <a:t>phipps</a:t>
            </a:r>
            <a:r>
              <a:rPr lang="en-US" dirty="0"/>
              <a:t>/center-for-sustainable-landscapes-greenest-building-museum-garden-in-the-world</a:t>
            </a:r>
          </a:p>
        </p:txBody>
      </p:sp>
      <p:sp>
        <p:nvSpPr>
          <p:cNvPr id="4" name="Slide Number Placeholder 3"/>
          <p:cNvSpPr>
            <a:spLocks noGrp="1"/>
          </p:cNvSpPr>
          <p:nvPr>
            <p:ph type="sldNum" sz="quarter" idx="5"/>
          </p:nvPr>
        </p:nvSpPr>
        <p:spPr/>
        <p:txBody>
          <a:bodyPr/>
          <a:lstStyle/>
          <a:p>
            <a:fld id="{8791F768-B2CA-9246-B1AB-85FD34E5FDCD}" type="slidenum">
              <a:rPr lang="en-US" smtClean="0"/>
              <a:t>15</a:t>
            </a:fld>
            <a:endParaRPr lang="en-US"/>
          </a:p>
        </p:txBody>
      </p:sp>
    </p:spTree>
    <p:extLst>
      <p:ext uri="{BB962C8B-B14F-4D97-AF65-F5344CB8AC3E}">
        <p14:creationId xmlns:p14="http://schemas.microsoft.com/office/powerpoint/2010/main" val="2321055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www.phipps.conservatory.org</a:t>
            </a:r>
            <a:r>
              <a:rPr lang="en-US" dirty="0"/>
              <a:t>/green-innovation/at-</a:t>
            </a:r>
            <a:r>
              <a:rPr lang="en-US" dirty="0" err="1"/>
              <a:t>phipps</a:t>
            </a:r>
            <a:r>
              <a:rPr lang="en-US" dirty="0"/>
              <a:t>/center-for-sustainable-landscapes-greenest-building-museum-garden-in-the-world</a:t>
            </a:r>
          </a:p>
        </p:txBody>
      </p:sp>
      <p:sp>
        <p:nvSpPr>
          <p:cNvPr id="4" name="Slide Number Placeholder 3"/>
          <p:cNvSpPr>
            <a:spLocks noGrp="1"/>
          </p:cNvSpPr>
          <p:nvPr>
            <p:ph type="sldNum" sz="quarter" idx="5"/>
          </p:nvPr>
        </p:nvSpPr>
        <p:spPr/>
        <p:txBody>
          <a:bodyPr/>
          <a:lstStyle/>
          <a:p>
            <a:fld id="{8791F768-B2CA-9246-B1AB-85FD34E5FDCD}" type="slidenum">
              <a:rPr lang="en-US" smtClean="0"/>
              <a:t>17</a:t>
            </a:fld>
            <a:endParaRPr lang="en-US"/>
          </a:p>
        </p:txBody>
      </p:sp>
    </p:spTree>
    <p:extLst>
      <p:ext uri="{BB962C8B-B14F-4D97-AF65-F5344CB8AC3E}">
        <p14:creationId xmlns:p14="http://schemas.microsoft.com/office/powerpoint/2010/main" val="3147995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www.phipps.conservatory.org</a:t>
            </a:r>
            <a:r>
              <a:rPr lang="en-US" dirty="0"/>
              <a:t>/green-innovation/at-</a:t>
            </a:r>
            <a:r>
              <a:rPr lang="en-US" dirty="0" err="1"/>
              <a:t>phipps</a:t>
            </a:r>
            <a:r>
              <a:rPr lang="en-US" dirty="0"/>
              <a:t>/center-for-sustainable-landscapes-greenest-building-museum-garden-in-the-world</a:t>
            </a:r>
          </a:p>
        </p:txBody>
      </p:sp>
      <p:sp>
        <p:nvSpPr>
          <p:cNvPr id="4" name="Slide Number Placeholder 3"/>
          <p:cNvSpPr>
            <a:spLocks noGrp="1"/>
          </p:cNvSpPr>
          <p:nvPr>
            <p:ph type="sldNum" sz="quarter" idx="5"/>
          </p:nvPr>
        </p:nvSpPr>
        <p:spPr/>
        <p:txBody>
          <a:bodyPr/>
          <a:lstStyle/>
          <a:p>
            <a:fld id="{8791F768-B2CA-9246-B1AB-85FD34E5FDCD}" type="slidenum">
              <a:rPr lang="en-US" smtClean="0"/>
              <a:t>18</a:t>
            </a:fld>
            <a:endParaRPr lang="en-US"/>
          </a:p>
        </p:txBody>
      </p:sp>
    </p:spTree>
    <p:extLst>
      <p:ext uri="{BB962C8B-B14F-4D97-AF65-F5344CB8AC3E}">
        <p14:creationId xmlns:p14="http://schemas.microsoft.com/office/powerpoint/2010/main" val="2920145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www.phipps.conservatory.org</a:t>
            </a:r>
            <a:r>
              <a:rPr lang="en-US" dirty="0"/>
              <a:t>/green-innovation/at-</a:t>
            </a:r>
            <a:r>
              <a:rPr lang="en-US" dirty="0" err="1"/>
              <a:t>phipps</a:t>
            </a:r>
            <a:r>
              <a:rPr lang="en-US" dirty="0"/>
              <a:t>/center-for-sustainable-landscapes-greenest-building-museum-garden-in-the-world</a:t>
            </a:r>
          </a:p>
        </p:txBody>
      </p:sp>
      <p:sp>
        <p:nvSpPr>
          <p:cNvPr id="4" name="Slide Number Placeholder 3"/>
          <p:cNvSpPr>
            <a:spLocks noGrp="1"/>
          </p:cNvSpPr>
          <p:nvPr>
            <p:ph type="sldNum" sz="quarter" idx="5"/>
          </p:nvPr>
        </p:nvSpPr>
        <p:spPr/>
        <p:txBody>
          <a:bodyPr/>
          <a:lstStyle/>
          <a:p>
            <a:fld id="{8791F768-B2CA-9246-B1AB-85FD34E5FDCD}" type="slidenum">
              <a:rPr lang="en-US" smtClean="0"/>
              <a:t>19</a:t>
            </a:fld>
            <a:endParaRPr lang="en-US"/>
          </a:p>
        </p:txBody>
      </p:sp>
    </p:spTree>
    <p:extLst>
      <p:ext uri="{BB962C8B-B14F-4D97-AF65-F5344CB8AC3E}">
        <p14:creationId xmlns:p14="http://schemas.microsoft.com/office/powerpoint/2010/main" val="2536390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www.phipps.conservatory.org</a:t>
            </a:r>
            <a:r>
              <a:rPr lang="en-US" dirty="0"/>
              <a:t>/green-innovation/at-</a:t>
            </a:r>
            <a:r>
              <a:rPr lang="en-US" dirty="0" err="1"/>
              <a:t>phipps</a:t>
            </a:r>
            <a:r>
              <a:rPr lang="en-US" dirty="0"/>
              <a:t>/center-for-sustainable-landscapes-greenest-building-museum-garden-in-the-world</a:t>
            </a:r>
          </a:p>
        </p:txBody>
      </p:sp>
      <p:sp>
        <p:nvSpPr>
          <p:cNvPr id="4" name="Slide Number Placeholder 3"/>
          <p:cNvSpPr>
            <a:spLocks noGrp="1"/>
          </p:cNvSpPr>
          <p:nvPr>
            <p:ph type="sldNum" sz="quarter" idx="5"/>
          </p:nvPr>
        </p:nvSpPr>
        <p:spPr/>
        <p:txBody>
          <a:bodyPr/>
          <a:lstStyle/>
          <a:p>
            <a:fld id="{8791F768-B2CA-9246-B1AB-85FD34E5FDCD}" type="slidenum">
              <a:rPr lang="en-US" smtClean="0"/>
              <a:t>21</a:t>
            </a:fld>
            <a:endParaRPr lang="en-US"/>
          </a:p>
        </p:txBody>
      </p:sp>
    </p:spTree>
    <p:extLst>
      <p:ext uri="{BB962C8B-B14F-4D97-AF65-F5344CB8AC3E}">
        <p14:creationId xmlns:p14="http://schemas.microsoft.com/office/powerpoint/2010/main" val="1106219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www.phipps.conservatory.org</a:t>
            </a:r>
            <a:r>
              <a:rPr lang="en-US" dirty="0"/>
              <a:t>/green-innovation/at-</a:t>
            </a:r>
            <a:r>
              <a:rPr lang="en-US" dirty="0" err="1"/>
              <a:t>phipps</a:t>
            </a:r>
            <a:r>
              <a:rPr lang="en-US" dirty="0"/>
              <a:t>/center-for-sustainable-landscapes-greenest-building-museum-garden-in-the-world</a:t>
            </a:r>
          </a:p>
        </p:txBody>
      </p:sp>
      <p:sp>
        <p:nvSpPr>
          <p:cNvPr id="4" name="Slide Number Placeholder 3"/>
          <p:cNvSpPr>
            <a:spLocks noGrp="1"/>
          </p:cNvSpPr>
          <p:nvPr>
            <p:ph type="sldNum" sz="quarter" idx="5"/>
          </p:nvPr>
        </p:nvSpPr>
        <p:spPr/>
        <p:txBody>
          <a:bodyPr/>
          <a:lstStyle/>
          <a:p>
            <a:fld id="{8791F768-B2CA-9246-B1AB-85FD34E5FDCD}" type="slidenum">
              <a:rPr lang="en-US" smtClean="0"/>
              <a:t>23</a:t>
            </a:fld>
            <a:endParaRPr lang="en-US"/>
          </a:p>
        </p:txBody>
      </p:sp>
    </p:spTree>
    <p:extLst>
      <p:ext uri="{BB962C8B-B14F-4D97-AF65-F5344CB8AC3E}">
        <p14:creationId xmlns:p14="http://schemas.microsoft.com/office/powerpoint/2010/main" val="4220305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www.notion.so</a:t>
            </a:r>
            <a:r>
              <a:rPr lang="en-US" dirty="0"/>
              <a:t>/</a:t>
            </a:r>
            <a:r>
              <a:rPr lang="en-US" dirty="0" err="1"/>
              <a:t>bearington</a:t>
            </a:r>
            <a:r>
              <a:rPr lang="en-US" dirty="0"/>
              <a:t>/Module-1-Design-Project-Brief-Design-Inspirations-Big-Feature-Ideas-005adf086c6247908a09ef4a2b5ba8a6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91F768-B2CA-9246-B1AB-85FD34E5FD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013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91F768-B2CA-9246-B1AB-85FD34E5FDCD}" type="slidenum">
              <a:rPr lang="en-US" smtClean="0"/>
              <a:t>36</a:t>
            </a:fld>
            <a:endParaRPr lang="en-US"/>
          </a:p>
        </p:txBody>
      </p:sp>
    </p:spTree>
    <p:extLst>
      <p:ext uri="{BB962C8B-B14F-4D97-AF65-F5344CB8AC3E}">
        <p14:creationId xmlns:p14="http://schemas.microsoft.com/office/powerpoint/2010/main" val="3276369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91F768-B2CA-9246-B1AB-85FD34E5FDCD}" type="slidenum">
              <a:rPr lang="en-US" smtClean="0"/>
              <a:t>37</a:t>
            </a:fld>
            <a:endParaRPr lang="en-US"/>
          </a:p>
        </p:txBody>
      </p:sp>
    </p:spTree>
    <p:extLst>
      <p:ext uri="{BB962C8B-B14F-4D97-AF65-F5344CB8AC3E}">
        <p14:creationId xmlns:p14="http://schemas.microsoft.com/office/powerpoint/2010/main" val="2176857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91F768-B2CA-9246-B1AB-85FD34E5FDCD}" type="slidenum">
              <a:rPr lang="en-US" smtClean="0"/>
              <a:t>38</a:t>
            </a:fld>
            <a:endParaRPr lang="en-US"/>
          </a:p>
        </p:txBody>
      </p:sp>
    </p:spTree>
    <p:extLst>
      <p:ext uri="{BB962C8B-B14F-4D97-AF65-F5344CB8AC3E}">
        <p14:creationId xmlns:p14="http://schemas.microsoft.com/office/powerpoint/2010/main" val="1882760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91F768-B2CA-9246-B1AB-85FD34E5FDCD}" type="slidenum">
              <a:rPr lang="en-US" smtClean="0"/>
              <a:t>39</a:t>
            </a:fld>
            <a:endParaRPr lang="en-US"/>
          </a:p>
        </p:txBody>
      </p:sp>
    </p:spTree>
    <p:extLst>
      <p:ext uri="{BB962C8B-B14F-4D97-AF65-F5344CB8AC3E}">
        <p14:creationId xmlns:p14="http://schemas.microsoft.com/office/powerpoint/2010/main" val="2699908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91F768-B2CA-9246-B1AB-85FD34E5FDCD}" type="slidenum">
              <a:rPr lang="en-US" smtClean="0"/>
              <a:t>40</a:t>
            </a:fld>
            <a:endParaRPr lang="en-US"/>
          </a:p>
        </p:txBody>
      </p:sp>
    </p:spTree>
    <p:extLst>
      <p:ext uri="{BB962C8B-B14F-4D97-AF65-F5344CB8AC3E}">
        <p14:creationId xmlns:p14="http://schemas.microsoft.com/office/powerpoint/2010/main" val="329420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www.notion.so</a:t>
            </a:r>
            <a:r>
              <a:rPr lang="en-US" dirty="0"/>
              <a:t>/</a:t>
            </a:r>
            <a:r>
              <a:rPr lang="en-US" dirty="0" err="1"/>
              <a:t>bearington</a:t>
            </a:r>
            <a:r>
              <a:rPr lang="en-US" dirty="0"/>
              <a:t>/Module-1-Design-Project-Brief-Design-Inspirations-Big-Feature-Ideas-005adf086c6247908a09ef4a2b5ba8a6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91F768-B2CA-9246-B1AB-85FD34E5FD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7722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5C89-2E28-4777-95B0-BA7EECAE3BA4}"/>
              </a:ext>
            </a:extLst>
          </p:cNvPr>
          <p:cNvSpPr>
            <a:spLocks noGrp="1"/>
          </p:cNvSpPr>
          <p:nvPr>
            <p:ph type="ctrTitle"/>
          </p:nvPr>
        </p:nvSpPr>
        <p:spPr>
          <a:xfrm>
            <a:off x="1709928" y="987552"/>
            <a:ext cx="8385048" cy="3081528"/>
          </a:xfrm>
        </p:spPr>
        <p:txBody>
          <a:bodyPr anchor="b">
            <a:normAutofit/>
          </a:bodyPr>
          <a:lstStyle>
            <a:lvl1pPr algn="ctr">
              <a:defRPr sz="5400"/>
            </a:lvl1pPr>
          </a:lstStyle>
          <a:p>
            <a:r>
              <a:rPr lang="en-US" dirty="0"/>
              <a:t>Click to edit Master title style</a:t>
            </a:r>
          </a:p>
        </p:txBody>
      </p:sp>
      <p:sp>
        <p:nvSpPr>
          <p:cNvPr id="3" name="Subtitle 2">
            <a:extLst>
              <a:ext uri="{FF2B5EF4-FFF2-40B4-BE49-F238E27FC236}">
                <a16:creationId xmlns:a16="http://schemas.microsoft.com/office/drawing/2014/main" id="{59052321-4D71-4DA8-BD2C-DC22FC1525CB}"/>
              </a:ext>
            </a:extLst>
          </p:cNvPr>
          <p:cNvSpPr>
            <a:spLocks noGrp="1"/>
          </p:cNvSpPr>
          <p:nvPr>
            <p:ph type="subTitle" idx="1"/>
          </p:nvPr>
        </p:nvSpPr>
        <p:spPr>
          <a:xfrm>
            <a:off x="2905506" y="4480561"/>
            <a:ext cx="5993892" cy="1166495"/>
          </a:xfrm>
        </p:spPr>
        <p:txBody>
          <a:bodyPr>
            <a:normAutofit/>
          </a:bodyPr>
          <a:lstStyle>
            <a:lvl1pPr marL="0" indent="0" algn="ctr">
              <a:buNone/>
              <a:defRPr sz="1400"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1D37183-71EA-4A92-8609-41ECB53F447E}"/>
              </a:ext>
            </a:extLst>
          </p:cNvPr>
          <p:cNvSpPr>
            <a:spLocks noGrp="1"/>
          </p:cNvSpPr>
          <p:nvPr>
            <p:ph type="dt" sz="half" idx="10"/>
          </p:nvPr>
        </p:nvSpPr>
        <p:spPr/>
        <p:txBody>
          <a:bodyPr/>
          <a:lstStyle/>
          <a:p>
            <a:fld id="{B5898F52-2787-4BA2-BBBC-9395E9F86D50}" type="datetimeFigureOut">
              <a:rPr lang="en-US" smtClean="0"/>
              <a:t>1/21/24</a:t>
            </a:fld>
            <a:endParaRPr lang="en-US"/>
          </a:p>
        </p:txBody>
      </p:sp>
      <p:sp>
        <p:nvSpPr>
          <p:cNvPr id="5" name="Footer Placeholder 4">
            <a:extLst>
              <a:ext uri="{FF2B5EF4-FFF2-40B4-BE49-F238E27FC236}">
                <a16:creationId xmlns:a16="http://schemas.microsoft.com/office/drawing/2014/main" id="{CA09F2E6-1ECC-4081-8EBF-C80C6C94A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C3FA67-CD72-4503-BA25-FEC880107BC4}"/>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942936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A523-EF01-4656-9D54-347E984F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p:txBody>
          <a:bodyPr/>
          <a:lstStyle/>
          <a:p>
            <a:fld id="{B5898F52-2787-4BA2-BBBC-9395E9F86D50}" type="datetimeFigureOut">
              <a:rPr lang="en-US" smtClean="0"/>
              <a:t>1/21/24</a:t>
            </a:fld>
            <a:endParaRPr lang="en-US"/>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a:lstStyle/>
          <a:p>
            <a:fld id="{4C8B8A27-DF03-4546-BA93-21C967D57E5C}" type="slidenum">
              <a:rPr lang="en-US" smtClean="0"/>
              <a:t>‹#›</a:t>
            </a:fld>
            <a:endParaRPr lang="en-US" dirty="0"/>
          </a:p>
        </p:txBody>
      </p:sp>
    </p:spTree>
    <p:extLst>
      <p:ext uri="{BB962C8B-B14F-4D97-AF65-F5344CB8AC3E}">
        <p14:creationId xmlns:p14="http://schemas.microsoft.com/office/powerpoint/2010/main" val="3793117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79BA-620F-4443-807B-BE44F36F98F1}"/>
              </a:ext>
            </a:extLst>
          </p:cNvPr>
          <p:cNvSpPr>
            <a:spLocks noGrp="1"/>
          </p:cNvSpPr>
          <p:nvPr>
            <p:ph type="title"/>
          </p:nvPr>
        </p:nvSpPr>
        <p:spPr>
          <a:xfrm>
            <a:off x="1069848" y="1709738"/>
            <a:ext cx="9430811"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30C9A625-6442-4047-B545-433C4451210A}"/>
              </a:ext>
            </a:extLst>
          </p:cNvPr>
          <p:cNvSpPr>
            <a:spLocks noGrp="1"/>
          </p:cNvSpPr>
          <p:nvPr>
            <p:ph type="body" idx="1"/>
          </p:nvPr>
        </p:nvSpPr>
        <p:spPr>
          <a:xfrm>
            <a:off x="1069848" y="4589463"/>
            <a:ext cx="943081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F8EAA30-3B1A-4BEA-9835-33D2072451F9}"/>
              </a:ext>
            </a:extLst>
          </p:cNvPr>
          <p:cNvSpPr>
            <a:spLocks noGrp="1"/>
          </p:cNvSpPr>
          <p:nvPr>
            <p:ph type="dt" sz="half" idx="10"/>
          </p:nvPr>
        </p:nvSpPr>
        <p:spPr/>
        <p:txBody>
          <a:bodyPr/>
          <a:lstStyle/>
          <a:p>
            <a:fld id="{B5898F52-2787-4BA2-BBBC-9395E9F86D50}" type="datetimeFigureOut">
              <a:rPr lang="en-US" smtClean="0"/>
              <a:t>1/21/24</a:t>
            </a:fld>
            <a:endParaRPr lang="en-US"/>
          </a:p>
        </p:txBody>
      </p:sp>
      <p:sp>
        <p:nvSpPr>
          <p:cNvPr id="5" name="Footer Placeholder 4">
            <a:extLst>
              <a:ext uri="{FF2B5EF4-FFF2-40B4-BE49-F238E27FC236}">
                <a16:creationId xmlns:a16="http://schemas.microsoft.com/office/drawing/2014/main" id="{BB256440-3149-446F-8105-485333B18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FEDB1-D604-4E10-B334-5DB303498B12}"/>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4020187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E563-D552-439E-8DF5-45062D8754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136873-2DD5-456E-A3A9-FE408419E30D}"/>
              </a:ext>
            </a:extLst>
          </p:cNvPr>
          <p:cNvSpPr>
            <a:spLocks noGrp="1"/>
          </p:cNvSpPr>
          <p:nvPr>
            <p:ph sz="half" idx="1"/>
          </p:nvPr>
        </p:nvSpPr>
        <p:spPr>
          <a:xfrm>
            <a:off x="1069848" y="1825625"/>
            <a:ext cx="46840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6B04C-FB9E-4A9E-8892-4B5B702898B4}"/>
              </a:ext>
            </a:extLst>
          </p:cNvPr>
          <p:cNvSpPr>
            <a:spLocks noGrp="1"/>
          </p:cNvSpPr>
          <p:nvPr>
            <p:ph sz="half" idx="2"/>
          </p:nvPr>
        </p:nvSpPr>
        <p:spPr>
          <a:xfrm>
            <a:off x="6019802" y="1825625"/>
            <a:ext cx="468405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2E2F0B4-0E86-473E-BC42-78D856A00C2E}"/>
              </a:ext>
            </a:extLst>
          </p:cNvPr>
          <p:cNvSpPr>
            <a:spLocks noGrp="1"/>
          </p:cNvSpPr>
          <p:nvPr>
            <p:ph type="dt" sz="half" idx="10"/>
          </p:nvPr>
        </p:nvSpPr>
        <p:spPr/>
        <p:txBody>
          <a:bodyPr/>
          <a:lstStyle/>
          <a:p>
            <a:fld id="{B5898F52-2787-4BA2-BBBC-9395E9F86D50}" type="datetimeFigureOut">
              <a:rPr lang="en-US" smtClean="0"/>
              <a:t>1/21/24</a:t>
            </a:fld>
            <a:endParaRPr lang="en-US"/>
          </a:p>
        </p:txBody>
      </p:sp>
      <p:sp>
        <p:nvSpPr>
          <p:cNvPr id="6" name="Footer Placeholder 5">
            <a:extLst>
              <a:ext uri="{FF2B5EF4-FFF2-40B4-BE49-F238E27FC236}">
                <a16:creationId xmlns:a16="http://schemas.microsoft.com/office/drawing/2014/main" id="{782B9537-F43C-4042-B165-A00358F9E2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9F52F-61F2-4FEE-8989-2FB400190C4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901380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5C-0B2D-4DB5-95F6-3C2C825DFE54}"/>
              </a:ext>
            </a:extLst>
          </p:cNvPr>
          <p:cNvSpPr>
            <a:spLocks noGrp="1"/>
          </p:cNvSpPr>
          <p:nvPr>
            <p:ph type="title"/>
          </p:nvPr>
        </p:nvSpPr>
        <p:spPr>
          <a:xfrm>
            <a:off x="839788" y="365125"/>
            <a:ext cx="989993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4872132"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4872133"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5889809" y="1681163"/>
            <a:ext cx="4849909"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5889810" y="2505075"/>
            <a:ext cx="4872134"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a:lstStyle/>
          <a:p>
            <a:fld id="{B5898F52-2787-4BA2-BBBC-9395E9F86D50}" type="datetimeFigureOut">
              <a:rPr lang="en-US" smtClean="0"/>
              <a:t>1/21/24</a:t>
            </a:fld>
            <a:endParaRPr lang="en-US"/>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405525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B818-E8D0-497B-9A7E-4F281D0DBC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E82B9D-CD58-4C05-8A78-CB6E0E9D49DC}"/>
              </a:ext>
            </a:extLst>
          </p:cNvPr>
          <p:cNvSpPr>
            <a:spLocks noGrp="1"/>
          </p:cNvSpPr>
          <p:nvPr>
            <p:ph type="dt" sz="half" idx="10"/>
          </p:nvPr>
        </p:nvSpPr>
        <p:spPr/>
        <p:txBody>
          <a:bodyPr/>
          <a:lstStyle/>
          <a:p>
            <a:fld id="{B5898F52-2787-4BA2-BBBC-9395E9F86D50}" type="datetimeFigureOut">
              <a:rPr lang="en-US" smtClean="0"/>
              <a:t>1/21/24</a:t>
            </a:fld>
            <a:endParaRPr lang="en-US"/>
          </a:p>
        </p:txBody>
      </p:sp>
      <p:sp>
        <p:nvSpPr>
          <p:cNvPr id="4" name="Footer Placeholder 3">
            <a:extLst>
              <a:ext uri="{FF2B5EF4-FFF2-40B4-BE49-F238E27FC236}">
                <a16:creationId xmlns:a16="http://schemas.microsoft.com/office/drawing/2014/main" id="{BADE60CD-D6F3-40A7-BB8B-FEC8E3156A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4215970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a:lstStyle/>
          <a:p>
            <a:fld id="{B5898F52-2787-4BA2-BBBC-9395E9F86D50}" type="datetimeFigureOut">
              <a:rPr lang="en-US" smtClean="0"/>
              <a:t>1/21/24</a:t>
            </a:fld>
            <a:endParaRPr lang="en-US"/>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653527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D3CB-0541-46AD-B35E-0E0A1375E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F8EFDE-1D7D-46B8-AB55-A3C02EDD1888}"/>
              </a:ext>
            </a:extLst>
          </p:cNvPr>
          <p:cNvSpPr>
            <a:spLocks noGrp="1"/>
          </p:cNvSpPr>
          <p:nvPr>
            <p:ph idx="1"/>
          </p:nvPr>
        </p:nvSpPr>
        <p:spPr>
          <a:xfrm>
            <a:off x="5183188" y="457201"/>
            <a:ext cx="5652153" cy="5403850"/>
          </a:xfrm>
        </p:spPr>
        <p:txBody>
          <a:bodyPr/>
          <a:lstStyle>
            <a:lvl1pPr>
              <a:defRPr sz="3200"/>
            </a:lvl1pPr>
            <a:lvl2pPr>
              <a:defRPr sz="2800" b="1"/>
            </a:lvl2pPr>
            <a:lvl3pPr>
              <a:defRPr sz="2400" b="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6411D2F5-DB36-4943-8A14-96AFC4883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C07D4-6597-444C-9EFD-62021AE7618C}"/>
              </a:ext>
            </a:extLst>
          </p:cNvPr>
          <p:cNvSpPr>
            <a:spLocks noGrp="1"/>
          </p:cNvSpPr>
          <p:nvPr>
            <p:ph type="dt" sz="half" idx="10"/>
          </p:nvPr>
        </p:nvSpPr>
        <p:spPr/>
        <p:txBody>
          <a:bodyPr/>
          <a:lstStyle/>
          <a:p>
            <a:fld id="{B5898F52-2787-4BA2-BBBC-9395E9F86D50}" type="datetimeFigureOut">
              <a:rPr lang="en-US" smtClean="0"/>
              <a:t>1/21/24</a:t>
            </a:fld>
            <a:endParaRPr lang="en-US"/>
          </a:p>
        </p:txBody>
      </p:sp>
      <p:sp>
        <p:nvSpPr>
          <p:cNvPr id="6" name="Footer Placeholder 5">
            <a:extLst>
              <a:ext uri="{FF2B5EF4-FFF2-40B4-BE49-F238E27FC236}">
                <a16:creationId xmlns:a16="http://schemas.microsoft.com/office/drawing/2014/main" id="{712D0D2C-70E8-4A24-9727-BEAF10B17D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D9E0F6-7216-48A1-8BCA-770C6DE3875B}"/>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619856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BEBD-5F1A-4111-A7F2-1CE82C9A6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0517FB-4008-4F68-B193-482971BA72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606C5F-0885-458F-9B21-47E60171B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886F2E-B752-4D78-8DC4-C96A1A00E670}"/>
              </a:ext>
            </a:extLst>
          </p:cNvPr>
          <p:cNvSpPr>
            <a:spLocks noGrp="1"/>
          </p:cNvSpPr>
          <p:nvPr>
            <p:ph type="dt" sz="half" idx="10"/>
          </p:nvPr>
        </p:nvSpPr>
        <p:spPr/>
        <p:txBody>
          <a:bodyPr/>
          <a:lstStyle/>
          <a:p>
            <a:fld id="{B5898F52-2787-4BA2-BBBC-9395E9F86D50}" type="datetimeFigureOut">
              <a:rPr lang="en-US" smtClean="0"/>
              <a:t>1/21/24</a:t>
            </a:fld>
            <a:endParaRPr lang="en-US"/>
          </a:p>
        </p:txBody>
      </p:sp>
      <p:sp>
        <p:nvSpPr>
          <p:cNvPr id="6" name="Footer Placeholder 5">
            <a:extLst>
              <a:ext uri="{FF2B5EF4-FFF2-40B4-BE49-F238E27FC236}">
                <a16:creationId xmlns:a16="http://schemas.microsoft.com/office/drawing/2014/main" id="{4FC37751-8BB8-4224-870A-A2953E7607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2CE94-BD7E-44B3-9B5E-67D4BD317E9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429766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3CBE-1EA9-4E8B-A281-C50B792E5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2EB1A0-A59D-4CB9-BABB-C6BF1D2E9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6265B-940D-433C-AD76-2D6A42449307}"/>
              </a:ext>
            </a:extLst>
          </p:cNvPr>
          <p:cNvSpPr>
            <a:spLocks noGrp="1"/>
          </p:cNvSpPr>
          <p:nvPr>
            <p:ph type="dt" sz="half" idx="10"/>
          </p:nvPr>
        </p:nvSpPr>
        <p:spPr/>
        <p:txBody>
          <a:bodyPr/>
          <a:lstStyle/>
          <a:p>
            <a:fld id="{B5898F52-2787-4BA2-BBBC-9395E9F86D50}" type="datetimeFigureOut">
              <a:rPr lang="en-US" smtClean="0"/>
              <a:t>1/21/24</a:t>
            </a:fld>
            <a:endParaRPr lang="en-US"/>
          </a:p>
        </p:txBody>
      </p:sp>
      <p:sp>
        <p:nvSpPr>
          <p:cNvPr id="5" name="Footer Placeholder 4">
            <a:extLst>
              <a:ext uri="{FF2B5EF4-FFF2-40B4-BE49-F238E27FC236}">
                <a16:creationId xmlns:a16="http://schemas.microsoft.com/office/drawing/2014/main" id="{EDCAB98E-314F-45C4-9A64-AD3FAE0516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49F32-B214-4A0C-8669-7FE4BA445965}"/>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433291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E4A6D-DAA1-4551-A093-3C36C1C8C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25FDA9-71CD-4B86-B291-BEBA43D8ED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D9F5B1-B635-4479-A426-B1D4066502DB}"/>
              </a:ext>
            </a:extLst>
          </p:cNvPr>
          <p:cNvSpPr>
            <a:spLocks noGrp="1"/>
          </p:cNvSpPr>
          <p:nvPr>
            <p:ph type="dt" sz="half" idx="10"/>
          </p:nvPr>
        </p:nvSpPr>
        <p:spPr/>
        <p:txBody>
          <a:bodyPr/>
          <a:lstStyle/>
          <a:p>
            <a:fld id="{B5898F52-2787-4BA2-BBBC-9395E9F86D50}" type="datetimeFigureOut">
              <a:rPr lang="en-US" smtClean="0"/>
              <a:t>1/21/24</a:t>
            </a:fld>
            <a:endParaRPr lang="en-US"/>
          </a:p>
        </p:txBody>
      </p:sp>
      <p:sp>
        <p:nvSpPr>
          <p:cNvPr id="5" name="Footer Placeholder 4">
            <a:extLst>
              <a:ext uri="{FF2B5EF4-FFF2-40B4-BE49-F238E27FC236}">
                <a16:creationId xmlns:a16="http://schemas.microsoft.com/office/drawing/2014/main" id="{6B833098-8769-47C3-80B2-C2942F984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EA9297-65D4-45BE-BE6C-5531FC6A5E1E}"/>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878287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1AFD227-869A-489C-A9B5-3F0498DF3C0C}"/>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id="{62704B34-199B-4964-9C78-3AB9735915AA}"/>
                </a:ext>
              </a:extLst>
            </p:cNvPr>
            <p:cNvSpPr>
              <a:spLocks/>
            </p:cNvSpPr>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 name="Freeform 10">
              <a:extLst>
                <a:ext uri="{FF2B5EF4-FFF2-40B4-BE49-F238E27FC236}">
                  <a16:creationId xmlns:a16="http://schemas.microsoft.com/office/drawing/2014/main" id="{8B1E8DB8-017D-454E-849F-EE5742849FD4}"/>
                </a:ext>
              </a:extLst>
            </p:cNvPr>
            <p:cNvSpPr>
              <a:spLocks/>
            </p:cNvSpPr>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5">
              <a:extLst>
                <a:ext uri="{FF2B5EF4-FFF2-40B4-BE49-F238E27FC236}">
                  <a16:creationId xmlns:a16="http://schemas.microsoft.com/office/drawing/2014/main" id="{16D80E5D-5099-41C4-A80A-1B1538C382FC}"/>
                </a:ext>
              </a:extLst>
            </p:cNvPr>
            <p:cNvSpPr>
              <a:spLocks/>
            </p:cNvSpPr>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8">
              <a:extLst>
                <a:ext uri="{FF2B5EF4-FFF2-40B4-BE49-F238E27FC236}">
                  <a16:creationId xmlns:a16="http://schemas.microsoft.com/office/drawing/2014/main" id="{947751E1-E2F4-467E-B547-3BD4BAB7F560}"/>
                </a:ext>
              </a:extLst>
            </p:cNvPr>
            <p:cNvSpPr>
              <a:spLocks/>
            </p:cNvSpPr>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9">
              <a:extLst>
                <a:ext uri="{FF2B5EF4-FFF2-40B4-BE49-F238E27FC236}">
                  <a16:creationId xmlns:a16="http://schemas.microsoft.com/office/drawing/2014/main" id="{55D8869B-B701-4268-9856-876345C8AE3F}"/>
                </a:ext>
              </a:extLst>
            </p:cNvPr>
            <p:cNvSpPr>
              <a:spLocks/>
            </p:cNvSpPr>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20">
              <a:extLst>
                <a:ext uri="{FF2B5EF4-FFF2-40B4-BE49-F238E27FC236}">
                  <a16:creationId xmlns:a16="http://schemas.microsoft.com/office/drawing/2014/main" id="{A25CA59C-849F-4CE4-A9B0-293F98DE2C7C}"/>
                </a:ext>
              </a:extLst>
            </p:cNvPr>
            <p:cNvSpPr>
              <a:spLocks/>
            </p:cNvSpPr>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2">
              <a:extLst>
                <a:ext uri="{FF2B5EF4-FFF2-40B4-BE49-F238E27FC236}">
                  <a16:creationId xmlns:a16="http://schemas.microsoft.com/office/drawing/2014/main" id="{FE000DB1-AAA1-4BFF-8F14-53624C2F9E0B}"/>
                </a:ext>
              </a:extLst>
            </p:cNvPr>
            <p:cNvSpPr>
              <a:spLocks/>
            </p:cNvSpPr>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3">
              <a:extLst>
                <a:ext uri="{FF2B5EF4-FFF2-40B4-BE49-F238E27FC236}">
                  <a16:creationId xmlns:a16="http://schemas.microsoft.com/office/drawing/2014/main" id="{5EEFBC14-7E5B-47B2-B5E3-E90991F89191}"/>
                </a:ext>
              </a:extLst>
            </p:cNvPr>
            <p:cNvSpPr>
              <a:spLocks/>
            </p:cNvSpPr>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6">
              <a:extLst>
                <a:ext uri="{FF2B5EF4-FFF2-40B4-BE49-F238E27FC236}">
                  <a16:creationId xmlns:a16="http://schemas.microsoft.com/office/drawing/2014/main" id="{00AFF6E4-A34A-4FD3-8C57-BB96114822D1}"/>
                </a:ext>
              </a:extLst>
            </p:cNvPr>
            <p:cNvSpPr>
              <a:spLocks/>
            </p:cNvSpPr>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7">
              <a:extLst>
                <a:ext uri="{FF2B5EF4-FFF2-40B4-BE49-F238E27FC236}">
                  <a16:creationId xmlns:a16="http://schemas.microsoft.com/office/drawing/2014/main" id="{C63A8474-C075-4441-A0B3-52286EA50093}"/>
                </a:ext>
              </a:extLst>
            </p:cNvPr>
            <p:cNvSpPr>
              <a:spLocks/>
            </p:cNvSpPr>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8">
              <a:extLst>
                <a:ext uri="{FF2B5EF4-FFF2-40B4-BE49-F238E27FC236}">
                  <a16:creationId xmlns:a16="http://schemas.microsoft.com/office/drawing/2014/main" id="{35DA4698-A2ED-4512-8887-F12D3F14372A}"/>
                </a:ext>
              </a:extLst>
            </p:cNvPr>
            <p:cNvSpPr>
              <a:spLocks/>
            </p:cNvSpPr>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30">
              <a:extLst>
                <a:ext uri="{FF2B5EF4-FFF2-40B4-BE49-F238E27FC236}">
                  <a16:creationId xmlns:a16="http://schemas.microsoft.com/office/drawing/2014/main" id="{3358E118-D590-4E50-B21C-6CDAA1CCAFCB}"/>
                </a:ext>
              </a:extLst>
            </p:cNvPr>
            <p:cNvSpPr>
              <a:spLocks/>
            </p:cNvSpPr>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43">
              <a:extLst>
                <a:ext uri="{FF2B5EF4-FFF2-40B4-BE49-F238E27FC236}">
                  <a16:creationId xmlns:a16="http://schemas.microsoft.com/office/drawing/2014/main" id="{F1EE889E-60FF-423F-ADCB-6CBEE853A040}"/>
                </a:ext>
              </a:extLst>
            </p:cNvPr>
            <p:cNvSpPr>
              <a:spLocks/>
            </p:cNvSpPr>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51">
              <a:extLst>
                <a:ext uri="{FF2B5EF4-FFF2-40B4-BE49-F238E27FC236}">
                  <a16:creationId xmlns:a16="http://schemas.microsoft.com/office/drawing/2014/main" id="{A4AA0634-0A7C-4A35-8EB7-775200F129FD}"/>
                </a:ext>
              </a:extLst>
            </p:cNvPr>
            <p:cNvSpPr>
              <a:spLocks/>
            </p:cNvSpPr>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2">
              <a:extLst>
                <a:ext uri="{FF2B5EF4-FFF2-40B4-BE49-F238E27FC236}">
                  <a16:creationId xmlns:a16="http://schemas.microsoft.com/office/drawing/2014/main" id="{EBA21558-CAC3-445C-8882-5D4A0C6D2A0E}"/>
                </a:ext>
              </a:extLst>
            </p:cNvPr>
            <p:cNvSpPr>
              <a:spLocks/>
            </p:cNvSpPr>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3">
              <a:extLst>
                <a:ext uri="{FF2B5EF4-FFF2-40B4-BE49-F238E27FC236}">
                  <a16:creationId xmlns:a16="http://schemas.microsoft.com/office/drawing/2014/main" id="{2E9415F1-5D31-4C25-9E26-203EEF500877}"/>
                </a:ext>
              </a:extLst>
            </p:cNvPr>
            <p:cNvSpPr>
              <a:spLocks/>
            </p:cNvSpPr>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4">
              <a:extLst>
                <a:ext uri="{FF2B5EF4-FFF2-40B4-BE49-F238E27FC236}">
                  <a16:creationId xmlns:a16="http://schemas.microsoft.com/office/drawing/2014/main" id="{622FC1F6-879A-45BA-8752-08020C39CE29}"/>
                </a:ext>
              </a:extLst>
            </p:cNvPr>
            <p:cNvSpPr>
              <a:spLocks/>
            </p:cNvSpPr>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5">
              <a:extLst>
                <a:ext uri="{FF2B5EF4-FFF2-40B4-BE49-F238E27FC236}">
                  <a16:creationId xmlns:a16="http://schemas.microsoft.com/office/drawing/2014/main" id="{BA09826C-58E2-48C5-9666-333326C2CA44}"/>
                </a:ext>
              </a:extLst>
            </p:cNvPr>
            <p:cNvSpPr>
              <a:spLocks/>
            </p:cNvSpPr>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6">
              <a:extLst>
                <a:ext uri="{FF2B5EF4-FFF2-40B4-BE49-F238E27FC236}">
                  <a16:creationId xmlns:a16="http://schemas.microsoft.com/office/drawing/2014/main" id="{A6D3555F-4EA1-4EA7-9D08-2D75CE51927B}"/>
                </a:ext>
              </a:extLst>
            </p:cNvPr>
            <p:cNvSpPr>
              <a:spLocks/>
            </p:cNvSpPr>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7">
              <a:extLst>
                <a:ext uri="{FF2B5EF4-FFF2-40B4-BE49-F238E27FC236}">
                  <a16:creationId xmlns:a16="http://schemas.microsoft.com/office/drawing/2014/main" id="{60FA20E8-EDAA-4310-B870-97807901AC18}"/>
                </a:ext>
              </a:extLst>
            </p:cNvPr>
            <p:cNvSpPr>
              <a:spLocks/>
            </p:cNvSpPr>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9">
              <a:extLst>
                <a:ext uri="{FF2B5EF4-FFF2-40B4-BE49-F238E27FC236}">
                  <a16:creationId xmlns:a16="http://schemas.microsoft.com/office/drawing/2014/main" id="{F5552AA2-C2AB-4D59-B6EF-E8E5EE110E52}"/>
                </a:ext>
              </a:extLst>
            </p:cNvPr>
            <p:cNvSpPr>
              <a:spLocks/>
            </p:cNvSpPr>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60">
              <a:extLst>
                <a:ext uri="{FF2B5EF4-FFF2-40B4-BE49-F238E27FC236}">
                  <a16:creationId xmlns:a16="http://schemas.microsoft.com/office/drawing/2014/main" id="{0BA267D0-8F6B-4803-B948-70E29B4587EB}"/>
                </a:ext>
              </a:extLst>
            </p:cNvPr>
            <p:cNvSpPr>
              <a:spLocks/>
            </p:cNvSpPr>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1">
              <a:extLst>
                <a:ext uri="{FF2B5EF4-FFF2-40B4-BE49-F238E27FC236}">
                  <a16:creationId xmlns:a16="http://schemas.microsoft.com/office/drawing/2014/main" id="{86E372A3-B9F4-4FEE-8B96-D9AD879E214E}"/>
                </a:ext>
              </a:extLst>
            </p:cNvPr>
            <p:cNvSpPr>
              <a:spLocks/>
            </p:cNvSpPr>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
              <a:extLst>
                <a:ext uri="{FF2B5EF4-FFF2-40B4-BE49-F238E27FC236}">
                  <a16:creationId xmlns:a16="http://schemas.microsoft.com/office/drawing/2014/main" id="{FF0C4564-5DA6-4224-A8B7-85CE1323DE8F}"/>
                </a:ext>
              </a:extLst>
            </p:cNvPr>
            <p:cNvSpPr>
              <a:spLocks/>
            </p:cNvSpPr>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
              <a:extLst>
                <a:ext uri="{FF2B5EF4-FFF2-40B4-BE49-F238E27FC236}">
                  <a16:creationId xmlns:a16="http://schemas.microsoft.com/office/drawing/2014/main" id="{19F31D0D-C43D-4BB0-A13C-9524B84117D4}"/>
                </a:ext>
              </a:extLst>
            </p:cNvPr>
            <p:cNvSpPr>
              <a:spLocks/>
            </p:cNvSpPr>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7">
              <a:extLst>
                <a:ext uri="{FF2B5EF4-FFF2-40B4-BE49-F238E27FC236}">
                  <a16:creationId xmlns:a16="http://schemas.microsoft.com/office/drawing/2014/main" id="{6B32FB03-B0FE-4731-BE41-C59AFB49FBF5}"/>
                </a:ext>
              </a:extLst>
            </p:cNvPr>
            <p:cNvSpPr>
              <a:spLocks/>
            </p:cNvSpPr>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8">
              <a:extLst>
                <a:ext uri="{FF2B5EF4-FFF2-40B4-BE49-F238E27FC236}">
                  <a16:creationId xmlns:a16="http://schemas.microsoft.com/office/drawing/2014/main" id="{BDD5B6F0-1E17-4DCD-AE5F-ED8C48892FEF}"/>
                </a:ext>
              </a:extLst>
            </p:cNvPr>
            <p:cNvSpPr>
              <a:spLocks/>
            </p:cNvSpPr>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9">
              <a:extLst>
                <a:ext uri="{FF2B5EF4-FFF2-40B4-BE49-F238E27FC236}">
                  <a16:creationId xmlns:a16="http://schemas.microsoft.com/office/drawing/2014/main" id="{0290BE17-E89B-4AF9-B3F6-AF4884D52467}"/>
                </a:ext>
              </a:extLst>
            </p:cNvPr>
            <p:cNvSpPr>
              <a:spLocks/>
            </p:cNvSpPr>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11">
              <a:extLst>
                <a:ext uri="{FF2B5EF4-FFF2-40B4-BE49-F238E27FC236}">
                  <a16:creationId xmlns:a16="http://schemas.microsoft.com/office/drawing/2014/main" id="{85F63089-F77F-4F02-8417-AAC1847FBCA7}"/>
                </a:ext>
              </a:extLst>
            </p:cNvPr>
            <p:cNvSpPr>
              <a:spLocks/>
            </p:cNvSpPr>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2">
              <a:extLst>
                <a:ext uri="{FF2B5EF4-FFF2-40B4-BE49-F238E27FC236}">
                  <a16:creationId xmlns:a16="http://schemas.microsoft.com/office/drawing/2014/main" id="{7B01CD5E-570F-4CBF-9904-94F30D928C54}"/>
                </a:ext>
              </a:extLst>
            </p:cNvPr>
            <p:cNvSpPr>
              <a:spLocks/>
            </p:cNvSpPr>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3">
              <a:extLst>
                <a:ext uri="{FF2B5EF4-FFF2-40B4-BE49-F238E27FC236}">
                  <a16:creationId xmlns:a16="http://schemas.microsoft.com/office/drawing/2014/main" id="{7EE6A672-2915-4B03-99A9-9364D5F1521E}"/>
                </a:ext>
              </a:extLst>
            </p:cNvPr>
            <p:cNvSpPr>
              <a:spLocks/>
            </p:cNvSpPr>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4">
              <a:extLst>
                <a:ext uri="{FF2B5EF4-FFF2-40B4-BE49-F238E27FC236}">
                  <a16:creationId xmlns:a16="http://schemas.microsoft.com/office/drawing/2014/main" id="{2136B643-14E1-443A-BC1C-06ADAE65C30F}"/>
                </a:ext>
              </a:extLst>
            </p:cNvPr>
            <p:cNvSpPr>
              <a:spLocks/>
            </p:cNvSpPr>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6">
              <a:extLst>
                <a:ext uri="{FF2B5EF4-FFF2-40B4-BE49-F238E27FC236}">
                  <a16:creationId xmlns:a16="http://schemas.microsoft.com/office/drawing/2014/main" id="{867FA393-4F37-4E1A-870B-F96775FAB7E8}"/>
                </a:ext>
              </a:extLst>
            </p:cNvPr>
            <p:cNvSpPr>
              <a:spLocks/>
            </p:cNvSpPr>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7">
              <a:extLst>
                <a:ext uri="{FF2B5EF4-FFF2-40B4-BE49-F238E27FC236}">
                  <a16:creationId xmlns:a16="http://schemas.microsoft.com/office/drawing/2014/main" id="{E225A1BE-FAD2-4764-A7E4-A6DA07D0573B}"/>
                </a:ext>
              </a:extLst>
            </p:cNvPr>
            <p:cNvSpPr>
              <a:spLocks/>
            </p:cNvSpPr>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21">
              <a:extLst>
                <a:ext uri="{FF2B5EF4-FFF2-40B4-BE49-F238E27FC236}">
                  <a16:creationId xmlns:a16="http://schemas.microsoft.com/office/drawing/2014/main" id="{25D65388-C7E0-4C07-822A-03C5009C6D1E}"/>
                </a:ext>
              </a:extLst>
            </p:cNvPr>
            <p:cNvSpPr>
              <a:spLocks/>
            </p:cNvSpPr>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5">
              <a:extLst>
                <a:ext uri="{FF2B5EF4-FFF2-40B4-BE49-F238E27FC236}">
                  <a16:creationId xmlns:a16="http://schemas.microsoft.com/office/drawing/2014/main" id="{E1D79822-C494-449C-B439-F437DAD4F218}"/>
                </a:ext>
              </a:extLst>
            </p:cNvPr>
            <p:cNvSpPr>
              <a:spLocks/>
            </p:cNvSpPr>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9">
              <a:extLst>
                <a:ext uri="{FF2B5EF4-FFF2-40B4-BE49-F238E27FC236}">
                  <a16:creationId xmlns:a16="http://schemas.microsoft.com/office/drawing/2014/main" id="{CDB324E5-E8D9-40E3-BAB4-1F87E67E4F46}"/>
                </a:ext>
              </a:extLst>
            </p:cNvPr>
            <p:cNvSpPr>
              <a:spLocks/>
            </p:cNvSpPr>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31">
              <a:extLst>
                <a:ext uri="{FF2B5EF4-FFF2-40B4-BE49-F238E27FC236}">
                  <a16:creationId xmlns:a16="http://schemas.microsoft.com/office/drawing/2014/main" id="{15404AB3-12EB-462E-85A2-AF4A7E91D729}"/>
                </a:ext>
              </a:extLst>
            </p:cNvPr>
            <p:cNvSpPr>
              <a:spLocks/>
            </p:cNvSpPr>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2">
              <a:extLst>
                <a:ext uri="{FF2B5EF4-FFF2-40B4-BE49-F238E27FC236}">
                  <a16:creationId xmlns:a16="http://schemas.microsoft.com/office/drawing/2014/main" id="{228021CB-53B3-4BCC-A14C-0B6951FC971F}"/>
                </a:ext>
              </a:extLst>
            </p:cNvPr>
            <p:cNvSpPr>
              <a:spLocks/>
            </p:cNvSpPr>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3">
              <a:extLst>
                <a:ext uri="{FF2B5EF4-FFF2-40B4-BE49-F238E27FC236}">
                  <a16:creationId xmlns:a16="http://schemas.microsoft.com/office/drawing/2014/main" id="{B353D0BC-00A6-4EA4-9311-9FCB88CC2021}"/>
                </a:ext>
              </a:extLst>
            </p:cNvPr>
            <p:cNvSpPr>
              <a:spLocks/>
            </p:cNvSpPr>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4">
              <a:extLst>
                <a:ext uri="{FF2B5EF4-FFF2-40B4-BE49-F238E27FC236}">
                  <a16:creationId xmlns:a16="http://schemas.microsoft.com/office/drawing/2014/main" id="{0E001FD3-6EDD-47A3-9916-826E1595DAB3}"/>
                </a:ext>
              </a:extLst>
            </p:cNvPr>
            <p:cNvSpPr>
              <a:spLocks/>
            </p:cNvSpPr>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5">
              <a:extLst>
                <a:ext uri="{FF2B5EF4-FFF2-40B4-BE49-F238E27FC236}">
                  <a16:creationId xmlns:a16="http://schemas.microsoft.com/office/drawing/2014/main" id="{FE214D5B-D151-4E09-A01E-BEAAF9C679ED}"/>
                </a:ext>
              </a:extLst>
            </p:cNvPr>
            <p:cNvSpPr>
              <a:spLocks/>
            </p:cNvSpPr>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6">
              <a:extLst>
                <a:ext uri="{FF2B5EF4-FFF2-40B4-BE49-F238E27FC236}">
                  <a16:creationId xmlns:a16="http://schemas.microsoft.com/office/drawing/2014/main" id="{3024EF13-0A45-49DD-B0F4-FA3A5169EFFE}"/>
                </a:ext>
              </a:extLst>
            </p:cNvPr>
            <p:cNvSpPr>
              <a:spLocks/>
            </p:cNvSpPr>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7">
              <a:extLst>
                <a:ext uri="{FF2B5EF4-FFF2-40B4-BE49-F238E27FC236}">
                  <a16:creationId xmlns:a16="http://schemas.microsoft.com/office/drawing/2014/main" id="{95E0BDAE-48A7-4752-A150-74DA4BAE5E4B}"/>
                </a:ext>
              </a:extLst>
            </p:cNvPr>
            <p:cNvSpPr>
              <a:spLocks/>
            </p:cNvSpPr>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8">
              <a:extLst>
                <a:ext uri="{FF2B5EF4-FFF2-40B4-BE49-F238E27FC236}">
                  <a16:creationId xmlns:a16="http://schemas.microsoft.com/office/drawing/2014/main" id="{DE128EDB-3179-4F47-8B37-BEDE3B82FFC7}"/>
                </a:ext>
              </a:extLst>
            </p:cNvPr>
            <p:cNvSpPr>
              <a:spLocks/>
            </p:cNvSpPr>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9">
              <a:extLst>
                <a:ext uri="{FF2B5EF4-FFF2-40B4-BE49-F238E27FC236}">
                  <a16:creationId xmlns:a16="http://schemas.microsoft.com/office/drawing/2014/main" id="{E09CDD49-7B7B-42C0-A09E-6CFB3CDFF6A1}"/>
                </a:ext>
              </a:extLst>
            </p:cNvPr>
            <p:cNvSpPr>
              <a:spLocks/>
            </p:cNvSpPr>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40">
              <a:extLst>
                <a:ext uri="{FF2B5EF4-FFF2-40B4-BE49-F238E27FC236}">
                  <a16:creationId xmlns:a16="http://schemas.microsoft.com/office/drawing/2014/main" id="{93C5D839-4CD5-4165-9091-7D9B92CDC1D2}"/>
                </a:ext>
              </a:extLst>
            </p:cNvPr>
            <p:cNvSpPr>
              <a:spLocks/>
            </p:cNvSpPr>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1">
              <a:extLst>
                <a:ext uri="{FF2B5EF4-FFF2-40B4-BE49-F238E27FC236}">
                  <a16:creationId xmlns:a16="http://schemas.microsoft.com/office/drawing/2014/main" id="{3C7F638A-BB6D-4B24-A7F9-03BF8087459B}"/>
                </a:ext>
              </a:extLst>
            </p:cNvPr>
            <p:cNvSpPr>
              <a:spLocks/>
            </p:cNvSpPr>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2">
              <a:extLst>
                <a:ext uri="{FF2B5EF4-FFF2-40B4-BE49-F238E27FC236}">
                  <a16:creationId xmlns:a16="http://schemas.microsoft.com/office/drawing/2014/main" id="{5B59DB64-329B-45EA-8A67-4213A886B5B2}"/>
                </a:ext>
              </a:extLst>
            </p:cNvPr>
            <p:cNvSpPr>
              <a:spLocks/>
            </p:cNvSpPr>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4">
              <a:extLst>
                <a:ext uri="{FF2B5EF4-FFF2-40B4-BE49-F238E27FC236}">
                  <a16:creationId xmlns:a16="http://schemas.microsoft.com/office/drawing/2014/main" id="{D8DAB003-6484-4D1D-85AE-93FA09BC5EF5}"/>
                </a:ext>
              </a:extLst>
            </p:cNvPr>
            <p:cNvSpPr>
              <a:spLocks/>
            </p:cNvSpPr>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5">
              <a:extLst>
                <a:ext uri="{FF2B5EF4-FFF2-40B4-BE49-F238E27FC236}">
                  <a16:creationId xmlns:a16="http://schemas.microsoft.com/office/drawing/2014/main" id="{D49280A1-ACA8-4CD6-9012-AF12660F07E4}"/>
                </a:ext>
              </a:extLst>
            </p:cNvPr>
            <p:cNvSpPr>
              <a:spLocks/>
            </p:cNvSpPr>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6">
              <a:extLst>
                <a:ext uri="{FF2B5EF4-FFF2-40B4-BE49-F238E27FC236}">
                  <a16:creationId xmlns:a16="http://schemas.microsoft.com/office/drawing/2014/main" id="{C03EAE8C-6089-40E5-9361-2E266A1EEBA3}"/>
                </a:ext>
              </a:extLst>
            </p:cNvPr>
            <p:cNvSpPr>
              <a:spLocks/>
            </p:cNvSpPr>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7">
              <a:extLst>
                <a:ext uri="{FF2B5EF4-FFF2-40B4-BE49-F238E27FC236}">
                  <a16:creationId xmlns:a16="http://schemas.microsoft.com/office/drawing/2014/main" id="{02E3A077-F087-4E14-A13E-4E9D4369B1F6}"/>
                </a:ext>
              </a:extLst>
            </p:cNvPr>
            <p:cNvSpPr>
              <a:spLocks/>
            </p:cNvSpPr>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8">
              <a:extLst>
                <a:ext uri="{FF2B5EF4-FFF2-40B4-BE49-F238E27FC236}">
                  <a16:creationId xmlns:a16="http://schemas.microsoft.com/office/drawing/2014/main" id="{7CE4FAAA-45E7-4C86-B59A-F284B79EFD23}"/>
                </a:ext>
              </a:extLst>
            </p:cNvPr>
            <p:cNvSpPr>
              <a:spLocks/>
            </p:cNvSpPr>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9">
              <a:extLst>
                <a:ext uri="{FF2B5EF4-FFF2-40B4-BE49-F238E27FC236}">
                  <a16:creationId xmlns:a16="http://schemas.microsoft.com/office/drawing/2014/main" id="{E2689B62-CCA1-4EE5-B622-FBA516868916}"/>
                </a:ext>
              </a:extLst>
            </p:cNvPr>
            <p:cNvSpPr>
              <a:spLocks/>
            </p:cNvSpPr>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8">
              <a:extLst>
                <a:ext uri="{FF2B5EF4-FFF2-40B4-BE49-F238E27FC236}">
                  <a16:creationId xmlns:a16="http://schemas.microsoft.com/office/drawing/2014/main" id="{113638EE-3BCF-4315-A329-3C6766A3890B}"/>
                </a:ext>
              </a:extLst>
            </p:cNvPr>
            <p:cNvSpPr>
              <a:spLocks/>
            </p:cNvSpPr>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106">
              <a:extLst>
                <a:ext uri="{FF2B5EF4-FFF2-40B4-BE49-F238E27FC236}">
                  <a16:creationId xmlns:a16="http://schemas.microsoft.com/office/drawing/2014/main" id="{4FB36B8F-335B-40F2-83BB-C2B2689DC2E9}"/>
                </a:ext>
              </a:extLst>
            </p:cNvPr>
            <p:cNvSpPr>
              <a:spLocks/>
            </p:cNvSpPr>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p:nvSpPr>
          <p:cNvPr id="2" name="Title Placeholder 1">
            <a:extLst>
              <a:ext uri="{FF2B5EF4-FFF2-40B4-BE49-F238E27FC236}">
                <a16:creationId xmlns:a16="http://schemas.microsoft.com/office/drawing/2014/main"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fld id="{B5898F52-2787-4BA2-BBBC-9395E9F86D50}" type="datetimeFigureOut">
              <a:rPr lang="en-US" smtClean="0"/>
              <a:pPr/>
              <a:t>1/21/24</a:t>
            </a:fld>
            <a:endParaRPr lang="en-US" dirty="0"/>
          </a:p>
        </p:txBody>
      </p:sp>
      <p:sp>
        <p:nvSpPr>
          <p:cNvPr id="5" name="Footer Placeholder 4">
            <a:extLst>
              <a:ext uri="{FF2B5EF4-FFF2-40B4-BE49-F238E27FC236}">
                <a16:creationId xmlns:a16="http://schemas.microsoft.com/office/drawing/2014/main"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endParaRPr lang="en-US" dirty="0"/>
          </a:p>
        </p:txBody>
      </p:sp>
      <p:sp>
        <p:nvSpPr>
          <p:cNvPr id="6" name="Slide Number Placeholder 5">
            <a:extLst>
              <a:ext uri="{FF2B5EF4-FFF2-40B4-BE49-F238E27FC236}">
                <a16:creationId xmlns:a16="http://schemas.microsoft.com/office/drawing/2014/main"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fld id="{4C8B8A27-DF03-4546-BA93-21C967D57E5C}" type="slidenum">
              <a:rPr lang="en-US" smtClean="0"/>
              <a:pPr/>
              <a:t>‹#›</a:t>
            </a:fld>
            <a:endParaRPr lang="en-US"/>
          </a:p>
        </p:txBody>
      </p:sp>
    </p:spTree>
    <p:extLst>
      <p:ext uri="{BB962C8B-B14F-4D97-AF65-F5344CB8AC3E}">
        <p14:creationId xmlns:p14="http://schemas.microsoft.com/office/powerpoint/2010/main" val="111402244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hyperlink" Target="https://www.pexels.com/photo/doughnut-with-white-and-pink-sprinkles-867452/" TargetMode="External"/><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nyc.gov/assets/ddc/downloads/publications/about-ddc/sustainable-new-york.pdf"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hyperlink" Target="https://www.zerotool.org/" TargetMode="External"/><Relationship Id="rId5" Type="http://schemas.openxmlformats.org/officeDocument/2006/relationships/image" Target="../media/image45.png"/><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7" name="Rectangle 1336">
            <a:extLst>
              <a:ext uri="{FF2B5EF4-FFF2-40B4-BE49-F238E27FC236}">
                <a16:creationId xmlns:a16="http://schemas.microsoft.com/office/drawing/2014/main" id="{F616A82B-4290-46E7-BF7E-9119EFAF9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81DA51-A312-D679-604F-7034C8EE1C1A}"/>
              </a:ext>
            </a:extLst>
          </p:cNvPr>
          <p:cNvSpPr>
            <a:spLocks noGrp="1"/>
          </p:cNvSpPr>
          <p:nvPr>
            <p:ph type="ctrTitle"/>
          </p:nvPr>
        </p:nvSpPr>
        <p:spPr>
          <a:xfrm>
            <a:off x="7545462" y="0"/>
            <a:ext cx="4016188" cy="2892612"/>
          </a:xfrm>
        </p:spPr>
        <p:txBody>
          <a:bodyPr>
            <a:normAutofit/>
          </a:bodyPr>
          <a:lstStyle/>
          <a:p>
            <a:r>
              <a:rPr lang="en-US" sz="4000" dirty="0"/>
              <a:t>My Design Journal!</a:t>
            </a:r>
          </a:p>
        </p:txBody>
      </p:sp>
      <p:sp>
        <p:nvSpPr>
          <p:cNvPr id="3" name="Subtitle 2">
            <a:extLst>
              <a:ext uri="{FF2B5EF4-FFF2-40B4-BE49-F238E27FC236}">
                <a16:creationId xmlns:a16="http://schemas.microsoft.com/office/drawing/2014/main" id="{955714FC-1C01-9362-F1CB-4D438AF621CD}"/>
              </a:ext>
            </a:extLst>
          </p:cNvPr>
          <p:cNvSpPr>
            <a:spLocks noGrp="1"/>
          </p:cNvSpPr>
          <p:nvPr>
            <p:ph type="subTitle" idx="1"/>
          </p:nvPr>
        </p:nvSpPr>
        <p:spPr>
          <a:xfrm>
            <a:off x="7922277" y="3812218"/>
            <a:ext cx="3262558" cy="1563219"/>
          </a:xfrm>
        </p:spPr>
        <p:txBody>
          <a:bodyPr>
            <a:normAutofit fontScale="92500" lnSpcReduction="10000"/>
          </a:bodyPr>
          <a:lstStyle/>
          <a:p>
            <a:r>
              <a:rPr lang="en-US" sz="1100" b="0" i="0" u="none" strike="noStrike" dirty="0">
                <a:effectLst/>
                <a:latin typeface="-webkit-standard"/>
              </a:rPr>
              <a:t>CEE 120B/220B Advanced Building Modeling Workshop | Winter 2024</a:t>
            </a:r>
          </a:p>
          <a:p>
            <a:br>
              <a:rPr lang="en-US" sz="1100" b="0" i="0" u="none" strike="noStrike" dirty="0">
                <a:effectLst/>
                <a:latin typeface="-webkit-standard"/>
              </a:rPr>
            </a:br>
            <a:r>
              <a:rPr lang="en-US" sz="1100" b="1" dirty="0">
                <a:latin typeface="-webkit-standard"/>
              </a:rPr>
              <a:t>Lavinia Pedrollo</a:t>
            </a:r>
            <a:endParaRPr lang="en-US" sz="1100" b="1" dirty="0"/>
          </a:p>
          <a:p>
            <a:endParaRPr lang="en-US" sz="1100" dirty="0"/>
          </a:p>
        </p:txBody>
      </p:sp>
      <p:pic>
        <p:nvPicPr>
          <p:cNvPr id="1026" name="Picture 2" descr="Sketch 4: Biomimicry. The facade mimics the structure and function of natural systems, such as honeycombs, shells, or leaves. The facade is composed of modular units that are self-supporting and adaptable. The units can vary in size, shape, and orientation to optimize natural ventilation, daylighting, and insulation.">
            <a:extLst>
              <a:ext uri="{FF2B5EF4-FFF2-40B4-BE49-F238E27FC236}">
                <a16:creationId xmlns:a16="http://schemas.microsoft.com/office/drawing/2014/main" id="{7A29D144-1F98-FB67-6200-23619B1E29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827"/>
          <a:stretch/>
        </p:blipFill>
        <p:spPr bwMode="auto">
          <a:xfrm>
            <a:off x="20" y="-1"/>
            <a:ext cx="6915093"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0403507-E284-D9D8-84AB-5080B8E10CA9}"/>
              </a:ext>
            </a:extLst>
          </p:cNvPr>
          <p:cNvSpPr/>
          <p:nvPr/>
        </p:nvSpPr>
        <p:spPr>
          <a:xfrm>
            <a:off x="7545462" y="1062377"/>
            <a:ext cx="4016188" cy="4733244"/>
          </a:xfrm>
          <a:custGeom>
            <a:avLst/>
            <a:gdLst>
              <a:gd name="connsiteX0" fmla="*/ 0 w 4016188"/>
              <a:gd name="connsiteY0" fmla="*/ 0 h 4733244"/>
              <a:gd name="connsiteX1" fmla="*/ 629203 w 4016188"/>
              <a:gd name="connsiteY1" fmla="*/ 0 h 4733244"/>
              <a:gd name="connsiteX2" fmla="*/ 1178082 w 4016188"/>
              <a:gd name="connsiteY2" fmla="*/ 0 h 4733244"/>
              <a:gd name="connsiteX3" fmla="*/ 1927770 w 4016188"/>
              <a:gd name="connsiteY3" fmla="*/ 0 h 4733244"/>
              <a:gd name="connsiteX4" fmla="*/ 2556973 w 4016188"/>
              <a:gd name="connsiteY4" fmla="*/ 0 h 4733244"/>
              <a:gd name="connsiteX5" fmla="*/ 3186176 w 4016188"/>
              <a:gd name="connsiteY5" fmla="*/ 0 h 4733244"/>
              <a:gd name="connsiteX6" fmla="*/ 4016188 w 4016188"/>
              <a:gd name="connsiteY6" fmla="*/ 0 h 4733244"/>
              <a:gd name="connsiteX7" fmla="*/ 4016188 w 4016188"/>
              <a:gd name="connsiteY7" fmla="*/ 581513 h 4733244"/>
              <a:gd name="connsiteX8" fmla="*/ 4016188 w 4016188"/>
              <a:gd name="connsiteY8" fmla="*/ 1257691 h 4733244"/>
              <a:gd name="connsiteX9" fmla="*/ 4016188 w 4016188"/>
              <a:gd name="connsiteY9" fmla="*/ 1839203 h 4733244"/>
              <a:gd name="connsiteX10" fmla="*/ 4016188 w 4016188"/>
              <a:gd name="connsiteY10" fmla="*/ 2420716 h 4733244"/>
              <a:gd name="connsiteX11" fmla="*/ 4016188 w 4016188"/>
              <a:gd name="connsiteY11" fmla="*/ 3096894 h 4733244"/>
              <a:gd name="connsiteX12" fmla="*/ 4016188 w 4016188"/>
              <a:gd name="connsiteY12" fmla="*/ 3820404 h 4733244"/>
              <a:gd name="connsiteX13" fmla="*/ 4016188 w 4016188"/>
              <a:gd name="connsiteY13" fmla="*/ 4733244 h 4733244"/>
              <a:gd name="connsiteX14" fmla="*/ 3346823 w 4016188"/>
              <a:gd name="connsiteY14" fmla="*/ 4733244 h 4733244"/>
              <a:gd name="connsiteX15" fmla="*/ 2757782 w 4016188"/>
              <a:gd name="connsiteY15" fmla="*/ 4733244 h 4733244"/>
              <a:gd name="connsiteX16" fmla="*/ 2088418 w 4016188"/>
              <a:gd name="connsiteY16" fmla="*/ 4733244 h 4733244"/>
              <a:gd name="connsiteX17" fmla="*/ 1338729 w 4016188"/>
              <a:gd name="connsiteY17" fmla="*/ 4733244 h 4733244"/>
              <a:gd name="connsiteX18" fmla="*/ 669365 w 4016188"/>
              <a:gd name="connsiteY18" fmla="*/ 4733244 h 4733244"/>
              <a:gd name="connsiteX19" fmla="*/ 0 w 4016188"/>
              <a:gd name="connsiteY19" fmla="*/ 4733244 h 4733244"/>
              <a:gd name="connsiteX20" fmla="*/ 0 w 4016188"/>
              <a:gd name="connsiteY20" fmla="*/ 4151731 h 4733244"/>
              <a:gd name="connsiteX21" fmla="*/ 0 w 4016188"/>
              <a:gd name="connsiteY21" fmla="*/ 3522886 h 4733244"/>
              <a:gd name="connsiteX22" fmla="*/ 0 w 4016188"/>
              <a:gd name="connsiteY22" fmla="*/ 2752043 h 4733244"/>
              <a:gd name="connsiteX23" fmla="*/ 0 w 4016188"/>
              <a:gd name="connsiteY23" fmla="*/ 2075866 h 4733244"/>
              <a:gd name="connsiteX24" fmla="*/ 0 w 4016188"/>
              <a:gd name="connsiteY24" fmla="*/ 1447020 h 4733244"/>
              <a:gd name="connsiteX25" fmla="*/ 0 w 4016188"/>
              <a:gd name="connsiteY25" fmla="*/ 912840 h 4733244"/>
              <a:gd name="connsiteX26" fmla="*/ 0 w 4016188"/>
              <a:gd name="connsiteY26" fmla="*/ 0 h 4733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16188" h="4733244" extrusionOk="0">
                <a:moveTo>
                  <a:pt x="0" y="0"/>
                </a:moveTo>
                <a:cubicBezTo>
                  <a:pt x="158327" y="21916"/>
                  <a:pt x="404845" y="28052"/>
                  <a:pt x="629203" y="0"/>
                </a:cubicBezTo>
                <a:cubicBezTo>
                  <a:pt x="853561" y="-28052"/>
                  <a:pt x="1014747" y="-2260"/>
                  <a:pt x="1178082" y="0"/>
                </a:cubicBezTo>
                <a:cubicBezTo>
                  <a:pt x="1341417" y="2260"/>
                  <a:pt x="1773469" y="35797"/>
                  <a:pt x="1927770" y="0"/>
                </a:cubicBezTo>
                <a:cubicBezTo>
                  <a:pt x="2082071" y="-35797"/>
                  <a:pt x="2391123" y="24822"/>
                  <a:pt x="2556973" y="0"/>
                </a:cubicBezTo>
                <a:cubicBezTo>
                  <a:pt x="2722823" y="-24822"/>
                  <a:pt x="3047216" y="-17503"/>
                  <a:pt x="3186176" y="0"/>
                </a:cubicBezTo>
                <a:cubicBezTo>
                  <a:pt x="3325136" y="17503"/>
                  <a:pt x="3676108" y="-21635"/>
                  <a:pt x="4016188" y="0"/>
                </a:cubicBezTo>
                <a:cubicBezTo>
                  <a:pt x="4007278" y="248980"/>
                  <a:pt x="4022208" y="417524"/>
                  <a:pt x="4016188" y="581513"/>
                </a:cubicBezTo>
                <a:cubicBezTo>
                  <a:pt x="4010168" y="745502"/>
                  <a:pt x="4008751" y="1121913"/>
                  <a:pt x="4016188" y="1257691"/>
                </a:cubicBezTo>
                <a:cubicBezTo>
                  <a:pt x="4023625" y="1393469"/>
                  <a:pt x="4042591" y="1719238"/>
                  <a:pt x="4016188" y="1839203"/>
                </a:cubicBezTo>
                <a:cubicBezTo>
                  <a:pt x="3989785" y="1959168"/>
                  <a:pt x="3987776" y="2237944"/>
                  <a:pt x="4016188" y="2420716"/>
                </a:cubicBezTo>
                <a:cubicBezTo>
                  <a:pt x="4044600" y="2603488"/>
                  <a:pt x="4041498" y="2839510"/>
                  <a:pt x="4016188" y="3096894"/>
                </a:cubicBezTo>
                <a:cubicBezTo>
                  <a:pt x="3990878" y="3354278"/>
                  <a:pt x="4033720" y="3471875"/>
                  <a:pt x="4016188" y="3820404"/>
                </a:cubicBezTo>
                <a:cubicBezTo>
                  <a:pt x="3998657" y="4168933"/>
                  <a:pt x="4018745" y="4477668"/>
                  <a:pt x="4016188" y="4733244"/>
                </a:cubicBezTo>
                <a:cubicBezTo>
                  <a:pt x="3751855" y="4714122"/>
                  <a:pt x="3572683" y="4719618"/>
                  <a:pt x="3346823" y="4733244"/>
                </a:cubicBezTo>
                <a:cubicBezTo>
                  <a:pt x="3120963" y="4746870"/>
                  <a:pt x="3003675" y="4721252"/>
                  <a:pt x="2757782" y="4733244"/>
                </a:cubicBezTo>
                <a:cubicBezTo>
                  <a:pt x="2511889" y="4745236"/>
                  <a:pt x="2371130" y="4741025"/>
                  <a:pt x="2088418" y="4733244"/>
                </a:cubicBezTo>
                <a:cubicBezTo>
                  <a:pt x="1805706" y="4725463"/>
                  <a:pt x="1563311" y="4717037"/>
                  <a:pt x="1338729" y="4733244"/>
                </a:cubicBezTo>
                <a:cubicBezTo>
                  <a:pt x="1114147" y="4749451"/>
                  <a:pt x="846727" y="4716890"/>
                  <a:pt x="669365" y="4733244"/>
                </a:cubicBezTo>
                <a:cubicBezTo>
                  <a:pt x="492003" y="4749598"/>
                  <a:pt x="172582" y="4700803"/>
                  <a:pt x="0" y="4733244"/>
                </a:cubicBezTo>
                <a:cubicBezTo>
                  <a:pt x="15291" y="4497804"/>
                  <a:pt x="-19141" y="4305661"/>
                  <a:pt x="0" y="4151731"/>
                </a:cubicBezTo>
                <a:cubicBezTo>
                  <a:pt x="19141" y="3997801"/>
                  <a:pt x="-17907" y="3781270"/>
                  <a:pt x="0" y="3522886"/>
                </a:cubicBezTo>
                <a:cubicBezTo>
                  <a:pt x="17907" y="3264502"/>
                  <a:pt x="29940" y="2974526"/>
                  <a:pt x="0" y="2752043"/>
                </a:cubicBezTo>
                <a:cubicBezTo>
                  <a:pt x="-29940" y="2529560"/>
                  <a:pt x="-8096" y="2345535"/>
                  <a:pt x="0" y="2075866"/>
                </a:cubicBezTo>
                <a:cubicBezTo>
                  <a:pt x="8096" y="1806197"/>
                  <a:pt x="24108" y="1629586"/>
                  <a:pt x="0" y="1447020"/>
                </a:cubicBezTo>
                <a:cubicBezTo>
                  <a:pt x="-24108" y="1264454"/>
                  <a:pt x="22356" y="1047766"/>
                  <a:pt x="0" y="912840"/>
                </a:cubicBezTo>
                <a:cubicBezTo>
                  <a:pt x="-22356" y="777914"/>
                  <a:pt x="43073" y="195790"/>
                  <a:pt x="0" y="0"/>
                </a:cubicBezTo>
                <a:close/>
              </a:path>
            </a:pathLst>
          </a:custGeom>
          <a:noFill/>
          <a:ln>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792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36" name="Rectangle 5335">
            <a:extLst>
              <a:ext uri="{FF2B5EF4-FFF2-40B4-BE49-F238E27FC236}">
                <a16:creationId xmlns:a16="http://schemas.microsoft.com/office/drawing/2014/main" id="{F616A82B-4290-46E7-BF7E-9119EFAF9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Sketch 4: Biomimicry. The facade mimics the structure and function of natural systems, such as honeycombs, shells, or leaves. The facade is composed of modular units that are self-supporting and adaptable. The units can vary in size, shape, and orientation to optimize natural ventilation, daylighting, and insulation.">
            <a:extLst>
              <a:ext uri="{FF2B5EF4-FFF2-40B4-BE49-F238E27FC236}">
                <a16:creationId xmlns:a16="http://schemas.microsoft.com/office/drawing/2014/main" id="{4D5CA6F1-2ED1-A3C2-F01B-9EC6B28CA6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26" r="2" b="2"/>
          <a:stretch/>
        </p:blipFill>
        <p:spPr bwMode="auto">
          <a:xfrm>
            <a:off x="20" y="-1"/>
            <a:ext cx="6915093" cy="685800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4FD8BAF8-AA9B-25E4-154A-94B8883E3985}"/>
              </a:ext>
            </a:extLst>
          </p:cNvPr>
          <p:cNvSpPr/>
          <p:nvPr/>
        </p:nvSpPr>
        <p:spPr>
          <a:xfrm>
            <a:off x="7545462" y="849325"/>
            <a:ext cx="4016188" cy="5301104"/>
          </a:xfrm>
          <a:custGeom>
            <a:avLst/>
            <a:gdLst>
              <a:gd name="connsiteX0" fmla="*/ 0 w 4016188"/>
              <a:gd name="connsiteY0" fmla="*/ 0 h 5301104"/>
              <a:gd name="connsiteX1" fmla="*/ 749688 w 4016188"/>
              <a:gd name="connsiteY1" fmla="*/ 0 h 5301104"/>
              <a:gd name="connsiteX2" fmla="*/ 1499377 w 4016188"/>
              <a:gd name="connsiteY2" fmla="*/ 0 h 5301104"/>
              <a:gd name="connsiteX3" fmla="*/ 2168742 w 4016188"/>
              <a:gd name="connsiteY3" fmla="*/ 0 h 5301104"/>
              <a:gd name="connsiteX4" fmla="*/ 2878268 w 4016188"/>
              <a:gd name="connsiteY4" fmla="*/ 0 h 5301104"/>
              <a:gd name="connsiteX5" fmla="*/ 4016188 w 4016188"/>
              <a:gd name="connsiteY5" fmla="*/ 0 h 5301104"/>
              <a:gd name="connsiteX6" fmla="*/ 4016188 w 4016188"/>
              <a:gd name="connsiteY6" fmla="*/ 662638 h 5301104"/>
              <a:gd name="connsiteX7" fmla="*/ 4016188 w 4016188"/>
              <a:gd name="connsiteY7" fmla="*/ 1378287 h 5301104"/>
              <a:gd name="connsiteX8" fmla="*/ 4016188 w 4016188"/>
              <a:gd name="connsiteY8" fmla="*/ 1934903 h 5301104"/>
              <a:gd name="connsiteX9" fmla="*/ 4016188 w 4016188"/>
              <a:gd name="connsiteY9" fmla="*/ 2438508 h 5301104"/>
              <a:gd name="connsiteX10" fmla="*/ 4016188 w 4016188"/>
              <a:gd name="connsiteY10" fmla="*/ 2995124 h 5301104"/>
              <a:gd name="connsiteX11" fmla="*/ 4016188 w 4016188"/>
              <a:gd name="connsiteY11" fmla="*/ 3604751 h 5301104"/>
              <a:gd name="connsiteX12" fmla="*/ 4016188 w 4016188"/>
              <a:gd name="connsiteY12" fmla="*/ 4267389 h 5301104"/>
              <a:gd name="connsiteX13" fmla="*/ 4016188 w 4016188"/>
              <a:gd name="connsiteY13" fmla="*/ 5301104 h 5301104"/>
              <a:gd name="connsiteX14" fmla="*/ 3266500 w 4016188"/>
              <a:gd name="connsiteY14" fmla="*/ 5301104 h 5301104"/>
              <a:gd name="connsiteX15" fmla="*/ 2597135 w 4016188"/>
              <a:gd name="connsiteY15" fmla="*/ 5301104 h 5301104"/>
              <a:gd name="connsiteX16" fmla="*/ 1927770 w 4016188"/>
              <a:gd name="connsiteY16" fmla="*/ 5301104 h 5301104"/>
              <a:gd name="connsiteX17" fmla="*/ 1258406 w 4016188"/>
              <a:gd name="connsiteY17" fmla="*/ 5301104 h 5301104"/>
              <a:gd name="connsiteX18" fmla="*/ 589041 w 4016188"/>
              <a:gd name="connsiteY18" fmla="*/ 5301104 h 5301104"/>
              <a:gd name="connsiteX19" fmla="*/ 0 w 4016188"/>
              <a:gd name="connsiteY19" fmla="*/ 5301104 h 5301104"/>
              <a:gd name="connsiteX20" fmla="*/ 0 w 4016188"/>
              <a:gd name="connsiteY20" fmla="*/ 4585455 h 5301104"/>
              <a:gd name="connsiteX21" fmla="*/ 0 w 4016188"/>
              <a:gd name="connsiteY21" fmla="*/ 3869806 h 5301104"/>
              <a:gd name="connsiteX22" fmla="*/ 0 w 4016188"/>
              <a:gd name="connsiteY22" fmla="*/ 3154157 h 5301104"/>
              <a:gd name="connsiteX23" fmla="*/ 0 w 4016188"/>
              <a:gd name="connsiteY23" fmla="*/ 2438508 h 5301104"/>
              <a:gd name="connsiteX24" fmla="*/ 0 w 4016188"/>
              <a:gd name="connsiteY24" fmla="*/ 1669848 h 5301104"/>
              <a:gd name="connsiteX25" fmla="*/ 0 w 4016188"/>
              <a:gd name="connsiteY25" fmla="*/ 1007210 h 5301104"/>
              <a:gd name="connsiteX26" fmla="*/ 0 w 4016188"/>
              <a:gd name="connsiteY26" fmla="*/ 0 h 5301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16188" h="5301104" fill="none" extrusionOk="0">
                <a:moveTo>
                  <a:pt x="0" y="0"/>
                </a:moveTo>
                <a:cubicBezTo>
                  <a:pt x="209293" y="-7271"/>
                  <a:pt x="405385" y="-20970"/>
                  <a:pt x="749688" y="0"/>
                </a:cubicBezTo>
                <a:cubicBezTo>
                  <a:pt x="1093991" y="20970"/>
                  <a:pt x="1193215" y="-22504"/>
                  <a:pt x="1499377" y="0"/>
                </a:cubicBezTo>
                <a:cubicBezTo>
                  <a:pt x="1805539" y="22504"/>
                  <a:pt x="1977706" y="-20323"/>
                  <a:pt x="2168742" y="0"/>
                </a:cubicBezTo>
                <a:cubicBezTo>
                  <a:pt x="2359778" y="20323"/>
                  <a:pt x="2730158" y="436"/>
                  <a:pt x="2878268" y="0"/>
                </a:cubicBezTo>
                <a:cubicBezTo>
                  <a:pt x="3026378" y="-436"/>
                  <a:pt x="3702587" y="-27936"/>
                  <a:pt x="4016188" y="0"/>
                </a:cubicBezTo>
                <a:cubicBezTo>
                  <a:pt x="4018921" y="303535"/>
                  <a:pt x="4043205" y="341572"/>
                  <a:pt x="4016188" y="662638"/>
                </a:cubicBezTo>
                <a:cubicBezTo>
                  <a:pt x="3989171" y="983704"/>
                  <a:pt x="3998405" y="1226827"/>
                  <a:pt x="4016188" y="1378287"/>
                </a:cubicBezTo>
                <a:cubicBezTo>
                  <a:pt x="4033971" y="1529747"/>
                  <a:pt x="4024659" y="1819235"/>
                  <a:pt x="4016188" y="1934903"/>
                </a:cubicBezTo>
                <a:cubicBezTo>
                  <a:pt x="4007717" y="2050571"/>
                  <a:pt x="4018404" y="2301660"/>
                  <a:pt x="4016188" y="2438508"/>
                </a:cubicBezTo>
                <a:cubicBezTo>
                  <a:pt x="4013972" y="2575356"/>
                  <a:pt x="3997383" y="2848899"/>
                  <a:pt x="4016188" y="2995124"/>
                </a:cubicBezTo>
                <a:cubicBezTo>
                  <a:pt x="4034993" y="3141349"/>
                  <a:pt x="4015827" y="3475879"/>
                  <a:pt x="4016188" y="3604751"/>
                </a:cubicBezTo>
                <a:cubicBezTo>
                  <a:pt x="4016549" y="3733623"/>
                  <a:pt x="4017630" y="3971911"/>
                  <a:pt x="4016188" y="4267389"/>
                </a:cubicBezTo>
                <a:cubicBezTo>
                  <a:pt x="4014746" y="4562867"/>
                  <a:pt x="3999488" y="4898818"/>
                  <a:pt x="4016188" y="5301104"/>
                </a:cubicBezTo>
                <a:cubicBezTo>
                  <a:pt x="3802706" y="5294784"/>
                  <a:pt x="3523499" y="5304283"/>
                  <a:pt x="3266500" y="5301104"/>
                </a:cubicBezTo>
                <a:cubicBezTo>
                  <a:pt x="3009501" y="5297925"/>
                  <a:pt x="2819675" y="5297838"/>
                  <a:pt x="2597135" y="5301104"/>
                </a:cubicBezTo>
                <a:cubicBezTo>
                  <a:pt x="2374595" y="5304370"/>
                  <a:pt x="2085124" y="5309498"/>
                  <a:pt x="1927770" y="5301104"/>
                </a:cubicBezTo>
                <a:cubicBezTo>
                  <a:pt x="1770417" y="5292710"/>
                  <a:pt x="1590144" y="5317697"/>
                  <a:pt x="1258406" y="5301104"/>
                </a:cubicBezTo>
                <a:cubicBezTo>
                  <a:pt x="926668" y="5284511"/>
                  <a:pt x="723800" y="5272852"/>
                  <a:pt x="589041" y="5301104"/>
                </a:cubicBezTo>
                <a:cubicBezTo>
                  <a:pt x="454282" y="5329356"/>
                  <a:pt x="280804" y="5298615"/>
                  <a:pt x="0" y="5301104"/>
                </a:cubicBezTo>
                <a:cubicBezTo>
                  <a:pt x="-31167" y="5011070"/>
                  <a:pt x="-13909" y="4898225"/>
                  <a:pt x="0" y="4585455"/>
                </a:cubicBezTo>
                <a:cubicBezTo>
                  <a:pt x="13909" y="4272685"/>
                  <a:pt x="-30978" y="4124073"/>
                  <a:pt x="0" y="3869806"/>
                </a:cubicBezTo>
                <a:cubicBezTo>
                  <a:pt x="30978" y="3615539"/>
                  <a:pt x="8561" y="3475623"/>
                  <a:pt x="0" y="3154157"/>
                </a:cubicBezTo>
                <a:cubicBezTo>
                  <a:pt x="-8561" y="2832691"/>
                  <a:pt x="-16453" y="2656476"/>
                  <a:pt x="0" y="2438508"/>
                </a:cubicBezTo>
                <a:cubicBezTo>
                  <a:pt x="16453" y="2220540"/>
                  <a:pt x="-28537" y="1997573"/>
                  <a:pt x="0" y="1669848"/>
                </a:cubicBezTo>
                <a:cubicBezTo>
                  <a:pt x="28537" y="1342123"/>
                  <a:pt x="19171" y="1297763"/>
                  <a:pt x="0" y="1007210"/>
                </a:cubicBezTo>
                <a:cubicBezTo>
                  <a:pt x="-19171" y="716657"/>
                  <a:pt x="21838" y="484432"/>
                  <a:pt x="0" y="0"/>
                </a:cubicBezTo>
                <a:close/>
              </a:path>
              <a:path w="4016188" h="5301104" stroke="0" extrusionOk="0">
                <a:moveTo>
                  <a:pt x="0" y="0"/>
                </a:moveTo>
                <a:cubicBezTo>
                  <a:pt x="158327" y="21916"/>
                  <a:pt x="404845" y="28052"/>
                  <a:pt x="629203" y="0"/>
                </a:cubicBezTo>
                <a:cubicBezTo>
                  <a:pt x="853561" y="-28052"/>
                  <a:pt x="1014747" y="-2260"/>
                  <a:pt x="1178082" y="0"/>
                </a:cubicBezTo>
                <a:cubicBezTo>
                  <a:pt x="1341417" y="2260"/>
                  <a:pt x="1773469" y="35797"/>
                  <a:pt x="1927770" y="0"/>
                </a:cubicBezTo>
                <a:cubicBezTo>
                  <a:pt x="2082071" y="-35797"/>
                  <a:pt x="2391123" y="24822"/>
                  <a:pt x="2556973" y="0"/>
                </a:cubicBezTo>
                <a:cubicBezTo>
                  <a:pt x="2722823" y="-24822"/>
                  <a:pt x="3047216" y="-17503"/>
                  <a:pt x="3186176" y="0"/>
                </a:cubicBezTo>
                <a:cubicBezTo>
                  <a:pt x="3325136" y="17503"/>
                  <a:pt x="3676108" y="-21635"/>
                  <a:pt x="4016188" y="0"/>
                </a:cubicBezTo>
                <a:cubicBezTo>
                  <a:pt x="4009584" y="149826"/>
                  <a:pt x="4012783" y="289171"/>
                  <a:pt x="4016188" y="556616"/>
                </a:cubicBezTo>
                <a:cubicBezTo>
                  <a:pt x="4019593" y="824061"/>
                  <a:pt x="4038996" y="1062491"/>
                  <a:pt x="4016188" y="1219254"/>
                </a:cubicBezTo>
                <a:cubicBezTo>
                  <a:pt x="3993380" y="1376017"/>
                  <a:pt x="4040213" y="1582669"/>
                  <a:pt x="4016188" y="1775870"/>
                </a:cubicBezTo>
                <a:cubicBezTo>
                  <a:pt x="3992163" y="1969071"/>
                  <a:pt x="4013763" y="2110367"/>
                  <a:pt x="4016188" y="2332486"/>
                </a:cubicBezTo>
                <a:cubicBezTo>
                  <a:pt x="4018613" y="2554605"/>
                  <a:pt x="4019349" y="2756769"/>
                  <a:pt x="4016188" y="2995124"/>
                </a:cubicBezTo>
                <a:cubicBezTo>
                  <a:pt x="4013027" y="3233479"/>
                  <a:pt x="4030575" y="3549874"/>
                  <a:pt x="4016188" y="3710773"/>
                </a:cubicBezTo>
                <a:cubicBezTo>
                  <a:pt x="4001801" y="3871672"/>
                  <a:pt x="4000329" y="4001386"/>
                  <a:pt x="4016188" y="4214378"/>
                </a:cubicBezTo>
                <a:cubicBezTo>
                  <a:pt x="4032047" y="4427370"/>
                  <a:pt x="4035632" y="4873249"/>
                  <a:pt x="4016188" y="5301104"/>
                </a:cubicBezTo>
                <a:cubicBezTo>
                  <a:pt x="3838108" y="5271532"/>
                  <a:pt x="3543894" y="5322716"/>
                  <a:pt x="3346823" y="5301104"/>
                </a:cubicBezTo>
                <a:cubicBezTo>
                  <a:pt x="3149752" y="5279492"/>
                  <a:pt x="2960171" y="5308885"/>
                  <a:pt x="2677459" y="5301104"/>
                </a:cubicBezTo>
                <a:cubicBezTo>
                  <a:pt x="2394747" y="5293323"/>
                  <a:pt x="2152352" y="5284897"/>
                  <a:pt x="1927770" y="5301104"/>
                </a:cubicBezTo>
                <a:cubicBezTo>
                  <a:pt x="1703188" y="5317311"/>
                  <a:pt x="1435768" y="5284750"/>
                  <a:pt x="1258406" y="5301104"/>
                </a:cubicBezTo>
                <a:cubicBezTo>
                  <a:pt x="1081044" y="5317458"/>
                  <a:pt x="946993" y="5281508"/>
                  <a:pt x="709527" y="5301104"/>
                </a:cubicBezTo>
                <a:cubicBezTo>
                  <a:pt x="472061" y="5320700"/>
                  <a:pt x="213629" y="5298632"/>
                  <a:pt x="0" y="5301104"/>
                </a:cubicBezTo>
                <a:cubicBezTo>
                  <a:pt x="-21217" y="5058664"/>
                  <a:pt x="23015" y="4747873"/>
                  <a:pt x="0" y="4532444"/>
                </a:cubicBezTo>
                <a:cubicBezTo>
                  <a:pt x="-23015" y="4317015"/>
                  <a:pt x="13444" y="3961822"/>
                  <a:pt x="0" y="3763784"/>
                </a:cubicBezTo>
                <a:cubicBezTo>
                  <a:pt x="-13444" y="3565746"/>
                  <a:pt x="17593" y="3240662"/>
                  <a:pt x="0" y="3101146"/>
                </a:cubicBezTo>
                <a:cubicBezTo>
                  <a:pt x="-17593" y="2961630"/>
                  <a:pt x="-29247" y="2646984"/>
                  <a:pt x="0" y="2491519"/>
                </a:cubicBezTo>
                <a:cubicBezTo>
                  <a:pt x="29247" y="2336054"/>
                  <a:pt x="8998" y="2112575"/>
                  <a:pt x="0" y="1987914"/>
                </a:cubicBezTo>
                <a:cubicBezTo>
                  <a:pt x="-8998" y="1863253"/>
                  <a:pt x="23899" y="1714040"/>
                  <a:pt x="0" y="1484309"/>
                </a:cubicBezTo>
                <a:cubicBezTo>
                  <a:pt x="-23899" y="1254578"/>
                  <a:pt x="11910" y="1123125"/>
                  <a:pt x="0" y="768660"/>
                </a:cubicBezTo>
                <a:cubicBezTo>
                  <a:pt x="-11910" y="414195"/>
                  <a:pt x="-4545" y="216493"/>
                  <a:pt x="0" y="0"/>
                </a:cubicBezTo>
                <a:close/>
              </a:path>
            </a:pathLst>
          </a:custGeom>
          <a:solidFill>
            <a:srgbClr val="D9CBB9">
              <a:alpha val="5000"/>
            </a:srgbClr>
          </a:solidFill>
          <a:ln>
            <a:solidFill>
              <a:srgbClr val="D9CBB9"/>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37F58C8C-13AB-C547-113E-CC093E8159FF}"/>
              </a:ext>
            </a:extLst>
          </p:cNvPr>
          <p:cNvSpPr>
            <a:spLocks noGrp="1"/>
          </p:cNvSpPr>
          <p:nvPr>
            <p:ph type="ctrTitle"/>
          </p:nvPr>
        </p:nvSpPr>
        <p:spPr>
          <a:xfrm>
            <a:off x="7813382" y="1600203"/>
            <a:ext cx="3480347" cy="3914021"/>
          </a:xfrm>
          <a:custGeom>
            <a:avLst/>
            <a:gdLst>
              <a:gd name="connsiteX0" fmla="*/ 0 w 8625385"/>
              <a:gd name="connsiteY0" fmla="*/ 0 h 2729554"/>
              <a:gd name="connsiteX1" fmla="*/ 577237 w 8625385"/>
              <a:gd name="connsiteY1" fmla="*/ 0 h 2729554"/>
              <a:gd name="connsiteX2" fmla="*/ 1326982 w 8625385"/>
              <a:gd name="connsiteY2" fmla="*/ 0 h 2729554"/>
              <a:gd name="connsiteX3" fmla="*/ 1817966 w 8625385"/>
              <a:gd name="connsiteY3" fmla="*/ 0 h 2729554"/>
              <a:gd name="connsiteX4" fmla="*/ 2481457 w 8625385"/>
              <a:gd name="connsiteY4" fmla="*/ 0 h 2729554"/>
              <a:gd name="connsiteX5" fmla="*/ 3231202 w 8625385"/>
              <a:gd name="connsiteY5" fmla="*/ 0 h 2729554"/>
              <a:gd name="connsiteX6" fmla="*/ 3635932 w 8625385"/>
              <a:gd name="connsiteY6" fmla="*/ 0 h 2729554"/>
              <a:gd name="connsiteX7" fmla="*/ 4040661 w 8625385"/>
              <a:gd name="connsiteY7" fmla="*/ 0 h 2729554"/>
              <a:gd name="connsiteX8" fmla="*/ 4876660 w 8625385"/>
              <a:gd name="connsiteY8" fmla="*/ 0 h 2729554"/>
              <a:gd name="connsiteX9" fmla="*/ 5540151 w 8625385"/>
              <a:gd name="connsiteY9" fmla="*/ 0 h 2729554"/>
              <a:gd name="connsiteX10" fmla="*/ 5944881 w 8625385"/>
              <a:gd name="connsiteY10" fmla="*/ 0 h 2729554"/>
              <a:gd name="connsiteX11" fmla="*/ 6608372 w 8625385"/>
              <a:gd name="connsiteY11" fmla="*/ 0 h 2729554"/>
              <a:gd name="connsiteX12" fmla="*/ 7444371 w 8625385"/>
              <a:gd name="connsiteY12" fmla="*/ 0 h 2729554"/>
              <a:gd name="connsiteX13" fmla="*/ 8021608 w 8625385"/>
              <a:gd name="connsiteY13" fmla="*/ 0 h 2729554"/>
              <a:gd name="connsiteX14" fmla="*/ 8625385 w 8625385"/>
              <a:gd name="connsiteY14" fmla="*/ 0 h 2729554"/>
              <a:gd name="connsiteX15" fmla="*/ 8625385 w 8625385"/>
              <a:gd name="connsiteY15" fmla="*/ 682389 h 2729554"/>
              <a:gd name="connsiteX16" fmla="*/ 8625385 w 8625385"/>
              <a:gd name="connsiteY16" fmla="*/ 1419368 h 2729554"/>
              <a:gd name="connsiteX17" fmla="*/ 8625385 w 8625385"/>
              <a:gd name="connsiteY17" fmla="*/ 2101757 h 2729554"/>
              <a:gd name="connsiteX18" fmla="*/ 8625385 w 8625385"/>
              <a:gd name="connsiteY18" fmla="*/ 2729554 h 2729554"/>
              <a:gd name="connsiteX19" fmla="*/ 8048148 w 8625385"/>
              <a:gd name="connsiteY19" fmla="*/ 2729554 h 2729554"/>
              <a:gd name="connsiteX20" fmla="*/ 7557164 w 8625385"/>
              <a:gd name="connsiteY20" fmla="*/ 2729554 h 2729554"/>
              <a:gd name="connsiteX21" fmla="*/ 6721165 w 8625385"/>
              <a:gd name="connsiteY21" fmla="*/ 2729554 h 2729554"/>
              <a:gd name="connsiteX22" fmla="*/ 6057674 w 8625385"/>
              <a:gd name="connsiteY22" fmla="*/ 2729554 h 2729554"/>
              <a:gd name="connsiteX23" fmla="*/ 5652945 w 8625385"/>
              <a:gd name="connsiteY23" fmla="*/ 2729554 h 2729554"/>
              <a:gd name="connsiteX24" fmla="*/ 4989453 w 8625385"/>
              <a:gd name="connsiteY24" fmla="*/ 2729554 h 2729554"/>
              <a:gd name="connsiteX25" fmla="*/ 4412216 w 8625385"/>
              <a:gd name="connsiteY25" fmla="*/ 2729554 h 2729554"/>
              <a:gd name="connsiteX26" fmla="*/ 3834979 w 8625385"/>
              <a:gd name="connsiteY26" fmla="*/ 2729554 h 2729554"/>
              <a:gd name="connsiteX27" fmla="*/ 3257742 w 8625385"/>
              <a:gd name="connsiteY27" fmla="*/ 2729554 h 2729554"/>
              <a:gd name="connsiteX28" fmla="*/ 2680504 w 8625385"/>
              <a:gd name="connsiteY28" fmla="*/ 2729554 h 2729554"/>
              <a:gd name="connsiteX29" fmla="*/ 1930759 w 8625385"/>
              <a:gd name="connsiteY29" fmla="*/ 2729554 h 2729554"/>
              <a:gd name="connsiteX30" fmla="*/ 1267268 w 8625385"/>
              <a:gd name="connsiteY30" fmla="*/ 2729554 h 2729554"/>
              <a:gd name="connsiteX31" fmla="*/ 862538 w 8625385"/>
              <a:gd name="connsiteY31" fmla="*/ 2729554 h 2729554"/>
              <a:gd name="connsiteX32" fmla="*/ 0 w 8625385"/>
              <a:gd name="connsiteY32" fmla="*/ 2729554 h 2729554"/>
              <a:gd name="connsiteX33" fmla="*/ 0 w 8625385"/>
              <a:gd name="connsiteY33" fmla="*/ 2019870 h 2729554"/>
              <a:gd name="connsiteX34" fmla="*/ 0 w 8625385"/>
              <a:gd name="connsiteY34" fmla="*/ 1282890 h 2729554"/>
              <a:gd name="connsiteX35" fmla="*/ 0 w 8625385"/>
              <a:gd name="connsiteY35" fmla="*/ 682389 h 2729554"/>
              <a:gd name="connsiteX36" fmla="*/ 0 w 8625385"/>
              <a:gd name="connsiteY36" fmla="*/ 0 h 2729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625385" h="2729554" fill="none" extrusionOk="0">
                <a:moveTo>
                  <a:pt x="0" y="0"/>
                </a:moveTo>
                <a:cubicBezTo>
                  <a:pt x="282177" y="-8169"/>
                  <a:pt x="393330" y="20101"/>
                  <a:pt x="577237" y="0"/>
                </a:cubicBezTo>
                <a:cubicBezTo>
                  <a:pt x="761144" y="-20101"/>
                  <a:pt x="1047106" y="22433"/>
                  <a:pt x="1326982" y="0"/>
                </a:cubicBezTo>
                <a:cubicBezTo>
                  <a:pt x="1606858" y="-22433"/>
                  <a:pt x="1709197" y="-22046"/>
                  <a:pt x="1817966" y="0"/>
                </a:cubicBezTo>
                <a:cubicBezTo>
                  <a:pt x="1926735" y="22046"/>
                  <a:pt x="2282773" y="-19319"/>
                  <a:pt x="2481457" y="0"/>
                </a:cubicBezTo>
                <a:cubicBezTo>
                  <a:pt x="2680141" y="19319"/>
                  <a:pt x="2890973" y="-16046"/>
                  <a:pt x="3231202" y="0"/>
                </a:cubicBezTo>
                <a:cubicBezTo>
                  <a:pt x="3571431" y="16046"/>
                  <a:pt x="3553943" y="-487"/>
                  <a:pt x="3635932" y="0"/>
                </a:cubicBezTo>
                <a:cubicBezTo>
                  <a:pt x="3717921" y="487"/>
                  <a:pt x="3852512" y="-8149"/>
                  <a:pt x="4040661" y="0"/>
                </a:cubicBezTo>
                <a:cubicBezTo>
                  <a:pt x="4228810" y="8149"/>
                  <a:pt x="4536817" y="-2620"/>
                  <a:pt x="4876660" y="0"/>
                </a:cubicBezTo>
                <a:cubicBezTo>
                  <a:pt x="5216503" y="2620"/>
                  <a:pt x="5363107" y="17961"/>
                  <a:pt x="5540151" y="0"/>
                </a:cubicBezTo>
                <a:cubicBezTo>
                  <a:pt x="5717195" y="-17961"/>
                  <a:pt x="5836659" y="4968"/>
                  <a:pt x="5944881" y="0"/>
                </a:cubicBezTo>
                <a:cubicBezTo>
                  <a:pt x="6053103" y="-4968"/>
                  <a:pt x="6359280" y="7933"/>
                  <a:pt x="6608372" y="0"/>
                </a:cubicBezTo>
                <a:cubicBezTo>
                  <a:pt x="6857464" y="-7933"/>
                  <a:pt x="7045709" y="34251"/>
                  <a:pt x="7444371" y="0"/>
                </a:cubicBezTo>
                <a:cubicBezTo>
                  <a:pt x="7843033" y="-34251"/>
                  <a:pt x="7870912" y="-14954"/>
                  <a:pt x="8021608" y="0"/>
                </a:cubicBezTo>
                <a:cubicBezTo>
                  <a:pt x="8172304" y="14954"/>
                  <a:pt x="8367967" y="-1069"/>
                  <a:pt x="8625385" y="0"/>
                </a:cubicBezTo>
                <a:cubicBezTo>
                  <a:pt x="8641796" y="178599"/>
                  <a:pt x="8601903" y="424747"/>
                  <a:pt x="8625385" y="682389"/>
                </a:cubicBezTo>
                <a:cubicBezTo>
                  <a:pt x="8648867" y="940031"/>
                  <a:pt x="8588600" y="1257068"/>
                  <a:pt x="8625385" y="1419368"/>
                </a:cubicBezTo>
                <a:cubicBezTo>
                  <a:pt x="8662170" y="1581668"/>
                  <a:pt x="8621601" y="1937331"/>
                  <a:pt x="8625385" y="2101757"/>
                </a:cubicBezTo>
                <a:cubicBezTo>
                  <a:pt x="8629169" y="2266183"/>
                  <a:pt x="8640287" y="2473273"/>
                  <a:pt x="8625385" y="2729554"/>
                </a:cubicBezTo>
                <a:cubicBezTo>
                  <a:pt x="8376296" y="2716961"/>
                  <a:pt x="8329734" y="2733788"/>
                  <a:pt x="8048148" y="2729554"/>
                </a:cubicBezTo>
                <a:cubicBezTo>
                  <a:pt x="7766562" y="2725320"/>
                  <a:pt x="7796125" y="2713489"/>
                  <a:pt x="7557164" y="2729554"/>
                </a:cubicBezTo>
                <a:cubicBezTo>
                  <a:pt x="7318203" y="2745619"/>
                  <a:pt x="7045940" y="2724881"/>
                  <a:pt x="6721165" y="2729554"/>
                </a:cubicBezTo>
                <a:cubicBezTo>
                  <a:pt x="6396390" y="2734227"/>
                  <a:pt x="6198616" y="2730001"/>
                  <a:pt x="6057674" y="2729554"/>
                </a:cubicBezTo>
                <a:cubicBezTo>
                  <a:pt x="5916732" y="2729107"/>
                  <a:pt x="5746645" y="2709348"/>
                  <a:pt x="5652945" y="2729554"/>
                </a:cubicBezTo>
                <a:cubicBezTo>
                  <a:pt x="5559245" y="2749760"/>
                  <a:pt x="5161264" y="2747661"/>
                  <a:pt x="4989453" y="2729554"/>
                </a:cubicBezTo>
                <a:cubicBezTo>
                  <a:pt x="4817642" y="2711447"/>
                  <a:pt x="4567985" y="2719784"/>
                  <a:pt x="4412216" y="2729554"/>
                </a:cubicBezTo>
                <a:cubicBezTo>
                  <a:pt x="4256447" y="2739324"/>
                  <a:pt x="4104165" y="2751967"/>
                  <a:pt x="3834979" y="2729554"/>
                </a:cubicBezTo>
                <a:cubicBezTo>
                  <a:pt x="3565793" y="2707141"/>
                  <a:pt x="3379589" y="2712885"/>
                  <a:pt x="3257742" y="2729554"/>
                </a:cubicBezTo>
                <a:cubicBezTo>
                  <a:pt x="3135895" y="2746223"/>
                  <a:pt x="2903304" y="2734726"/>
                  <a:pt x="2680504" y="2729554"/>
                </a:cubicBezTo>
                <a:cubicBezTo>
                  <a:pt x="2457704" y="2724382"/>
                  <a:pt x="2226052" y="2742689"/>
                  <a:pt x="1930759" y="2729554"/>
                </a:cubicBezTo>
                <a:cubicBezTo>
                  <a:pt x="1635466" y="2716419"/>
                  <a:pt x="1519122" y="2702054"/>
                  <a:pt x="1267268" y="2729554"/>
                </a:cubicBezTo>
                <a:cubicBezTo>
                  <a:pt x="1015414" y="2757054"/>
                  <a:pt x="987408" y="2743383"/>
                  <a:pt x="862538" y="2729554"/>
                </a:cubicBezTo>
                <a:cubicBezTo>
                  <a:pt x="737668" y="2715726"/>
                  <a:pt x="392995" y="2740289"/>
                  <a:pt x="0" y="2729554"/>
                </a:cubicBezTo>
                <a:cubicBezTo>
                  <a:pt x="29261" y="2477343"/>
                  <a:pt x="14133" y="2235089"/>
                  <a:pt x="0" y="2019870"/>
                </a:cubicBezTo>
                <a:cubicBezTo>
                  <a:pt x="-14133" y="1804651"/>
                  <a:pt x="3407" y="1434299"/>
                  <a:pt x="0" y="1282890"/>
                </a:cubicBezTo>
                <a:cubicBezTo>
                  <a:pt x="-3407" y="1131481"/>
                  <a:pt x="-744" y="981628"/>
                  <a:pt x="0" y="682389"/>
                </a:cubicBezTo>
                <a:cubicBezTo>
                  <a:pt x="744" y="383150"/>
                  <a:pt x="-18852" y="223511"/>
                  <a:pt x="0" y="0"/>
                </a:cubicBezTo>
                <a:close/>
              </a:path>
              <a:path w="8625385" h="2729554" stroke="0" extrusionOk="0">
                <a:moveTo>
                  <a:pt x="0" y="0"/>
                </a:moveTo>
                <a:cubicBezTo>
                  <a:pt x="159112" y="16855"/>
                  <a:pt x="341356" y="9705"/>
                  <a:pt x="577237" y="0"/>
                </a:cubicBezTo>
                <a:cubicBezTo>
                  <a:pt x="813118" y="-9705"/>
                  <a:pt x="890525" y="2467"/>
                  <a:pt x="981967" y="0"/>
                </a:cubicBezTo>
                <a:cubicBezTo>
                  <a:pt x="1073409" y="-2467"/>
                  <a:pt x="1478694" y="10282"/>
                  <a:pt x="1817966" y="0"/>
                </a:cubicBezTo>
                <a:cubicBezTo>
                  <a:pt x="2157238" y="-10282"/>
                  <a:pt x="2192877" y="-17933"/>
                  <a:pt x="2395203" y="0"/>
                </a:cubicBezTo>
                <a:cubicBezTo>
                  <a:pt x="2597529" y="17933"/>
                  <a:pt x="2692296" y="-22383"/>
                  <a:pt x="2972440" y="0"/>
                </a:cubicBezTo>
                <a:cubicBezTo>
                  <a:pt x="3252584" y="22383"/>
                  <a:pt x="3410487" y="12093"/>
                  <a:pt x="3808439" y="0"/>
                </a:cubicBezTo>
                <a:cubicBezTo>
                  <a:pt x="4206391" y="-12093"/>
                  <a:pt x="4117590" y="-8659"/>
                  <a:pt x="4299423" y="0"/>
                </a:cubicBezTo>
                <a:cubicBezTo>
                  <a:pt x="4481256" y="8659"/>
                  <a:pt x="4794281" y="34476"/>
                  <a:pt x="5135422" y="0"/>
                </a:cubicBezTo>
                <a:cubicBezTo>
                  <a:pt x="5476563" y="-34476"/>
                  <a:pt x="5650868" y="-14417"/>
                  <a:pt x="5971420" y="0"/>
                </a:cubicBezTo>
                <a:cubicBezTo>
                  <a:pt x="6291972" y="14417"/>
                  <a:pt x="6352446" y="28110"/>
                  <a:pt x="6634912" y="0"/>
                </a:cubicBezTo>
                <a:cubicBezTo>
                  <a:pt x="6917378" y="-28110"/>
                  <a:pt x="7224618" y="20047"/>
                  <a:pt x="7470910" y="0"/>
                </a:cubicBezTo>
                <a:cubicBezTo>
                  <a:pt x="7717202" y="-20047"/>
                  <a:pt x="7779302" y="-20815"/>
                  <a:pt x="8048148" y="0"/>
                </a:cubicBezTo>
                <a:cubicBezTo>
                  <a:pt x="8316994" y="20815"/>
                  <a:pt x="8489820" y="22969"/>
                  <a:pt x="8625385" y="0"/>
                </a:cubicBezTo>
                <a:cubicBezTo>
                  <a:pt x="8646783" y="307689"/>
                  <a:pt x="8616999" y="553330"/>
                  <a:pt x="8625385" y="709684"/>
                </a:cubicBezTo>
                <a:cubicBezTo>
                  <a:pt x="8633771" y="866038"/>
                  <a:pt x="8618506" y="1074473"/>
                  <a:pt x="8625385" y="1392073"/>
                </a:cubicBezTo>
                <a:cubicBezTo>
                  <a:pt x="8632264" y="1709673"/>
                  <a:pt x="8642196" y="1743756"/>
                  <a:pt x="8625385" y="2074461"/>
                </a:cubicBezTo>
                <a:cubicBezTo>
                  <a:pt x="8608574" y="2405166"/>
                  <a:pt x="8626904" y="2450541"/>
                  <a:pt x="8625385" y="2729554"/>
                </a:cubicBezTo>
                <a:cubicBezTo>
                  <a:pt x="8304760" y="2709224"/>
                  <a:pt x="8188629" y="2755166"/>
                  <a:pt x="7875640" y="2729554"/>
                </a:cubicBezTo>
                <a:cubicBezTo>
                  <a:pt x="7562652" y="2703942"/>
                  <a:pt x="7625079" y="2725634"/>
                  <a:pt x="7470910" y="2729554"/>
                </a:cubicBezTo>
                <a:cubicBezTo>
                  <a:pt x="7316741" y="2733475"/>
                  <a:pt x="7213990" y="2722607"/>
                  <a:pt x="6979927" y="2729554"/>
                </a:cubicBezTo>
                <a:cubicBezTo>
                  <a:pt x="6745864" y="2736501"/>
                  <a:pt x="6422294" y="2745982"/>
                  <a:pt x="6143928" y="2729554"/>
                </a:cubicBezTo>
                <a:cubicBezTo>
                  <a:pt x="5865562" y="2713126"/>
                  <a:pt x="5707449" y="2733638"/>
                  <a:pt x="5480437" y="2729554"/>
                </a:cubicBezTo>
                <a:cubicBezTo>
                  <a:pt x="5253425" y="2725470"/>
                  <a:pt x="5175985" y="2740432"/>
                  <a:pt x="4989453" y="2729554"/>
                </a:cubicBezTo>
                <a:cubicBezTo>
                  <a:pt x="4802921" y="2718676"/>
                  <a:pt x="4622642" y="2700553"/>
                  <a:pt x="4325962" y="2729554"/>
                </a:cubicBezTo>
                <a:cubicBezTo>
                  <a:pt x="4029282" y="2758555"/>
                  <a:pt x="4039984" y="2744683"/>
                  <a:pt x="3921233" y="2729554"/>
                </a:cubicBezTo>
                <a:cubicBezTo>
                  <a:pt x="3802482" y="2714425"/>
                  <a:pt x="3662219" y="2730300"/>
                  <a:pt x="3516503" y="2729554"/>
                </a:cubicBezTo>
                <a:cubicBezTo>
                  <a:pt x="3370787" y="2728809"/>
                  <a:pt x="3070218" y="2734363"/>
                  <a:pt x="2853012" y="2729554"/>
                </a:cubicBezTo>
                <a:cubicBezTo>
                  <a:pt x="2635806" y="2724745"/>
                  <a:pt x="2583323" y="2745525"/>
                  <a:pt x="2362029" y="2729554"/>
                </a:cubicBezTo>
                <a:cubicBezTo>
                  <a:pt x="2140735" y="2713583"/>
                  <a:pt x="1909403" y="2740606"/>
                  <a:pt x="1612284" y="2729554"/>
                </a:cubicBezTo>
                <a:cubicBezTo>
                  <a:pt x="1315165" y="2718502"/>
                  <a:pt x="1284736" y="2737610"/>
                  <a:pt x="1121300" y="2729554"/>
                </a:cubicBezTo>
                <a:cubicBezTo>
                  <a:pt x="957864" y="2721498"/>
                  <a:pt x="389539" y="2741923"/>
                  <a:pt x="0" y="2729554"/>
                </a:cubicBezTo>
                <a:cubicBezTo>
                  <a:pt x="-19869" y="2543394"/>
                  <a:pt x="17820" y="2409961"/>
                  <a:pt x="0" y="2129052"/>
                </a:cubicBezTo>
                <a:cubicBezTo>
                  <a:pt x="-17820" y="1848143"/>
                  <a:pt x="19905" y="1777054"/>
                  <a:pt x="0" y="1501255"/>
                </a:cubicBezTo>
                <a:cubicBezTo>
                  <a:pt x="-19905" y="1225456"/>
                  <a:pt x="32520" y="1141646"/>
                  <a:pt x="0" y="791571"/>
                </a:cubicBezTo>
                <a:cubicBezTo>
                  <a:pt x="-32520" y="441496"/>
                  <a:pt x="17510" y="178308"/>
                  <a:pt x="0" y="0"/>
                </a:cubicBezTo>
                <a:close/>
              </a:path>
            </a:pathLst>
          </a:custGeom>
        </p:spPr>
        <p:txBody>
          <a:bodyPr lIns="274320" rIns="274320">
            <a:noAutofit/>
          </a:bodyPr>
          <a:lstStyle/>
          <a:p>
            <a:pPr>
              <a:lnSpc>
                <a:spcPct val="150000"/>
              </a:lnSpc>
            </a:pPr>
            <a:r>
              <a:rPr lang="en-US" sz="1500" dirty="0">
                <a:latin typeface="Calibri" panose="020F0502020204030204" pitchFamily="34" charset="0"/>
                <a:cs typeface="Calibri" panose="020F0502020204030204" pitchFamily="34" charset="0"/>
              </a:rPr>
              <a:t>With this design journal, I aim to weave a narrative that not only chronicles the evolution of how I designed the </a:t>
            </a:r>
            <a:r>
              <a:rPr lang="en-US" sz="1200" b="1" dirty="0"/>
              <a:t>Sustainable Built Environment Learning and Exhibition Center</a:t>
            </a:r>
            <a:r>
              <a:rPr lang="en-US" sz="1500" dirty="0">
                <a:latin typeface="Calibri" panose="020F0502020204030204" pitchFamily="34" charset="0"/>
                <a:cs typeface="Calibri" panose="020F0502020204030204" pitchFamily="34" charset="0"/>
              </a:rPr>
              <a:t> but also serves as an inspiring testament to the transformative power of sustainable design thinking, inviting readers to embark on a captivating journey through innovation, adaptation, and the limitless possibilities of green architecture! </a:t>
            </a:r>
            <a:endParaRPr lang="en-US" sz="1500" dirty="0">
              <a:effectLst/>
              <a:latin typeface="Calibri" panose="020F0502020204030204" pitchFamily="34" charset="0"/>
              <a:cs typeface="Calibri" panose="020F0502020204030204" pitchFamily="34" charset="0"/>
            </a:endParaRPr>
          </a:p>
        </p:txBody>
      </p:sp>
      <p:pic>
        <p:nvPicPr>
          <p:cNvPr id="3" name="Picture 2" descr="A black background with blue text&#10;&#10;Description automatically generated">
            <a:extLst>
              <a:ext uri="{FF2B5EF4-FFF2-40B4-BE49-F238E27FC236}">
                <a16:creationId xmlns:a16="http://schemas.microsoft.com/office/drawing/2014/main" id="{EEA96E39-46A5-1335-E605-A1CC20EBEC8C}"/>
              </a:ext>
            </a:extLst>
          </p:cNvPr>
          <p:cNvPicPr>
            <a:picLocks noChangeAspect="1"/>
          </p:cNvPicPr>
          <p:nvPr/>
        </p:nvPicPr>
        <p:blipFill>
          <a:blip r:embed="rId3"/>
          <a:stretch>
            <a:fillRect/>
          </a:stretch>
        </p:blipFill>
        <p:spPr>
          <a:xfrm>
            <a:off x="10283510" y="5643965"/>
            <a:ext cx="1010219" cy="338272"/>
          </a:xfrm>
          <a:prstGeom prst="rect">
            <a:avLst/>
          </a:prstGeom>
        </p:spPr>
      </p:pic>
    </p:spTree>
    <p:extLst>
      <p:ext uri="{BB962C8B-B14F-4D97-AF65-F5344CB8AC3E}">
        <p14:creationId xmlns:p14="http://schemas.microsoft.com/office/powerpoint/2010/main" val="22297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9"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5"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grpSp>
        <p:nvGrpSpPr>
          <p:cNvPr id="67" name="Group 66">
            <a:extLst>
              <a:ext uri="{FF2B5EF4-FFF2-40B4-BE49-F238E27FC236}">
                <a16:creationId xmlns:a16="http://schemas.microsoft.com/office/drawing/2014/main" id="{A1B0DAD3-DAD3-4D41-8EF0-B03422E47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solidFill>
        </p:grpSpPr>
        <p:sp>
          <p:nvSpPr>
            <p:cNvPr id="68" name="Freeform 8">
              <a:extLst>
                <a:ext uri="{FF2B5EF4-FFF2-40B4-BE49-F238E27FC236}">
                  <a16:creationId xmlns:a16="http://schemas.microsoft.com/office/drawing/2014/main" id="{729F7DF5-CF56-4F67-9883-903E49BE1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9" name="Freeform 10">
              <a:extLst>
                <a:ext uri="{FF2B5EF4-FFF2-40B4-BE49-F238E27FC236}">
                  <a16:creationId xmlns:a16="http://schemas.microsoft.com/office/drawing/2014/main" id="{B7E65000-B427-4CEF-B2A9-ECA839855F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0" name="Freeform 15">
              <a:extLst>
                <a:ext uri="{FF2B5EF4-FFF2-40B4-BE49-F238E27FC236}">
                  <a16:creationId xmlns:a16="http://schemas.microsoft.com/office/drawing/2014/main" id="{1D82BADA-E191-4C51-A377-7D1EA989D4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 name="Freeform 18">
              <a:extLst>
                <a:ext uri="{FF2B5EF4-FFF2-40B4-BE49-F238E27FC236}">
                  <a16:creationId xmlns:a16="http://schemas.microsoft.com/office/drawing/2014/main" id="{C074E073-07CB-4DD6-BFC8-E9FD63D4A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 name="Freeform 19">
              <a:extLst>
                <a:ext uri="{FF2B5EF4-FFF2-40B4-BE49-F238E27FC236}">
                  <a16:creationId xmlns:a16="http://schemas.microsoft.com/office/drawing/2014/main" id="{211152B9-90BD-4804-BCC5-4B0FEEF372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3" name="Freeform 20">
              <a:extLst>
                <a:ext uri="{FF2B5EF4-FFF2-40B4-BE49-F238E27FC236}">
                  <a16:creationId xmlns:a16="http://schemas.microsoft.com/office/drawing/2014/main" id="{941B26CC-1C9B-4149-9647-3A0E0C9D20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4" name="Freeform 22">
              <a:extLst>
                <a:ext uri="{FF2B5EF4-FFF2-40B4-BE49-F238E27FC236}">
                  <a16:creationId xmlns:a16="http://schemas.microsoft.com/office/drawing/2014/main" id="{7576EDD8-60BD-4230-9FE5-5302F91208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5" name="Freeform 23">
              <a:extLst>
                <a:ext uri="{FF2B5EF4-FFF2-40B4-BE49-F238E27FC236}">
                  <a16:creationId xmlns:a16="http://schemas.microsoft.com/office/drawing/2014/main" id="{F68478BC-1899-4718-B999-C7EE2F6F5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6" name="Freeform 26">
              <a:extLst>
                <a:ext uri="{FF2B5EF4-FFF2-40B4-BE49-F238E27FC236}">
                  <a16:creationId xmlns:a16="http://schemas.microsoft.com/office/drawing/2014/main" id="{B02BAA58-19A0-4BE5-8596-7AF02A91C9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7" name="Freeform 27">
              <a:extLst>
                <a:ext uri="{FF2B5EF4-FFF2-40B4-BE49-F238E27FC236}">
                  <a16:creationId xmlns:a16="http://schemas.microsoft.com/office/drawing/2014/main" id="{ED0FD3ED-A6B2-480A-8B6C-36B4921644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8" name="Freeform 28">
              <a:extLst>
                <a:ext uri="{FF2B5EF4-FFF2-40B4-BE49-F238E27FC236}">
                  <a16:creationId xmlns:a16="http://schemas.microsoft.com/office/drawing/2014/main" id="{46C958D0-B4D1-4E20-87DA-CDF757B56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9" name="Freeform 30">
              <a:extLst>
                <a:ext uri="{FF2B5EF4-FFF2-40B4-BE49-F238E27FC236}">
                  <a16:creationId xmlns:a16="http://schemas.microsoft.com/office/drawing/2014/main" id="{3E2B5B4A-13C5-4187-BF16-1B0C4EC6D1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0" name="Freeform 43">
              <a:extLst>
                <a:ext uri="{FF2B5EF4-FFF2-40B4-BE49-F238E27FC236}">
                  <a16:creationId xmlns:a16="http://schemas.microsoft.com/office/drawing/2014/main" id="{8B7A471E-57F9-4AC4-B3DE-6A75C2A490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1" name="Freeform 51">
              <a:extLst>
                <a:ext uri="{FF2B5EF4-FFF2-40B4-BE49-F238E27FC236}">
                  <a16:creationId xmlns:a16="http://schemas.microsoft.com/office/drawing/2014/main" id="{01E6B5E8-B33D-4D70-B30A-823D65538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2" name="Freeform 52">
              <a:extLst>
                <a:ext uri="{FF2B5EF4-FFF2-40B4-BE49-F238E27FC236}">
                  <a16:creationId xmlns:a16="http://schemas.microsoft.com/office/drawing/2014/main" id="{04BD65AE-3613-409E-859A-F5E47E7ED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3" name="Freeform 53">
              <a:extLst>
                <a:ext uri="{FF2B5EF4-FFF2-40B4-BE49-F238E27FC236}">
                  <a16:creationId xmlns:a16="http://schemas.microsoft.com/office/drawing/2014/main" id="{6AC52B47-CF30-4905-A913-8016FD7DF8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4" name="Freeform 54">
              <a:extLst>
                <a:ext uri="{FF2B5EF4-FFF2-40B4-BE49-F238E27FC236}">
                  <a16:creationId xmlns:a16="http://schemas.microsoft.com/office/drawing/2014/main" id="{945DD375-89B4-4594-879C-C88E3E07E4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5" name="Freeform 55">
              <a:extLst>
                <a:ext uri="{FF2B5EF4-FFF2-40B4-BE49-F238E27FC236}">
                  <a16:creationId xmlns:a16="http://schemas.microsoft.com/office/drawing/2014/main" id="{4EF2ED92-CD73-4432-B715-54794B6CC8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6" name="Freeform 56">
              <a:extLst>
                <a:ext uri="{FF2B5EF4-FFF2-40B4-BE49-F238E27FC236}">
                  <a16:creationId xmlns:a16="http://schemas.microsoft.com/office/drawing/2014/main" id="{4C080334-01D5-4AEE-B802-115F8FF429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7" name="Freeform 57">
              <a:extLst>
                <a:ext uri="{FF2B5EF4-FFF2-40B4-BE49-F238E27FC236}">
                  <a16:creationId xmlns:a16="http://schemas.microsoft.com/office/drawing/2014/main" id="{5B2CD9BC-4DF9-4317-9F4F-168D1E48F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8" name="Freeform 59">
              <a:extLst>
                <a:ext uri="{FF2B5EF4-FFF2-40B4-BE49-F238E27FC236}">
                  <a16:creationId xmlns:a16="http://schemas.microsoft.com/office/drawing/2014/main" id="{9ED340BE-C2EA-4C3D-9E5F-49D0601E22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9" name="Freeform 60">
              <a:extLst>
                <a:ext uri="{FF2B5EF4-FFF2-40B4-BE49-F238E27FC236}">
                  <a16:creationId xmlns:a16="http://schemas.microsoft.com/office/drawing/2014/main" id="{F83C564A-309A-4BE2-A1B7-CB9000A40F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0" name="Freeform 61">
              <a:extLst>
                <a:ext uri="{FF2B5EF4-FFF2-40B4-BE49-F238E27FC236}">
                  <a16:creationId xmlns:a16="http://schemas.microsoft.com/office/drawing/2014/main" id="{6DB3A353-2237-4080-B766-F62A628B38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1" name="Freeform 5">
              <a:extLst>
                <a:ext uri="{FF2B5EF4-FFF2-40B4-BE49-F238E27FC236}">
                  <a16:creationId xmlns:a16="http://schemas.microsoft.com/office/drawing/2014/main" id="{F97333D1-A657-49E4-BCD3-47476A14CA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2" name="Freeform 6">
              <a:extLst>
                <a:ext uri="{FF2B5EF4-FFF2-40B4-BE49-F238E27FC236}">
                  <a16:creationId xmlns:a16="http://schemas.microsoft.com/office/drawing/2014/main" id="{D848B0DC-182E-4466-BC72-7D1D16380F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3" name="Freeform 7">
              <a:extLst>
                <a:ext uri="{FF2B5EF4-FFF2-40B4-BE49-F238E27FC236}">
                  <a16:creationId xmlns:a16="http://schemas.microsoft.com/office/drawing/2014/main" id="{60CE5FE2-5C67-4168-A845-1851C07B7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4" name="Freeform 8">
              <a:extLst>
                <a:ext uri="{FF2B5EF4-FFF2-40B4-BE49-F238E27FC236}">
                  <a16:creationId xmlns:a16="http://schemas.microsoft.com/office/drawing/2014/main" id="{FFD9F71E-ACAB-4435-8558-5C891704E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5" name="Freeform 9">
              <a:extLst>
                <a:ext uri="{FF2B5EF4-FFF2-40B4-BE49-F238E27FC236}">
                  <a16:creationId xmlns:a16="http://schemas.microsoft.com/office/drawing/2014/main" id="{D8F3C4EF-CAB3-477F-9BE6-7AE0EE0861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6" name="Freeform 11">
              <a:extLst>
                <a:ext uri="{FF2B5EF4-FFF2-40B4-BE49-F238E27FC236}">
                  <a16:creationId xmlns:a16="http://schemas.microsoft.com/office/drawing/2014/main" id="{99F3B109-2DD1-4023-AB8C-C4CFFBC1EE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7" name="Freeform 12">
              <a:extLst>
                <a:ext uri="{FF2B5EF4-FFF2-40B4-BE49-F238E27FC236}">
                  <a16:creationId xmlns:a16="http://schemas.microsoft.com/office/drawing/2014/main" id="{AEE61596-3CEF-4CF6-A4FA-2262654387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8" name="Freeform 13">
              <a:extLst>
                <a:ext uri="{FF2B5EF4-FFF2-40B4-BE49-F238E27FC236}">
                  <a16:creationId xmlns:a16="http://schemas.microsoft.com/office/drawing/2014/main" id="{ACA5CDA1-D484-482B-924A-C21EFFB26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9" name="Freeform 14">
              <a:extLst>
                <a:ext uri="{FF2B5EF4-FFF2-40B4-BE49-F238E27FC236}">
                  <a16:creationId xmlns:a16="http://schemas.microsoft.com/office/drawing/2014/main" id="{8BAD048C-9E22-4DAB-BB3C-8978DFC799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0" name="Freeform 16">
              <a:extLst>
                <a:ext uri="{FF2B5EF4-FFF2-40B4-BE49-F238E27FC236}">
                  <a16:creationId xmlns:a16="http://schemas.microsoft.com/office/drawing/2014/main" id="{1A2637B3-8C74-4B55-872D-CFE1F1929A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1" name="Freeform 17">
              <a:extLst>
                <a:ext uri="{FF2B5EF4-FFF2-40B4-BE49-F238E27FC236}">
                  <a16:creationId xmlns:a16="http://schemas.microsoft.com/office/drawing/2014/main" id="{C73B0390-BD3E-4AFB-ADF3-676ECF8900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 name="Freeform 21">
              <a:extLst>
                <a:ext uri="{FF2B5EF4-FFF2-40B4-BE49-F238E27FC236}">
                  <a16:creationId xmlns:a16="http://schemas.microsoft.com/office/drawing/2014/main" id="{35236E6F-9C25-49CE-9078-306D3A5FA0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3" name="Freeform 25">
              <a:extLst>
                <a:ext uri="{FF2B5EF4-FFF2-40B4-BE49-F238E27FC236}">
                  <a16:creationId xmlns:a16="http://schemas.microsoft.com/office/drawing/2014/main" id="{46D4BFF5-1B3A-44D0-9720-143617E009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4" name="Freeform 29">
              <a:extLst>
                <a:ext uri="{FF2B5EF4-FFF2-40B4-BE49-F238E27FC236}">
                  <a16:creationId xmlns:a16="http://schemas.microsoft.com/office/drawing/2014/main" id="{77FD726E-2EB9-4305-BEE5-7C48D51C9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5" name="Freeform 31">
              <a:extLst>
                <a:ext uri="{FF2B5EF4-FFF2-40B4-BE49-F238E27FC236}">
                  <a16:creationId xmlns:a16="http://schemas.microsoft.com/office/drawing/2014/main" id="{25E6083A-3C52-4763-92A2-1B88843EF3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6" name="Freeform 32">
              <a:extLst>
                <a:ext uri="{FF2B5EF4-FFF2-40B4-BE49-F238E27FC236}">
                  <a16:creationId xmlns:a16="http://schemas.microsoft.com/office/drawing/2014/main" id="{CA90BF22-94F7-4D52-8725-FDCE69CE6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7" name="Freeform 33">
              <a:extLst>
                <a:ext uri="{FF2B5EF4-FFF2-40B4-BE49-F238E27FC236}">
                  <a16:creationId xmlns:a16="http://schemas.microsoft.com/office/drawing/2014/main" id="{998A2F47-3F4E-4065-86CF-B49B258FF1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8" name="Freeform 34">
              <a:extLst>
                <a:ext uri="{FF2B5EF4-FFF2-40B4-BE49-F238E27FC236}">
                  <a16:creationId xmlns:a16="http://schemas.microsoft.com/office/drawing/2014/main" id="{65AF8C00-7E07-4E42-A41A-08417BB0E5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9" name="Freeform 35">
              <a:extLst>
                <a:ext uri="{FF2B5EF4-FFF2-40B4-BE49-F238E27FC236}">
                  <a16:creationId xmlns:a16="http://schemas.microsoft.com/office/drawing/2014/main" id="{E0C04B54-4EF5-4B04-A708-8339062DA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0" name="Freeform 36">
              <a:extLst>
                <a:ext uri="{FF2B5EF4-FFF2-40B4-BE49-F238E27FC236}">
                  <a16:creationId xmlns:a16="http://schemas.microsoft.com/office/drawing/2014/main" id="{C16D1625-1345-49A9-9FAE-3600E0D116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1" name="Freeform 37">
              <a:extLst>
                <a:ext uri="{FF2B5EF4-FFF2-40B4-BE49-F238E27FC236}">
                  <a16:creationId xmlns:a16="http://schemas.microsoft.com/office/drawing/2014/main" id="{B8817E5F-6964-4B89-9CD1-CD4621B6EC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2" name="Freeform 38">
              <a:extLst>
                <a:ext uri="{FF2B5EF4-FFF2-40B4-BE49-F238E27FC236}">
                  <a16:creationId xmlns:a16="http://schemas.microsoft.com/office/drawing/2014/main" id="{952E3586-DC86-4B27-AAC4-D005819D2C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3" name="Freeform 39">
              <a:extLst>
                <a:ext uri="{FF2B5EF4-FFF2-40B4-BE49-F238E27FC236}">
                  <a16:creationId xmlns:a16="http://schemas.microsoft.com/office/drawing/2014/main" id="{22CB13D9-EA0B-45B8-8E8F-3AABBE9D79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 name="Freeform 40">
              <a:extLst>
                <a:ext uri="{FF2B5EF4-FFF2-40B4-BE49-F238E27FC236}">
                  <a16:creationId xmlns:a16="http://schemas.microsoft.com/office/drawing/2014/main" id="{3755BB78-63DB-4A8C-A113-795862B37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 name="Freeform 41">
              <a:extLst>
                <a:ext uri="{FF2B5EF4-FFF2-40B4-BE49-F238E27FC236}">
                  <a16:creationId xmlns:a16="http://schemas.microsoft.com/office/drawing/2014/main" id="{68D97FB6-919C-4D25-A4CE-65C0BB8B4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 name="Freeform 42">
              <a:extLst>
                <a:ext uri="{FF2B5EF4-FFF2-40B4-BE49-F238E27FC236}">
                  <a16:creationId xmlns:a16="http://schemas.microsoft.com/office/drawing/2014/main" id="{B7FB8601-BFD8-42A2-BFC8-826DA5679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 name="Freeform 44">
              <a:extLst>
                <a:ext uri="{FF2B5EF4-FFF2-40B4-BE49-F238E27FC236}">
                  <a16:creationId xmlns:a16="http://schemas.microsoft.com/office/drawing/2014/main" id="{E66A3773-870D-43D8-97C8-9210A0288C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 name="Freeform 45">
              <a:extLst>
                <a:ext uri="{FF2B5EF4-FFF2-40B4-BE49-F238E27FC236}">
                  <a16:creationId xmlns:a16="http://schemas.microsoft.com/office/drawing/2014/main" id="{08736EF7-6BB0-4CA8-B063-CD217FF9BF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9" name="Freeform 46">
              <a:extLst>
                <a:ext uri="{FF2B5EF4-FFF2-40B4-BE49-F238E27FC236}">
                  <a16:creationId xmlns:a16="http://schemas.microsoft.com/office/drawing/2014/main" id="{57EBF709-9E0F-48A1-BCDD-F3C74F1D49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0" name="Freeform 47">
              <a:extLst>
                <a:ext uri="{FF2B5EF4-FFF2-40B4-BE49-F238E27FC236}">
                  <a16:creationId xmlns:a16="http://schemas.microsoft.com/office/drawing/2014/main" id="{251EC588-C357-470F-A194-F4A0C32B7F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1" name="Freeform 48">
              <a:extLst>
                <a:ext uri="{FF2B5EF4-FFF2-40B4-BE49-F238E27FC236}">
                  <a16:creationId xmlns:a16="http://schemas.microsoft.com/office/drawing/2014/main" id="{02592C96-1066-4F6E-9353-4FF1D5ED98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2" name="Freeform 49">
              <a:extLst>
                <a:ext uri="{FF2B5EF4-FFF2-40B4-BE49-F238E27FC236}">
                  <a16:creationId xmlns:a16="http://schemas.microsoft.com/office/drawing/2014/main" id="{B5016669-96C5-4574-B536-65060BCE97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3" name="Freeform 8">
              <a:extLst>
                <a:ext uri="{FF2B5EF4-FFF2-40B4-BE49-F238E27FC236}">
                  <a16:creationId xmlns:a16="http://schemas.microsoft.com/office/drawing/2014/main" id="{5C697245-37CA-4D12-9F8C-308595014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4" name="Freeform 106">
              <a:extLst>
                <a:ext uri="{FF2B5EF4-FFF2-40B4-BE49-F238E27FC236}">
                  <a16:creationId xmlns:a16="http://schemas.microsoft.com/office/drawing/2014/main" id="{3776B83C-39DC-4C02-B33B-848604D0A9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126" name="Rectangle 125">
            <a:extLst>
              <a:ext uri="{FF2B5EF4-FFF2-40B4-BE49-F238E27FC236}">
                <a16:creationId xmlns:a16="http://schemas.microsoft.com/office/drawing/2014/main" id="{8B7AD46D-E72A-4FA9-A503-9BBF703CB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id="{2813BDD8-88F1-463B-A75F-D1EC1E35E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0" name="Group 129">
            <a:extLst>
              <a:ext uri="{FF2B5EF4-FFF2-40B4-BE49-F238E27FC236}">
                <a16:creationId xmlns:a16="http://schemas.microsoft.com/office/drawing/2014/main" id="{D3CE3ADF-CE7B-4DF8-AEB2-64CB8F6329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20" y="2640739"/>
            <a:ext cx="2693390" cy="1459873"/>
            <a:chOff x="-65511" y="2640739"/>
            <a:chExt cx="2693390" cy="1459873"/>
          </a:xfrm>
        </p:grpSpPr>
        <p:sp>
          <p:nvSpPr>
            <p:cNvPr id="131" name="Freeform 54">
              <a:extLst>
                <a:ext uri="{FF2B5EF4-FFF2-40B4-BE49-F238E27FC236}">
                  <a16:creationId xmlns:a16="http://schemas.microsoft.com/office/drawing/2014/main" id="{234D9984-F194-474C-9FD8-C68AB45FF9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6652" y="3000294"/>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6">
              <a:extLst>
                <a:ext uri="{FF2B5EF4-FFF2-40B4-BE49-F238E27FC236}">
                  <a16:creationId xmlns:a16="http://schemas.microsoft.com/office/drawing/2014/main" id="{3D2D649E-9006-41BC-8E10-7920A41881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8894" y="302524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8">
              <a:extLst>
                <a:ext uri="{FF2B5EF4-FFF2-40B4-BE49-F238E27FC236}">
                  <a16:creationId xmlns:a16="http://schemas.microsoft.com/office/drawing/2014/main" id="{B2B7DE6B-F5C5-42B5-A9D9-6820A12619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49563" y="30216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9">
              <a:extLst>
                <a:ext uri="{FF2B5EF4-FFF2-40B4-BE49-F238E27FC236}">
                  <a16:creationId xmlns:a16="http://schemas.microsoft.com/office/drawing/2014/main" id="{74B0A415-24CC-4B02-B616-6CD8CAFEFC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3964" y="3018425"/>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1">
              <a:extLst>
                <a:ext uri="{FF2B5EF4-FFF2-40B4-BE49-F238E27FC236}">
                  <a16:creationId xmlns:a16="http://schemas.microsoft.com/office/drawing/2014/main" id="{857F0A25-22AE-4C54-A6C1-9C8D0284A8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09000" y="3039643"/>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2">
              <a:extLst>
                <a:ext uri="{FF2B5EF4-FFF2-40B4-BE49-F238E27FC236}">
                  <a16:creationId xmlns:a16="http://schemas.microsoft.com/office/drawing/2014/main" id="{78898232-973C-4A10-9275-2A52B9973A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599" y="3422106"/>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6">
              <a:extLst>
                <a:ext uri="{FF2B5EF4-FFF2-40B4-BE49-F238E27FC236}">
                  <a16:creationId xmlns:a16="http://schemas.microsoft.com/office/drawing/2014/main" id="{14B9A1E6-8880-4513-9F3E-78E63E625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511" y="2995304"/>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7">
              <a:extLst>
                <a:ext uri="{FF2B5EF4-FFF2-40B4-BE49-F238E27FC236}">
                  <a16:creationId xmlns:a16="http://schemas.microsoft.com/office/drawing/2014/main" id="{4B59A861-A569-4554-9D33-F0A32A6C16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55254" y="3039644"/>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21">
              <a:extLst>
                <a:ext uri="{FF2B5EF4-FFF2-40B4-BE49-F238E27FC236}">
                  <a16:creationId xmlns:a16="http://schemas.microsoft.com/office/drawing/2014/main" id="{1AD81A3E-B18B-43A9-BE25-34390E499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7129" y="2999623"/>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25">
              <a:extLst>
                <a:ext uri="{FF2B5EF4-FFF2-40B4-BE49-F238E27FC236}">
                  <a16:creationId xmlns:a16="http://schemas.microsoft.com/office/drawing/2014/main" id="{3A4EA4B9-2B68-4993-B3D0-A8FB52DA4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53301" y="3040294"/>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29">
              <a:extLst>
                <a:ext uri="{FF2B5EF4-FFF2-40B4-BE49-F238E27FC236}">
                  <a16:creationId xmlns:a16="http://schemas.microsoft.com/office/drawing/2014/main" id="{8688FA8E-D461-4BB3-AF4C-E7B307B5C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60401" y="3009551"/>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31">
              <a:extLst>
                <a:ext uri="{FF2B5EF4-FFF2-40B4-BE49-F238E27FC236}">
                  <a16:creationId xmlns:a16="http://schemas.microsoft.com/office/drawing/2014/main" id="{6A897C6D-3023-4AD4-BA58-DC5FA637F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58489" y="300102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33">
              <a:extLst>
                <a:ext uri="{FF2B5EF4-FFF2-40B4-BE49-F238E27FC236}">
                  <a16:creationId xmlns:a16="http://schemas.microsoft.com/office/drawing/2014/main" id="{0A224C70-F6B0-46FD-892B-E2F0354E71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0024" y="3354376"/>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34">
              <a:extLst>
                <a:ext uri="{FF2B5EF4-FFF2-40B4-BE49-F238E27FC236}">
                  <a16:creationId xmlns:a16="http://schemas.microsoft.com/office/drawing/2014/main" id="{59C15C2A-290E-4B5E-AC06-36020C4B8C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63101" y="3354377"/>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35">
              <a:extLst>
                <a:ext uri="{FF2B5EF4-FFF2-40B4-BE49-F238E27FC236}">
                  <a16:creationId xmlns:a16="http://schemas.microsoft.com/office/drawing/2014/main" id="{C888C6F6-6C76-45EC-A6CF-FE9217D6B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3338" y="3360090"/>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36">
              <a:extLst>
                <a:ext uri="{FF2B5EF4-FFF2-40B4-BE49-F238E27FC236}">
                  <a16:creationId xmlns:a16="http://schemas.microsoft.com/office/drawing/2014/main" id="{31B79B36-2C8D-4CE0-AEAB-99110F085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29500" y="3372330"/>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38">
              <a:extLst>
                <a:ext uri="{FF2B5EF4-FFF2-40B4-BE49-F238E27FC236}">
                  <a16:creationId xmlns:a16="http://schemas.microsoft.com/office/drawing/2014/main" id="{1AD6CC94-42DA-40AC-BD4D-EF49CB08E0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4823" y="3378042"/>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39">
              <a:extLst>
                <a:ext uri="{FF2B5EF4-FFF2-40B4-BE49-F238E27FC236}">
                  <a16:creationId xmlns:a16="http://schemas.microsoft.com/office/drawing/2014/main" id="{FF26C35B-C843-45FC-A4FA-D16B597AB0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2" y="3378041"/>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41">
              <a:extLst>
                <a:ext uri="{FF2B5EF4-FFF2-40B4-BE49-F238E27FC236}">
                  <a16:creationId xmlns:a16="http://schemas.microsoft.com/office/drawing/2014/main" id="{6E7FB35B-308C-401A-ABAB-ECD71E809D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49268" y="338457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42">
              <a:extLst>
                <a:ext uri="{FF2B5EF4-FFF2-40B4-BE49-F238E27FC236}">
                  <a16:creationId xmlns:a16="http://schemas.microsoft.com/office/drawing/2014/main" id="{FCF0A251-F427-4F99-9917-E6AB6FD62A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6668" y="3387018"/>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44">
              <a:extLst>
                <a:ext uri="{FF2B5EF4-FFF2-40B4-BE49-F238E27FC236}">
                  <a16:creationId xmlns:a16="http://schemas.microsoft.com/office/drawing/2014/main" id="{19EB4AF5-729F-4519-ACA6-2D4ECA65F1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3068" y="3348878"/>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45">
              <a:extLst>
                <a:ext uri="{FF2B5EF4-FFF2-40B4-BE49-F238E27FC236}">
                  <a16:creationId xmlns:a16="http://schemas.microsoft.com/office/drawing/2014/main" id="{21CE97BE-F05E-4DCA-A425-75AEA27100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9478" y="3402523"/>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47">
              <a:extLst>
                <a:ext uri="{FF2B5EF4-FFF2-40B4-BE49-F238E27FC236}">
                  <a16:creationId xmlns:a16="http://schemas.microsoft.com/office/drawing/2014/main" id="{41A57ED1-04BE-4CEF-B525-8D61DAD56E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804" y="367260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49">
              <a:extLst>
                <a:ext uri="{FF2B5EF4-FFF2-40B4-BE49-F238E27FC236}">
                  <a16:creationId xmlns:a16="http://schemas.microsoft.com/office/drawing/2014/main" id="{268E7CBA-E176-4B5B-A34C-023BA6A5FC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88534" y="342047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63">
              <a:extLst>
                <a:ext uri="{FF2B5EF4-FFF2-40B4-BE49-F238E27FC236}">
                  <a16:creationId xmlns:a16="http://schemas.microsoft.com/office/drawing/2014/main" id="{233B43AB-B404-4FA7-8284-5C44327D61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21" y="3633437"/>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65">
              <a:extLst>
                <a:ext uri="{FF2B5EF4-FFF2-40B4-BE49-F238E27FC236}">
                  <a16:creationId xmlns:a16="http://schemas.microsoft.com/office/drawing/2014/main" id="{74ED28FC-0786-4A21-8C6F-1B17579DB9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749" y="4010946"/>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66">
              <a:extLst>
                <a:ext uri="{FF2B5EF4-FFF2-40B4-BE49-F238E27FC236}">
                  <a16:creationId xmlns:a16="http://schemas.microsoft.com/office/drawing/2014/main" id="{D30D34FF-8C29-4615-8FEA-B91F26F4FA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3800" y="36783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67">
              <a:extLst>
                <a:ext uri="{FF2B5EF4-FFF2-40B4-BE49-F238E27FC236}">
                  <a16:creationId xmlns:a16="http://schemas.microsoft.com/office/drawing/2014/main" id="{E144876D-55C0-4833-BABE-1B857FDCC4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9794" y="36815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69">
              <a:extLst>
                <a:ext uri="{FF2B5EF4-FFF2-40B4-BE49-F238E27FC236}">
                  <a16:creationId xmlns:a16="http://schemas.microsoft.com/office/drawing/2014/main" id="{4BDFCA40-C410-44C2-9BD6-0890CB0A0A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699399" y="36848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70">
              <a:extLst>
                <a:ext uri="{FF2B5EF4-FFF2-40B4-BE49-F238E27FC236}">
                  <a16:creationId xmlns:a16="http://schemas.microsoft.com/office/drawing/2014/main" id="{230FFBCE-4FEE-48BE-9538-5F5DFF94C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79836" y="3745236"/>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71">
              <a:extLst>
                <a:ext uri="{FF2B5EF4-FFF2-40B4-BE49-F238E27FC236}">
                  <a16:creationId xmlns:a16="http://schemas.microsoft.com/office/drawing/2014/main" id="{8C1D110E-7B89-4D98-8547-5FB133BAAC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4786" y="36905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72">
              <a:extLst>
                <a:ext uri="{FF2B5EF4-FFF2-40B4-BE49-F238E27FC236}">
                  <a16:creationId xmlns:a16="http://schemas.microsoft.com/office/drawing/2014/main" id="{232C3B0B-3392-4B93-9D83-379B6A396A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7927" y="36938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73">
              <a:extLst>
                <a:ext uri="{FF2B5EF4-FFF2-40B4-BE49-F238E27FC236}">
                  <a16:creationId xmlns:a16="http://schemas.microsoft.com/office/drawing/2014/main" id="{88BB8E65-5A6E-4B88-B653-B9CC3B946F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9902" y="36970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74">
              <a:extLst>
                <a:ext uri="{FF2B5EF4-FFF2-40B4-BE49-F238E27FC236}">
                  <a16:creationId xmlns:a16="http://schemas.microsoft.com/office/drawing/2014/main" id="{4821890D-31F5-4098-9B45-0A1430C88A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40571" y="3702802"/>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85">
              <a:extLst>
                <a:ext uri="{FF2B5EF4-FFF2-40B4-BE49-F238E27FC236}">
                  <a16:creationId xmlns:a16="http://schemas.microsoft.com/office/drawing/2014/main" id="{7B0B4C14-D844-4EA6-99D6-19E1FB3580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80111" y="373299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88">
              <a:extLst>
                <a:ext uri="{FF2B5EF4-FFF2-40B4-BE49-F238E27FC236}">
                  <a16:creationId xmlns:a16="http://schemas.microsoft.com/office/drawing/2014/main" id="{8E88F6F3-751C-4EDF-A69E-1B33A1C826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64973" y="37509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94">
              <a:extLst>
                <a:ext uri="{FF2B5EF4-FFF2-40B4-BE49-F238E27FC236}">
                  <a16:creationId xmlns:a16="http://schemas.microsoft.com/office/drawing/2014/main" id="{8BAF1202-A88A-4B65-9531-D708992F72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10506" y="39541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97">
              <a:extLst>
                <a:ext uri="{FF2B5EF4-FFF2-40B4-BE49-F238E27FC236}">
                  <a16:creationId xmlns:a16="http://schemas.microsoft.com/office/drawing/2014/main" id="{41A59003-9DC4-4890-A9BE-82CCAB97D9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0572" y="39655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98">
              <a:extLst>
                <a:ext uri="{FF2B5EF4-FFF2-40B4-BE49-F238E27FC236}">
                  <a16:creationId xmlns:a16="http://schemas.microsoft.com/office/drawing/2014/main" id="{989DF6E5-B3C9-425F-99CA-81C2D74C1A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2164" y="39655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99">
              <a:extLst>
                <a:ext uri="{FF2B5EF4-FFF2-40B4-BE49-F238E27FC236}">
                  <a16:creationId xmlns:a16="http://schemas.microsoft.com/office/drawing/2014/main" id="{8E34FCE1-E4AB-4024-8641-3F1A097202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5349" y="3965559"/>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01">
              <a:extLst>
                <a:ext uri="{FF2B5EF4-FFF2-40B4-BE49-F238E27FC236}">
                  <a16:creationId xmlns:a16="http://schemas.microsoft.com/office/drawing/2014/main" id="{01AFDDF1-8D6D-4AC0-8BEF-32F805D2B3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4910" y="39720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02">
              <a:extLst>
                <a:ext uri="{FF2B5EF4-FFF2-40B4-BE49-F238E27FC236}">
                  <a16:creationId xmlns:a16="http://schemas.microsoft.com/office/drawing/2014/main" id="{6D4170D8-6D57-4FE0-9668-F8A55D367A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12688" y="39753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03">
              <a:extLst>
                <a:ext uri="{FF2B5EF4-FFF2-40B4-BE49-F238E27FC236}">
                  <a16:creationId xmlns:a16="http://schemas.microsoft.com/office/drawing/2014/main" id="{D27F0973-FA6A-4121-9CDC-BC4B282E06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74995" y="398106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13">
              <a:extLst>
                <a:ext uri="{FF2B5EF4-FFF2-40B4-BE49-F238E27FC236}">
                  <a16:creationId xmlns:a16="http://schemas.microsoft.com/office/drawing/2014/main" id="{3520ADCA-C047-45A3-A9FC-652B3DB7BE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2482" y="40267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15">
              <a:extLst>
                <a:ext uri="{FF2B5EF4-FFF2-40B4-BE49-F238E27FC236}">
                  <a16:creationId xmlns:a16="http://schemas.microsoft.com/office/drawing/2014/main" id="{F6F5A9C4-18F4-4B3A-B454-B0702D519C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41790" y="40324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17">
              <a:extLst>
                <a:ext uri="{FF2B5EF4-FFF2-40B4-BE49-F238E27FC236}">
                  <a16:creationId xmlns:a16="http://schemas.microsoft.com/office/drawing/2014/main" id="{CABEE4F6-1B82-4146-9C1F-F8A712164F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37027" y="40447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19">
              <a:extLst>
                <a:ext uri="{FF2B5EF4-FFF2-40B4-BE49-F238E27FC236}">
                  <a16:creationId xmlns:a16="http://schemas.microsoft.com/office/drawing/2014/main" id="{86F52E18-09F6-44F8-BD90-35E5C1B32A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69450" y="3949647"/>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05">
              <a:extLst>
                <a:ext uri="{FF2B5EF4-FFF2-40B4-BE49-F238E27FC236}">
                  <a16:creationId xmlns:a16="http://schemas.microsoft.com/office/drawing/2014/main" id="{7FEB04FC-FC18-4EF5-8129-6ED9A8DCA7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21832" y="2709558"/>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06">
              <a:extLst>
                <a:ext uri="{FF2B5EF4-FFF2-40B4-BE49-F238E27FC236}">
                  <a16:creationId xmlns:a16="http://schemas.microsoft.com/office/drawing/2014/main" id="{2882D243-849A-44C8-9229-8C2F8AB3DA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215773" y="2694053"/>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07">
              <a:extLst>
                <a:ext uri="{FF2B5EF4-FFF2-40B4-BE49-F238E27FC236}">
                  <a16:creationId xmlns:a16="http://schemas.microsoft.com/office/drawing/2014/main" id="{8A7EF5B8-81CA-4B87-BDF6-9B11DCA48D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33828" y="2697318"/>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108">
              <a:extLst>
                <a:ext uri="{FF2B5EF4-FFF2-40B4-BE49-F238E27FC236}">
                  <a16:creationId xmlns:a16="http://schemas.microsoft.com/office/drawing/2014/main" id="{46C9A6CE-FA4C-4943-8F9C-FBB26D5B24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697806" y="264754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109">
              <a:extLst>
                <a:ext uri="{FF2B5EF4-FFF2-40B4-BE49-F238E27FC236}">
                  <a16:creationId xmlns:a16="http://schemas.microsoft.com/office/drawing/2014/main" id="{558596F9-ED2F-4DC6-B22A-E2C66EBFF7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83207" y="2710825"/>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110">
              <a:extLst>
                <a:ext uri="{FF2B5EF4-FFF2-40B4-BE49-F238E27FC236}">
                  <a16:creationId xmlns:a16="http://schemas.microsoft.com/office/drawing/2014/main" id="{0A796E91-DB9C-4A85-AC50-52B7244618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500271" y="270185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111">
              <a:extLst>
                <a:ext uri="{FF2B5EF4-FFF2-40B4-BE49-F238E27FC236}">
                  <a16:creationId xmlns:a16="http://schemas.microsoft.com/office/drawing/2014/main" id="{BDDE8582-BCCB-4067-A898-40B7AF287F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446706" y="264073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112">
              <a:extLst>
                <a:ext uri="{FF2B5EF4-FFF2-40B4-BE49-F238E27FC236}">
                  <a16:creationId xmlns:a16="http://schemas.microsoft.com/office/drawing/2014/main" id="{2CB91EAD-CEDA-4142-A6CA-7771481AAD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910933" y="2681813"/>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91">
              <a:extLst>
                <a:ext uri="{FF2B5EF4-FFF2-40B4-BE49-F238E27FC236}">
                  <a16:creationId xmlns:a16="http://schemas.microsoft.com/office/drawing/2014/main" id="{66863EF9-28A8-44EC-AE49-242D560F10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6482" y="268301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92">
              <a:extLst>
                <a:ext uri="{FF2B5EF4-FFF2-40B4-BE49-F238E27FC236}">
                  <a16:creationId xmlns:a16="http://schemas.microsoft.com/office/drawing/2014/main" id="{82C2E02B-90DD-4C32-80EB-220355FD8C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10134" y="266252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95">
              <a:extLst>
                <a:ext uri="{FF2B5EF4-FFF2-40B4-BE49-F238E27FC236}">
                  <a16:creationId xmlns:a16="http://schemas.microsoft.com/office/drawing/2014/main" id="{18D22113-ACE7-4ED3-930A-BE0C59688A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26596" y="307175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04">
              <a:extLst>
                <a:ext uri="{FF2B5EF4-FFF2-40B4-BE49-F238E27FC236}">
                  <a16:creationId xmlns:a16="http://schemas.microsoft.com/office/drawing/2014/main" id="{9FF51708-472E-4524-835A-8BBAB99FD8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50155" y="269598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91" name="Group 190">
            <a:extLst>
              <a:ext uri="{FF2B5EF4-FFF2-40B4-BE49-F238E27FC236}">
                <a16:creationId xmlns:a16="http://schemas.microsoft.com/office/drawing/2014/main" id="{84C90B19-086C-49B0-9CE7-EEF7B17A17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12043" y="2644569"/>
            <a:ext cx="2581224" cy="1380932"/>
            <a:chOff x="9645734" y="2644569"/>
            <a:chExt cx="2581224" cy="1380932"/>
          </a:xfrm>
        </p:grpSpPr>
        <p:sp>
          <p:nvSpPr>
            <p:cNvPr id="192" name="Freeform 15">
              <a:extLst>
                <a:ext uri="{FF2B5EF4-FFF2-40B4-BE49-F238E27FC236}">
                  <a16:creationId xmlns:a16="http://schemas.microsoft.com/office/drawing/2014/main" id="{D386663F-A31D-4E93-90A4-9E96CFA80E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431" y="298328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18">
              <a:extLst>
                <a:ext uri="{FF2B5EF4-FFF2-40B4-BE49-F238E27FC236}">
                  <a16:creationId xmlns:a16="http://schemas.microsoft.com/office/drawing/2014/main" id="{EEF751A7-3935-45E9-855F-D70447C41F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45734" y="2968592"/>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19">
              <a:extLst>
                <a:ext uri="{FF2B5EF4-FFF2-40B4-BE49-F238E27FC236}">
                  <a16:creationId xmlns:a16="http://schemas.microsoft.com/office/drawing/2014/main" id="{573D60F7-85E4-4B4C-BE3D-6482D68915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92476" y="2963228"/>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20">
              <a:extLst>
                <a:ext uri="{FF2B5EF4-FFF2-40B4-BE49-F238E27FC236}">
                  <a16:creationId xmlns:a16="http://schemas.microsoft.com/office/drawing/2014/main" id="{8DA04761-E234-4426-BB80-A161149102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92750" y="2972204"/>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22">
              <a:extLst>
                <a:ext uri="{FF2B5EF4-FFF2-40B4-BE49-F238E27FC236}">
                  <a16:creationId xmlns:a16="http://schemas.microsoft.com/office/drawing/2014/main" id="{63309113-ADC7-4B22-BE96-8A735C37B5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6808" y="3007761"/>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23">
              <a:extLst>
                <a:ext uri="{FF2B5EF4-FFF2-40B4-BE49-F238E27FC236}">
                  <a16:creationId xmlns:a16="http://schemas.microsoft.com/office/drawing/2014/main" id="{C6AA2460-B386-4710-9943-F957B4028C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03242" y="3011025"/>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26">
              <a:extLst>
                <a:ext uri="{FF2B5EF4-FFF2-40B4-BE49-F238E27FC236}">
                  <a16:creationId xmlns:a16="http://schemas.microsoft.com/office/drawing/2014/main" id="{4C0D77C7-5864-439D-94B8-4CE82FF28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2497" y="2972818"/>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27">
              <a:extLst>
                <a:ext uri="{FF2B5EF4-FFF2-40B4-BE49-F238E27FC236}">
                  <a16:creationId xmlns:a16="http://schemas.microsoft.com/office/drawing/2014/main" id="{2DADB7CD-640D-42A2-9B13-6318F05F36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37259" y="300239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28">
              <a:extLst>
                <a:ext uri="{FF2B5EF4-FFF2-40B4-BE49-F238E27FC236}">
                  <a16:creationId xmlns:a16="http://schemas.microsoft.com/office/drawing/2014/main" id="{84F502C2-997F-4462-83BB-B0B4959C0B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04199" y="3029326"/>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30">
              <a:extLst>
                <a:ext uri="{FF2B5EF4-FFF2-40B4-BE49-F238E27FC236}">
                  <a16:creationId xmlns:a16="http://schemas.microsoft.com/office/drawing/2014/main" id="{C6730C2A-0F13-4A85-82D9-EE0D397DCA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69090" y="3071411"/>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43">
              <a:extLst>
                <a:ext uri="{FF2B5EF4-FFF2-40B4-BE49-F238E27FC236}">
                  <a16:creationId xmlns:a16="http://schemas.microsoft.com/office/drawing/2014/main" id="{B3BD4C90-9991-441F-9365-A9294483E1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2358" y="3300017"/>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51">
              <a:extLst>
                <a:ext uri="{FF2B5EF4-FFF2-40B4-BE49-F238E27FC236}">
                  <a16:creationId xmlns:a16="http://schemas.microsoft.com/office/drawing/2014/main" id="{3CB171CE-677B-4EE5-B726-47C2742549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87565" y="3374622"/>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52">
              <a:extLst>
                <a:ext uri="{FF2B5EF4-FFF2-40B4-BE49-F238E27FC236}">
                  <a16:creationId xmlns:a16="http://schemas.microsoft.com/office/drawing/2014/main" id="{4243DBEC-F451-4BAC-A98F-4EBF0C1921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78835" y="3273725"/>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53">
              <a:extLst>
                <a:ext uri="{FF2B5EF4-FFF2-40B4-BE49-F238E27FC236}">
                  <a16:creationId xmlns:a16="http://schemas.microsoft.com/office/drawing/2014/main" id="{4E9D873D-7291-4C1F-94CD-715ADB2700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01219" y="330514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55">
              <a:extLst>
                <a:ext uri="{FF2B5EF4-FFF2-40B4-BE49-F238E27FC236}">
                  <a16:creationId xmlns:a16="http://schemas.microsoft.com/office/drawing/2014/main" id="{022ECE44-200E-4058-99CF-1A9D8F8E3B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46682" y="330840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56">
              <a:extLst>
                <a:ext uri="{FF2B5EF4-FFF2-40B4-BE49-F238E27FC236}">
                  <a16:creationId xmlns:a16="http://schemas.microsoft.com/office/drawing/2014/main" id="{4897A97F-5890-4C28-B2B1-9C4C5885B1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675319" y="3319016"/>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57">
              <a:extLst>
                <a:ext uri="{FF2B5EF4-FFF2-40B4-BE49-F238E27FC236}">
                  <a16:creationId xmlns:a16="http://schemas.microsoft.com/office/drawing/2014/main" id="{03A40F4E-620E-4A37-AE09-BEC49F65BB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41743" y="332607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60">
              <a:extLst>
                <a:ext uri="{FF2B5EF4-FFF2-40B4-BE49-F238E27FC236}">
                  <a16:creationId xmlns:a16="http://schemas.microsoft.com/office/drawing/2014/main" id="{EB710607-2FCD-4801-A601-2BB74E82E9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86221" y="334757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61">
              <a:extLst>
                <a:ext uri="{FF2B5EF4-FFF2-40B4-BE49-F238E27FC236}">
                  <a16:creationId xmlns:a16="http://schemas.microsoft.com/office/drawing/2014/main" id="{78565A30-A299-44B0-A369-F546B9CA04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32575" y="3363082"/>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78">
              <a:extLst>
                <a:ext uri="{FF2B5EF4-FFF2-40B4-BE49-F238E27FC236}">
                  <a16:creationId xmlns:a16="http://schemas.microsoft.com/office/drawing/2014/main" id="{6A2BC99F-457E-41E9-B1B1-1EE99E6965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32099" y="362312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79">
              <a:extLst>
                <a:ext uri="{FF2B5EF4-FFF2-40B4-BE49-F238E27FC236}">
                  <a16:creationId xmlns:a16="http://schemas.microsoft.com/office/drawing/2014/main" id="{1ED9AAAB-57D5-418F-9C8F-6672991335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72251" y="362557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80">
              <a:extLst>
                <a:ext uri="{FF2B5EF4-FFF2-40B4-BE49-F238E27FC236}">
                  <a16:creationId xmlns:a16="http://schemas.microsoft.com/office/drawing/2014/main" id="{27B0F7FF-9FDA-4832-AA28-7A49B38E77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07970" y="363210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81">
              <a:extLst>
                <a:ext uri="{FF2B5EF4-FFF2-40B4-BE49-F238E27FC236}">
                  <a16:creationId xmlns:a16="http://schemas.microsoft.com/office/drawing/2014/main" id="{D74EF1D3-B2D1-4F14-8F50-46AEED7D7A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25289" y="36288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82">
              <a:extLst>
                <a:ext uri="{FF2B5EF4-FFF2-40B4-BE49-F238E27FC236}">
                  <a16:creationId xmlns:a16="http://schemas.microsoft.com/office/drawing/2014/main" id="{91A8FE10-BA63-4F35-A987-DDD01DEC5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8431" y="36378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83">
              <a:extLst>
                <a:ext uri="{FF2B5EF4-FFF2-40B4-BE49-F238E27FC236}">
                  <a16:creationId xmlns:a16="http://schemas.microsoft.com/office/drawing/2014/main" id="{478CA902-2280-4691-8C7F-85968E58DE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26379" y="36198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84">
              <a:extLst>
                <a:ext uri="{FF2B5EF4-FFF2-40B4-BE49-F238E27FC236}">
                  <a16:creationId xmlns:a16="http://schemas.microsoft.com/office/drawing/2014/main" id="{ABDFD47C-2B98-4399-807E-C7DF49FE63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1968" y="364352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89">
              <a:extLst>
                <a:ext uri="{FF2B5EF4-FFF2-40B4-BE49-F238E27FC236}">
                  <a16:creationId xmlns:a16="http://schemas.microsoft.com/office/drawing/2014/main" id="{B18CDAC6-82CF-48B6-A5F4-EA26D1BAA7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80023" y="3674532"/>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90">
              <a:extLst>
                <a:ext uri="{FF2B5EF4-FFF2-40B4-BE49-F238E27FC236}">
                  <a16:creationId xmlns:a16="http://schemas.microsoft.com/office/drawing/2014/main" id="{EABFE3E0-B345-41E9-B283-F7FDE9C8CE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26926" y="37047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105">
              <a:extLst>
                <a:ext uri="{FF2B5EF4-FFF2-40B4-BE49-F238E27FC236}">
                  <a16:creationId xmlns:a16="http://schemas.microsoft.com/office/drawing/2014/main" id="{A3A0DB29-268E-4869-B1F8-0244F82C68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41850" y="391211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106">
              <a:extLst>
                <a:ext uri="{FF2B5EF4-FFF2-40B4-BE49-F238E27FC236}">
                  <a16:creationId xmlns:a16="http://schemas.microsoft.com/office/drawing/2014/main" id="{8B58D29C-03B2-4CF6-B843-6D6FE2F18C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17784" y="389159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107">
              <a:extLst>
                <a:ext uri="{FF2B5EF4-FFF2-40B4-BE49-F238E27FC236}">
                  <a16:creationId xmlns:a16="http://schemas.microsoft.com/office/drawing/2014/main" id="{9B613FDE-C6E1-41D6-9EDA-0C8CEAE8DA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5589" y="3936308"/>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108">
              <a:extLst>
                <a:ext uri="{FF2B5EF4-FFF2-40B4-BE49-F238E27FC236}">
                  <a16:creationId xmlns:a16="http://schemas.microsoft.com/office/drawing/2014/main" id="{AFBAEA89-62A9-400B-A466-1EE8194C45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47267" y="393492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109">
              <a:extLst>
                <a:ext uri="{FF2B5EF4-FFF2-40B4-BE49-F238E27FC236}">
                  <a16:creationId xmlns:a16="http://schemas.microsoft.com/office/drawing/2014/main" id="{83568151-E0F8-4222-9CEC-EB2079F15D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13086" y="39071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110">
              <a:extLst>
                <a:ext uri="{FF2B5EF4-FFF2-40B4-BE49-F238E27FC236}">
                  <a16:creationId xmlns:a16="http://schemas.microsoft.com/office/drawing/2014/main" id="{47D022F3-A9E3-4A5E-89D5-D0F7155694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82062" y="390884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111">
              <a:extLst>
                <a:ext uri="{FF2B5EF4-FFF2-40B4-BE49-F238E27FC236}">
                  <a16:creationId xmlns:a16="http://schemas.microsoft.com/office/drawing/2014/main" id="{E80ABF6C-8B84-4FDD-B468-69EBC0DF1F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4325" y="39193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112">
              <a:extLst>
                <a:ext uri="{FF2B5EF4-FFF2-40B4-BE49-F238E27FC236}">
                  <a16:creationId xmlns:a16="http://schemas.microsoft.com/office/drawing/2014/main" id="{A63CF3ED-FA07-491D-96A3-570EBE3D8D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39462" y="3919341"/>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7">
              <a:extLst>
                <a:ext uri="{FF2B5EF4-FFF2-40B4-BE49-F238E27FC236}">
                  <a16:creationId xmlns:a16="http://schemas.microsoft.com/office/drawing/2014/main" id="{811F8E6F-D291-4B7B-B7BF-550B2E0025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68711" y="3000473"/>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40">
              <a:extLst>
                <a:ext uri="{FF2B5EF4-FFF2-40B4-BE49-F238E27FC236}">
                  <a16:creationId xmlns:a16="http://schemas.microsoft.com/office/drawing/2014/main" id="{3EC1E4BC-EE19-4EFA-A0CB-F463DEC714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5783" y="3343203"/>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0" name="Freeform 46">
              <a:extLst>
                <a:ext uri="{FF2B5EF4-FFF2-40B4-BE49-F238E27FC236}">
                  <a16:creationId xmlns:a16="http://schemas.microsoft.com/office/drawing/2014/main" id="{76FFB2EA-7A93-40A0-8EA9-50EC44B5D3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105552" y="3380741"/>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1" name="Freeform 64">
              <a:extLst>
                <a:ext uri="{FF2B5EF4-FFF2-40B4-BE49-F238E27FC236}">
                  <a16:creationId xmlns:a16="http://schemas.microsoft.com/office/drawing/2014/main" id="{17A60978-99CE-43C4-A85A-4880391717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11285" y="36693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2" name="Freeform 75">
              <a:extLst>
                <a:ext uri="{FF2B5EF4-FFF2-40B4-BE49-F238E27FC236}">
                  <a16:creationId xmlns:a16="http://schemas.microsoft.com/office/drawing/2014/main" id="{E9FF172D-4BA6-4E22-A7E2-12963E775E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64931" y="36334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Freeform 91">
              <a:extLst>
                <a:ext uri="{FF2B5EF4-FFF2-40B4-BE49-F238E27FC236}">
                  <a16:creationId xmlns:a16="http://schemas.microsoft.com/office/drawing/2014/main" id="{F9030161-25F7-4037-B934-C8968DC6A9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93025" y="39181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Freeform 92">
              <a:extLst>
                <a:ext uri="{FF2B5EF4-FFF2-40B4-BE49-F238E27FC236}">
                  <a16:creationId xmlns:a16="http://schemas.microsoft.com/office/drawing/2014/main" id="{4BEA4B47-CB5A-4909-AA74-9C7A005DBE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48979" y="391741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Freeform 104">
              <a:extLst>
                <a:ext uri="{FF2B5EF4-FFF2-40B4-BE49-F238E27FC236}">
                  <a16:creationId xmlns:a16="http://schemas.microsoft.com/office/drawing/2014/main" id="{7FAAD014-C0FA-424B-80A5-9E06587656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11011" y="39810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Freeform 94">
              <a:extLst>
                <a:ext uri="{FF2B5EF4-FFF2-40B4-BE49-F238E27FC236}">
                  <a16:creationId xmlns:a16="http://schemas.microsoft.com/office/drawing/2014/main" id="{ADEAE038-F8B8-4E63-8EF3-B8C9F352B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712617" y="270151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7" name="Freeform 97">
              <a:extLst>
                <a:ext uri="{FF2B5EF4-FFF2-40B4-BE49-F238E27FC236}">
                  <a16:creationId xmlns:a16="http://schemas.microsoft.com/office/drawing/2014/main" id="{EE27DFAF-D3C6-45F4-82BD-40694B9350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267156" y="2648770"/>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8" name="Freeform 98">
              <a:extLst>
                <a:ext uri="{FF2B5EF4-FFF2-40B4-BE49-F238E27FC236}">
                  <a16:creationId xmlns:a16="http://schemas.microsoft.com/office/drawing/2014/main" id="{8487C53E-4660-4917-B3D0-431F1C9D8F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838946" y="2731564"/>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9" name="Freeform 99">
              <a:extLst>
                <a:ext uri="{FF2B5EF4-FFF2-40B4-BE49-F238E27FC236}">
                  <a16:creationId xmlns:a16="http://schemas.microsoft.com/office/drawing/2014/main" id="{5F2131A8-F666-4178-82AA-C9B0A49A7E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508543" y="2648772"/>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0" name="Freeform 100">
              <a:extLst>
                <a:ext uri="{FF2B5EF4-FFF2-40B4-BE49-F238E27FC236}">
                  <a16:creationId xmlns:a16="http://schemas.microsoft.com/office/drawing/2014/main" id="{A86F73EE-D17F-4FD3-A7C4-D242F54B3D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2089660" y="2691453"/>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1" name="Freeform 101">
              <a:extLst>
                <a:ext uri="{FF2B5EF4-FFF2-40B4-BE49-F238E27FC236}">
                  <a16:creationId xmlns:a16="http://schemas.microsoft.com/office/drawing/2014/main" id="{C73F7B73-6085-426A-8F4B-77EC4855F2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954159" y="2682227"/>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2" name="Freeform 102">
              <a:extLst>
                <a:ext uri="{FF2B5EF4-FFF2-40B4-BE49-F238E27FC236}">
                  <a16:creationId xmlns:a16="http://schemas.microsoft.com/office/drawing/2014/main" id="{9EA8B1B7-09BF-4A83-95D7-8537590B2B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437628" y="2691728"/>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3" name="Freeform 103">
              <a:extLst>
                <a:ext uri="{FF2B5EF4-FFF2-40B4-BE49-F238E27FC236}">
                  <a16:creationId xmlns:a16="http://schemas.microsoft.com/office/drawing/2014/main" id="{911BC32C-2EEE-4B53-9A0C-8E8CA9E824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187617" y="265203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4" name="Freeform 113">
              <a:extLst>
                <a:ext uri="{FF2B5EF4-FFF2-40B4-BE49-F238E27FC236}">
                  <a16:creationId xmlns:a16="http://schemas.microsoft.com/office/drawing/2014/main" id="{8026FF8F-715D-4F6F-81C0-B77733DC3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346025" y="270018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5" name="Freeform 115">
              <a:extLst>
                <a:ext uri="{FF2B5EF4-FFF2-40B4-BE49-F238E27FC236}">
                  <a16:creationId xmlns:a16="http://schemas.microsoft.com/office/drawing/2014/main" id="{CA53BB35-50E9-4D48-B4C1-FFEFAFC89E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920260" y="2644569"/>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6" name="Freeform 117">
              <a:extLst>
                <a:ext uri="{FF2B5EF4-FFF2-40B4-BE49-F238E27FC236}">
                  <a16:creationId xmlns:a16="http://schemas.microsoft.com/office/drawing/2014/main" id="{A68BDAB2-5D65-494D-9187-537E34F00C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183195" y="268549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7" name="Freeform 119">
              <a:extLst>
                <a:ext uri="{FF2B5EF4-FFF2-40B4-BE49-F238E27FC236}">
                  <a16:creationId xmlns:a16="http://schemas.microsoft.com/office/drawing/2014/main" id="{8FC7B770-8274-4FFA-A115-71C5CA0E9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895042" y="26720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8" name="Freeform 145">
              <a:extLst>
                <a:ext uri="{FF2B5EF4-FFF2-40B4-BE49-F238E27FC236}">
                  <a16:creationId xmlns:a16="http://schemas.microsoft.com/office/drawing/2014/main" id="{8204BA3B-5404-4A81-9DFE-AD3CC1070A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714402" y="270582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9" name="Freeform 131">
              <a:extLst>
                <a:ext uri="{FF2B5EF4-FFF2-40B4-BE49-F238E27FC236}">
                  <a16:creationId xmlns:a16="http://schemas.microsoft.com/office/drawing/2014/main" id="{037DA548-A97B-4EAD-952B-0FB098323F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85823" y="298016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51" name="Rectangle 250">
            <a:extLst>
              <a:ext uri="{FF2B5EF4-FFF2-40B4-BE49-F238E27FC236}">
                <a16:creationId xmlns:a16="http://schemas.microsoft.com/office/drawing/2014/main" id="{D5A33662-C2EA-4FEB-B1D3-625DFCFE2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6037" y="1659648"/>
            <a:ext cx="7079853" cy="3631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AC5644-3683-8483-D678-D26A51F5E766}"/>
              </a:ext>
            </a:extLst>
          </p:cNvPr>
          <p:cNvSpPr>
            <a:spLocks noGrp="1"/>
          </p:cNvSpPr>
          <p:nvPr>
            <p:ph type="title"/>
          </p:nvPr>
        </p:nvSpPr>
        <p:spPr>
          <a:xfrm>
            <a:off x="3110536" y="2963228"/>
            <a:ext cx="5944342" cy="1596950"/>
          </a:xfrm>
        </p:spPr>
        <p:txBody>
          <a:bodyPr vert="horz" lIns="91440" tIns="45720" rIns="91440" bIns="45720" rtlCol="0" anchor="b">
            <a:normAutofit/>
          </a:bodyPr>
          <a:lstStyle/>
          <a:p>
            <a:pPr algn="ctr"/>
            <a:r>
              <a:rPr lang="en-US" sz="4400" dirty="0"/>
              <a:t>Week 1</a:t>
            </a:r>
            <a:br>
              <a:rPr lang="en-US" sz="4400" dirty="0"/>
            </a:br>
            <a:endParaRPr lang="en-US" sz="4400" dirty="0"/>
          </a:p>
        </p:txBody>
      </p:sp>
    </p:spTree>
    <p:extLst>
      <p:ext uri="{BB962C8B-B14F-4D97-AF65-F5344CB8AC3E}">
        <p14:creationId xmlns:p14="http://schemas.microsoft.com/office/powerpoint/2010/main" val="1279701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4EAA0-FCC4-BB1B-C7EE-59DF415EEBED}"/>
              </a:ext>
            </a:extLst>
          </p:cNvPr>
          <p:cNvSpPr>
            <a:spLocks noGrp="1"/>
          </p:cNvSpPr>
          <p:nvPr>
            <p:ph type="title"/>
          </p:nvPr>
        </p:nvSpPr>
        <p:spPr/>
        <p:txBody>
          <a:bodyPr/>
          <a:lstStyle/>
          <a:p>
            <a:r>
              <a:rPr lang="en-US" dirty="0">
                <a:solidFill>
                  <a:schemeClr val="bg1"/>
                </a:solidFill>
              </a:rPr>
              <a:t>ASSIGNMENT WEEK 1: What is expected</a:t>
            </a:r>
          </a:p>
        </p:txBody>
      </p:sp>
      <p:sp>
        <p:nvSpPr>
          <p:cNvPr id="3" name="Content Placeholder 2">
            <a:extLst>
              <a:ext uri="{FF2B5EF4-FFF2-40B4-BE49-F238E27FC236}">
                <a16:creationId xmlns:a16="http://schemas.microsoft.com/office/drawing/2014/main" id="{BF7E4970-71DB-AE91-ED39-E8FB290C253F}"/>
              </a:ext>
            </a:extLst>
          </p:cNvPr>
          <p:cNvSpPr>
            <a:spLocks noGrp="1"/>
          </p:cNvSpPr>
          <p:nvPr>
            <p:ph idx="1"/>
          </p:nvPr>
        </p:nvSpPr>
        <p:spPr/>
        <p:txBody>
          <a:bodyPr>
            <a:normAutofit fontScale="85000" lnSpcReduction="20000"/>
          </a:bodyPr>
          <a:lstStyle/>
          <a:p>
            <a:pPr marL="0" indent="0" algn="l">
              <a:buNone/>
            </a:pPr>
            <a:r>
              <a:rPr lang="en-US" b="0" i="0" u="none" strike="noStrike" dirty="0">
                <a:solidFill>
                  <a:schemeClr val="bg1"/>
                </a:solidFill>
                <a:effectLst/>
              </a:rPr>
              <a:t>The assignment states:</a:t>
            </a:r>
          </a:p>
          <a:p>
            <a:pPr algn="l"/>
            <a:r>
              <a:rPr lang="en-US" b="0" u="none" strike="noStrike" dirty="0">
                <a:solidFill>
                  <a:schemeClr val="bg1"/>
                </a:solidFill>
                <a:effectLst/>
              </a:rPr>
              <a:t>“Our objective for this project is to design an </a:t>
            </a:r>
            <a:r>
              <a:rPr lang="en-US" b="1" u="none" strike="noStrike" dirty="0">
                <a:solidFill>
                  <a:schemeClr val="bg1"/>
                </a:solidFill>
                <a:effectLst/>
              </a:rPr>
              <a:t>elegant and functional building that exemplifies sustainable building practices and outstanding building performance.”</a:t>
            </a:r>
          </a:p>
          <a:p>
            <a:pPr algn="l"/>
            <a:r>
              <a:rPr lang="en-US" b="0" u="none" strike="noStrike" dirty="0">
                <a:solidFill>
                  <a:schemeClr val="bg1"/>
                </a:solidFill>
                <a:effectLst/>
              </a:rPr>
              <a:t>“Our clients want to create a building that serves as </a:t>
            </a:r>
            <a:r>
              <a:rPr lang="en-US" b="1" u="none" strike="noStrike" dirty="0">
                <a:solidFill>
                  <a:schemeClr val="bg1"/>
                </a:solidFill>
                <a:effectLst/>
              </a:rPr>
              <a:t>a model and inspiration for green building enthusiasts </a:t>
            </a:r>
            <a:r>
              <a:rPr lang="en-US" b="0" u="none" strike="noStrike" dirty="0">
                <a:solidFill>
                  <a:schemeClr val="bg1"/>
                </a:solidFill>
                <a:effectLst/>
              </a:rPr>
              <a:t>-- illustrating the exceptional results obtainable through </a:t>
            </a:r>
            <a:r>
              <a:rPr lang="en-US" b="1" u="none" strike="noStrike" dirty="0">
                <a:solidFill>
                  <a:schemeClr val="bg1"/>
                </a:solidFill>
                <a:effectLst/>
              </a:rPr>
              <a:t>smart performance-based design</a:t>
            </a:r>
            <a:r>
              <a:rPr lang="en-US" b="0" u="none" strike="noStrike" dirty="0">
                <a:solidFill>
                  <a:schemeClr val="bg1"/>
                </a:solidFill>
                <a:effectLst/>
              </a:rPr>
              <a:t> -- and provides a </a:t>
            </a:r>
            <a:r>
              <a:rPr lang="en-US" b="1" u="none" strike="noStrike" dirty="0">
                <a:solidFill>
                  <a:schemeClr val="bg1"/>
                </a:solidFill>
                <a:effectLst/>
              </a:rPr>
              <a:t>vibrant hub for sustainability-related activities</a:t>
            </a:r>
            <a:r>
              <a:rPr lang="en-US" b="0" u="none" strike="noStrike" dirty="0">
                <a:solidFill>
                  <a:schemeClr val="bg1"/>
                </a:solidFill>
                <a:effectLst/>
              </a:rPr>
              <a:t>.”</a:t>
            </a:r>
          </a:p>
          <a:p>
            <a:pPr algn="l"/>
            <a:r>
              <a:rPr lang="en-US" b="0" u="none" strike="noStrike" dirty="0">
                <a:solidFill>
                  <a:schemeClr val="bg1"/>
                </a:solidFill>
                <a:effectLst/>
              </a:rPr>
              <a:t>“The building should feature </a:t>
            </a:r>
            <a:r>
              <a:rPr lang="en-US" b="1" u="none" strike="noStrike" dirty="0">
                <a:solidFill>
                  <a:schemeClr val="bg1"/>
                </a:solidFill>
                <a:effectLst/>
              </a:rPr>
              <a:t>exhibition space and resources for visitors to explore the various possibilities/features in the green building world </a:t>
            </a:r>
            <a:r>
              <a:rPr lang="en-US" b="0" u="none" strike="noStrike" dirty="0">
                <a:solidFill>
                  <a:schemeClr val="bg1"/>
                </a:solidFill>
                <a:effectLst/>
              </a:rPr>
              <a:t>that can be used and replicated in other buildings. They want a very </a:t>
            </a:r>
            <a:r>
              <a:rPr lang="en-US" b="1" u="none" strike="noStrike" dirty="0">
                <a:solidFill>
                  <a:schemeClr val="bg1"/>
                </a:solidFill>
                <a:effectLst/>
              </a:rPr>
              <a:t>dynamic and exciting </a:t>
            </a:r>
            <a:r>
              <a:rPr lang="en-US" b="0" u="none" strike="noStrike" dirty="0">
                <a:solidFill>
                  <a:schemeClr val="bg1"/>
                </a:solidFill>
                <a:effectLst/>
              </a:rPr>
              <a:t>space that will appeal to visitors of all ages and varying degrees of interest and expertise in sustainable design.”</a:t>
            </a:r>
          </a:p>
          <a:p>
            <a:endParaRPr lang="en-US" dirty="0">
              <a:solidFill>
                <a:schemeClr val="bg1"/>
              </a:solidFill>
            </a:endParaRPr>
          </a:p>
        </p:txBody>
      </p:sp>
    </p:spTree>
    <p:extLst>
      <p:ext uri="{BB962C8B-B14F-4D97-AF65-F5344CB8AC3E}">
        <p14:creationId xmlns:p14="http://schemas.microsoft.com/office/powerpoint/2010/main" val="1545349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11"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5"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6"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7"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69" name="Rectangle 68">
            <a:extLst>
              <a:ext uri="{FF2B5EF4-FFF2-40B4-BE49-F238E27FC236}">
                <a16:creationId xmlns:a16="http://schemas.microsoft.com/office/drawing/2014/main" id="{17121B47-384D-4AA6-BFEE-9EB117D2A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id="{2CB9C70C-9B50-4D83-B8B9-1A0FFA2CB1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52693" y="20697"/>
            <a:ext cx="1862695" cy="6816606"/>
            <a:chOff x="9952693" y="20697"/>
            <a:chExt cx="1862695" cy="6816606"/>
          </a:xfrm>
        </p:grpSpPr>
        <p:grpSp>
          <p:nvGrpSpPr>
            <p:cNvPr id="72" name="Group 71">
              <a:extLst>
                <a:ext uri="{FF2B5EF4-FFF2-40B4-BE49-F238E27FC236}">
                  <a16:creationId xmlns:a16="http://schemas.microsoft.com/office/drawing/2014/main" id="{6E1E57A5-A4F5-41D5-9E12-FA914445739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0674062" y="20697"/>
              <a:ext cx="1141326" cy="6816606"/>
              <a:chOff x="5889776" y="13394"/>
              <a:chExt cx="1141326" cy="6816606"/>
            </a:xfrm>
          </p:grpSpPr>
          <p:sp>
            <p:nvSpPr>
              <p:cNvPr id="160" name="Freeform 8">
                <a:extLst>
                  <a:ext uri="{FF2B5EF4-FFF2-40B4-BE49-F238E27FC236}">
                    <a16:creationId xmlns:a16="http://schemas.microsoft.com/office/drawing/2014/main" id="{ADBCFAC3-B2EB-4241-B9C9-AC317FCE7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48443"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0">
                <a:extLst>
                  <a:ext uri="{FF2B5EF4-FFF2-40B4-BE49-F238E27FC236}">
                    <a16:creationId xmlns:a16="http://schemas.microsoft.com/office/drawing/2014/main" id="{86F38B84-C3BC-48A8-9EEF-3077223C40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15468" y="152241"/>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5">
                <a:extLst>
                  <a:ext uri="{FF2B5EF4-FFF2-40B4-BE49-F238E27FC236}">
                    <a16:creationId xmlns:a16="http://schemas.microsoft.com/office/drawing/2014/main" id="{E288352D-6F27-4727-9241-658737B623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19398" y="666438"/>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18">
                <a:extLst>
                  <a:ext uri="{FF2B5EF4-FFF2-40B4-BE49-F238E27FC236}">
                    <a16:creationId xmlns:a16="http://schemas.microsoft.com/office/drawing/2014/main" id="{6AC265CB-8E11-45EF-8A58-9FCB96E0D9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22812" y="40969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19">
                <a:extLst>
                  <a:ext uri="{FF2B5EF4-FFF2-40B4-BE49-F238E27FC236}">
                    <a16:creationId xmlns:a16="http://schemas.microsoft.com/office/drawing/2014/main" id="{DABD6D60-E6DC-4EFB-B755-7954BBAB80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12730" y="209657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20">
                <a:extLst>
                  <a:ext uri="{FF2B5EF4-FFF2-40B4-BE49-F238E27FC236}">
                    <a16:creationId xmlns:a16="http://schemas.microsoft.com/office/drawing/2014/main" id="{CF6F209B-B481-49BF-87A6-6201C22D8D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97493" y="2294129"/>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22">
                <a:extLst>
                  <a:ext uri="{FF2B5EF4-FFF2-40B4-BE49-F238E27FC236}">
                    <a16:creationId xmlns:a16="http://schemas.microsoft.com/office/drawing/2014/main" id="{F1FA7743-5F0C-45CC-8886-3340214982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66832" y="1123972"/>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23">
                <a:extLst>
                  <a:ext uri="{FF2B5EF4-FFF2-40B4-BE49-F238E27FC236}">
                    <a16:creationId xmlns:a16="http://schemas.microsoft.com/office/drawing/2014/main" id="{916D9D0F-5354-4875-9938-6387BFAEA3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80519" y="911406"/>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26">
                <a:extLst>
                  <a:ext uri="{FF2B5EF4-FFF2-40B4-BE49-F238E27FC236}">
                    <a16:creationId xmlns:a16="http://schemas.microsoft.com/office/drawing/2014/main" id="{0E294183-C628-4365-B907-E607D3DB12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67743" y="1395113"/>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27">
                <a:extLst>
                  <a:ext uri="{FF2B5EF4-FFF2-40B4-BE49-F238E27FC236}">
                    <a16:creationId xmlns:a16="http://schemas.microsoft.com/office/drawing/2014/main" id="{86EA8FAD-5BF8-4312-84E8-774BCEBB41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58219" y="1832215"/>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28">
                <a:extLst>
                  <a:ext uri="{FF2B5EF4-FFF2-40B4-BE49-F238E27FC236}">
                    <a16:creationId xmlns:a16="http://schemas.microsoft.com/office/drawing/2014/main" id="{3464AF92-0BBD-433C-B88A-B18E00B14D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45303" y="1609623"/>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30">
                <a:extLst>
                  <a:ext uri="{FF2B5EF4-FFF2-40B4-BE49-F238E27FC236}">
                    <a16:creationId xmlns:a16="http://schemas.microsoft.com/office/drawing/2014/main" id="{F4CE669E-8A98-4951-BC23-D1A03B018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20553" y="1152725"/>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43">
                <a:extLst>
                  <a:ext uri="{FF2B5EF4-FFF2-40B4-BE49-F238E27FC236}">
                    <a16:creationId xmlns:a16="http://schemas.microsoft.com/office/drawing/2014/main" id="{5BB7130C-3DF5-4615-BD83-A75F70091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634545"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51">
                <a:extLst>
                  <a:ext uri="{FF2B5EF4-FFF2-40B4-BE49-F238E27FC236}">
                    <a16:creationId xmlns:a16="http://schemas.microsoft.com/office/drawing/2014/main" id="{EACB7AF9-EA00-4414-8437-3FDDB2E082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607514"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52">
                <a:extLst>
                  <a:ext uri="{FF2B5EF4-FFF2-40B4-BE49-F238E27FC236}">
                    <a16:creationId xmlns:a16="http://schemas.microsoft.com/office/drawing/2014/main" id="{FC2519C3-3C5A-43C9-9ECF-D097278C18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604519"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53">
                <a:extLst>
                  <a:ext uri="{FF2B5EF4-FFF2-40B4-BE49-F238E27FC236}">
                    <a16:creationId xmlns:a16="http://schemas.microsoft.com/office/drawing/2014/main" id="{62D72422-4E61-4321-BD7E-B56CC4B1A8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95600"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54">
                <a:extLst>
                  <a:ext uri="{FF2B5EF4-FFF2-40B4-BE49-F238E27FC236}">
                    <a16:creationId xmlns:a16="http://schemas.microsoft.com/office/drawing/2014/main" id="{05F207C0-A03D-4E9A-803E-D82A7BA7E5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81447"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55">
                <a:extLst>
                  <a:ext uri="{FF2B5EF4-FFF2-40B4-BE49-F238E27FC236}">
                    <a16:creationId xmlns:a16="http://schemas.microsoft.com/office/drawing/2014/main" id="{255DAFDD-E023-4FF2-A2A7-6F405C8FCB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95460"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56">
                <a:extLst>
                  <a:ext uri="{FF2B5EF4-FFF2-40B4-BE49-F238E27FC236}">
                    <a16:creationId xmlns:a16="http://schemas.microsoft.com/office/drawing/2014/main" id="{75169B61-B4D2-4C2A-BF18-EB0AC8DE6A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95156" y="2293440"/>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57">
                <a:extLst>
                  <a:ext uri="{FF2B5EF4-FFF2-40B4-BE49-F238E27FC236}">
                    <a16:creationId xmlns:a16="http://schemas.microsoft.com/office/drawing/2014/main" id="{32FBF9CB-F983-4A89-A0D9-37056BB65B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81609"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59">
                <a:extLst>
                  <a:ext uri="{FF2B5EF4-FFF2-40B4-BE49-F238E27FC236}">
                    <a16:creationId xmlns:a16="http://schemas.microsoft.com/office/drawing/2014/main" id="{F0884E69-5FA6-4C8C-A64C-DBB313AC2C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61059"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60">
                <a:extLst>
                  <a:ext uri="{FF2B5EF4-FFF2-40B4-BE49-F238E27FC236}">
                    <a16:creationId xmlns:a16="http://schemas.microsoft.com/office/drawing/2014/main" id="{ED1FD4E2-312B-48A6-9F17-2D0BD4CFB3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56290"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61">
                <a:extLst>
                  <a:ext uri="{FF2B5EF4-FFF2-40B4-BE49-F238E27FC236}">
                    <a16:creationId xmlns:a16="http://schemas.microsoft.com/office/drawing/2014/main" id="{EA111918-CFCC-4C23-ADF2-ABCC68A7C5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22587"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78">
                <a:extLst>
                  <a:ext uri="{FF2B5EF4-FFF2-40B4-BE49-F238E27FC236}">
                    <a16:creationId xmlns:a16="http://schemas.microsoft.com/office/drawing/2014/main" id="{7E5CA7B2-3753-4B7D-A722-D95342BB87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41825" y="721042"/>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79">
                <a:extLst>
                  <a:ext uri="{FF2B5EF4-FFF2-40B4-BE49-F238E27FC236}">
                    <a16:creationId xmlns:a16="http://schemas.microsoft.com/office/drawing/2014/main" id="{CC9214A9-8EEB-41B0-83FB-80BEBD9652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54197" y="952087"/>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80">
                <a:extLst>
                  <a:ext uri="{FF2B5EF4-FFF2-40B4-BE49-F238E27FC236}">
                    <a16:creationId xmlns:a16="http://schemas.microsoft.com/office/drawing/2014/main" id="{33157A90-4AF1-4A40-8125-803407C021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48856" y="1189882"/>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81">
                <a:extLst>
                  <a:ext uri="{FF2B5EF4-FFF2-40B4-BE49-F238E27FC236}">
                    <a16:creationId xmlns:a16="http://schemas.microsoft.com/office/drawing/2014/main" id="{32D1FB24-5EA3-488F-913F-B3C1BB0367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1906" y="2202936"/>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82">
                <a:extLst>
                  <a:ext uri="{FF2B5EF4-FFF2-40B4-BE49-F238E27FC236}">
                    <a16:creationId xmlns:a16="http://schemas.microsoft.com/office/drawing/2014/main" id="{58FC3262-B888-4936-87A0-9A494483A3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9742" y="1980483"/>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83">
                <a:extLst>
                  <a:ext uri="{FF2B5EF4-FFF2-40B4-BE49-F238E27FC236}">
                    <a16:creationId xmlns:a16="http://schemas.microsoft.com/office/drawing/2014/main" id="{127CA728-BAE0-47A3-B0CA-5EB4FD148E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12299" y="1665695"/>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84">
                <a:extLst>
                  <a:ext uri="{FF2B5EF4-FFF2-40B4-BE49-F238E27FC236}">
                    <a16:creationId xmlns:a16="http://schemas.microsoft.com/office/drawing/2014/main" id="{0130CB83-550A-45A8-A9AB-0A9E134291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23315" y="516456"/>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86">
                <a:extLst>
                  <a:ext uri="{FF2B5EF4-FFF2-40B4-BE49-F238E27FC236}">
                    <a16:creationId xmlns:a16="http://schemas.microsoft.com/office/drawing/2014/main" id="{CAEE495A-5C27-457A-BD41-20611D5D02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3284" y="170447"/>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89">
                <a:extLst>
                  <a:ext uri="{FF2B5EF4-FFF2-40B4-BE49-F238E27FC236}">
                    <a16:creationId xmlns:a16="http://schemas.microsoft.com/office/drawing/2014/main" id="{BB1F32F7-014F-45A8-844E-56C76D98A7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8087" y="1453344"/>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90">
                <a:extLst>
                  <a:ext uri="{FF2B5EF4-FFF2-40B4-BE49-F238E27FC236}">
                    <a16:creationId xmlns:a16="http://schemas.microsoft.com/office/drawing/2014/main" id="{0CF27E5B-05B7-44DF-94AE-4365D50B88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65939" y="2076253"/>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105">
                <a:extLst>
                  <a:ext uri="{FF2B5EF4-FFF2-40B4-BE49-F238E27FC236}">
                    <a16:creationId xmlns:a16="http://schemas.microsoft.com/office/drawing/2014/main" id="{BEEE0FD8-81BE-4670-A0B1-FD1C191910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79346" y="1981944"/>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106">
                <a:extLst>
                  <a:ext uri="{FF2B5EF4-FFF2-40B4-BE49-F238E27FC236}">
                    <a16:creationId xmlns:a16="http://schemas.microsoft.com/office/drawing/2014/main" id="{9F9A6256-1F3C-46D5-8441-488BB1E8E4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68983" y="58906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107">
                <a:extLst>
                  <a:ext uri="{FF2B5EF4-FFF2-40B4-BE49-F238E27FC236}">
                    <a16:creationId xmlns:a16="http://schemas.microsoft.com/office/drawing/2014/main" id="{BD9DB765-92D3-4BCB-918F-60D8DCDD74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54748" y="2269014"/>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108">
                <a:extLst>
                  <a:ext uri="{FF2B5EF4-FFF2-40B4-BE49-F238E27FC236}">
                    <a16:creationId xmlns:a16="http://schemas.microsoft.com/office/drawing/2014/main" id="{8AFA6628-0664-424D-905E-6FAE9FCFAA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66654" y="119891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109">
                <a:extLst>
                  <a:ext uri="{FF2B5EF4-FFF2-40B4-BE49-F238E27FC236}">
                    <a16:creationId xmlns:a16="http://schemas.microsoft.com/office/drawing/2014/main" id="{433F27B3-462C-45E8-A759-DE553E29A3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9851" y="1700235"/>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110">
                <a:extLst>
                  <a:ext uri="{FF2B5EF4-FFF2-40B4-BE49-F238E27FC236}">
                    <a16:creationId xmlns:a16="http://schemas.microsoft.com/office/drawing/2014/main" id="{7EC57FD0-F081-4D0F-B32F-E1963A8DE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6707" y="341230"/>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111">
                <a:extLst>
                  <a:ext uri="{FF2B5EF4-FFF2-40B4-BE49-F238E27FC236}">
                    <a16:creationId xmlns:a16="http://schemas.microsoft.com/office/drawing/2014/main" id="{B268BB25-E444-4C92-83A1-E4D6F070D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7906" y="1428730"/>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112">
                <a:extLst>
                  <a:ext uri="{FF2B5EF4-FFF2-40B4-BE49-F238E27FC236}">
                    <a16:creationId xmlns:a16="http://schemas.microsoft.com/office/drawing/2014/main" id="{9468C251-DE21-4B48-9BE9-25473D0F52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57409" y="910076"/>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5">
                <a:extLst>
                  <a:ext uri="{FF2B5EF4-FFF2-40B4-BE49-F238E27FC236}">
                    <a16:creationId xmlns:a16="http://schemas.microsoft.com/office/drawing/2014/main" id="{69374DCE-92DD-446F-9C06-4FD9C171AB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83378" y="27651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6">
                <a:extLst>
                  <a:ext uri="{FF2B5EF4-FFF2-40B4-BE49-F238E27FC236}">
                    <a16:creationId xmlns:a16="http://schemas.microsoft.com/office/drawing/2014/main" id="{258E2296-D453-46D9-818C-D207E4968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84905" y="510935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7">
                <a:extLst>
                  <a:ext uri="{FF2B5EF4-FFF2-40B4-BE49-F238E27FC236}">
                    <a16:creationId xmlns:a16="http://schemas.microsoft.com/office/drawing/2014/main" id="{48207F15-77EC-4A91-A365-6895A9C6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53335" y="2478886"/>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8">
                <a:extLst>
                  <a:ext uri="{FF2B5EF4-FFF2-40B4-BE49-F238E27FC236}">
                    <a16:creationId xmlns:a16="http://schemas.microsoft.com/office/drawing/2014/main" id="{A96D38DB-9495-4DBE-BDB7-EB1595D38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41783" y="481031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9">
                <a:extLst>
                  <a:ext uri="{FF2B5EF4-FFF2-40B4-BE49-F238E27FC236}">
                    <a16:creationId xmlns:a16="http://schemas.microsoft.com/office/drawing/2014/main" id="{29B258E2-CEDB-45A9-B556-32AC71C4F1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49921" y="4529838"/>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11">
                <a:extLst>
                  <a:ext uri="{FF2B5EF4-FFF2-40B4-BE49-F238E27FC236}">
                    <a16:creationId xmlns:a16="http://schemas.microsoft.com/office/drawing/2014/main" id="{2D586C45-5DFF-41ED-AEB9-8F3858E4EC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10282" y="4268606"/>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12">
                <a:extLst>
                  <a:ext uri="{FF2B5EF4-FFF2-40B4-BE49-F238E27FC236}">
                    <a16:creationId xmlns:a16="http://schemas.microsoft.com/office/drawing/2014/main" id="{C9B4633B-7A14-4DFF-9B10-E15DE426C1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22058" y="3766125"/>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13">
                <a:extLst>
                  <a:ext uri="{FF2B5EF4-FFF2-40B4-BE49-F238E27FC236}">
                    <a16:creationId xmlns:a16="http://schemas.microsoft.com/office/drawing/2014/main" id="{587B182B-8E16-43A1-A782-893619FC2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26523" y="3170095"/>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14">
                <a:extLst>
                  <a:ext uri="{FF2B5EF4-FFF2-40B4-BE49-F238E27FC236}">
                    <a16:creationId xmlns:a16="http://schemas.microsoft.com/office/drawing/2014/main" id="{34A0BA23-5B00-44AE-AB93-135184C1AA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17163" y="3410025"/>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16">
                <a:extLst>
                  <a:ext uri="{FF2B5EF4-FFF2-40B4-BE49-F238E27FC236}">
                    <a16:creationId xmlns:a16="http://schemas.microsoft.com/office/drawing/2014/main" id="{1A1CF6B8-FC28-43CA-8304-83BA2847C1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00898" y="4009157"/>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17">
                <a:extLst>
                  <a:ext uri="{FF2B5EF4-FFF2-40B4-BE49-F238E27FC236}">
                    <a16:creationId xmlns:a16="http://schemas.microsoft.com/office/drawing/2014/main" id="{C79EB67D-4664-48CC-8DFA-137F563702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35877" y="5421845"/>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21">
                <a:extLst>
                  <a:ext uri="{FF2B5EF4-FFF2-40B4-BE49-F238E27FC236}">
                    <a16:creationId xmlns:a16="http://schemas.microsoft.com/office/drawing/2014/main" id="{23820013-B618-4C4F-B57E-58DAA2828C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83868" y="5732999"/>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25">
                <a:extLst>
                  <a:ext uri="{FF2B5EF4-FFF2-40B4-BE49-F238E27FC236}">
                    <a16:creationId xmlns:a16="http://schemas.microsoft.com/office/drawing/2014/main" id="{E350A463-C2A4-4D68-9E71-B512B0D19D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64529" y="6498261"/>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29">
                <a:extLst>
                  <a:ext uri="{FF2B5EF4-FFF2-40B4-BE49-F238E27FC236}">
                    <a16:creationId xmlns:a16="http://schemas.microsoft.com/office/drawing/2014/main" id="{BC57309A-FF5D-478A-88A0-A4BE3C684C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64751" y="5971706"/>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31">
                <a:extLst>
                  <a:ext uri="{FF2B5EF4-FFF2-40B4-BE49-F238E27FC236}">
                    <a16:creationId xmlns:a16="http://schemas.microsoft.com/office/drawing/2014/main" id="{9F22C4B5-8A6E-47CB-B4D6-98B0D4BB16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43452" y="6281124"/>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32">
                <a:extLst>
                  <a:ext uri="{FF2B5EF4-FFF2-40B4-BE49-F238E27FC236}">
                    <a16:creationId xmlns:a16="http://schemas.microsoft.com/office/drawing/2014/main" id="{7E92F052-D723-495D-868C-296410F5F7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44632"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33">
                <a:extLst>
                  <a:ext uri="{FF2B5EF4-FFF2-40B4-BE49-F238E27FC236}">
                    <a16:creationId xmlns:a16="http://schemas.microsoft.com/office/drawing/2014/main" id="{5C008CF1-8C78-4239-B052-0B5041EDC9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74545"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34">
                <a:extLst>
                  <a:ext uri="{FF2B5EF4-FFF2-40B4-BE49-F238E27FC236}">
                    <a16:creationId xmlns:a16="http://schemas.microsoft.com/office/drawing/2014/main" id="{539E6F42-09A7-4472-942C-C54A5D7C65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78475"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35">
                <a:extLst>
                  <a:ext uri="{FF2B5EF4-FFF2-40B4-BE49-F238E27FC236}">
                    <a16:creationId xmlns:a16="http://schemas.microsoft.com/office/drawing/2014/main" id="{6C96C72D-9D17-4980-A553-E066155613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74127"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36">
                <a:extLst>
                  <a:ext uri="{FF2B5EF4-FFF2-40B4-BE49-F238E27FC236}">
                    <a16:creationId xmlns:a16="http://schemas.microsoft.com/office/drawing/2014/main" id="{45D9847C-95CC-437A-95AF-49C1825718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46264"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37">
                <a:extLst>
                  <a:ext uri="{FF2B5EF4-FFF2-40B4-BE49-F238E27FC236}">
                    <a16:creationId xmlns:a16="http://schemas.microsoft.com/office/drawing/2014/main" id="{B9D8076A-CA26-41D6-AB76-ED1B86A8DD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58030"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38">
                <a:extLst>
                  <a:ext uri="{FF2B5EF4-FFF2-40B4-BE49-F238E27FC236}">
                    <a16:creationId xmlns:a16="http://schemas.microsoft.com/office/drawing/2014/main" id="{ACBF348E-212A-4EE2-A9C8-C65E1678CC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65699"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39">
                <a:extLst>
                  <a:ext uri="{FF2B5EF4-FFF2-40B4-BE49-F238E27FC236}">
                    <a16:creationId xmlns:a16="http://schemas.microsoft.com/office/drawing/2014/main" id="{ADB6AE21-92E4-42D6-BC49-E087976C88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57807"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40">
                <a:extLst>
                  <a:ext uri="{FF2B5EF4-FFF2-40B4-BE49-F238E27FC236}">
                    <a16:creationId xmlns:a16="http://schemas.microsoft.com/office/drawing/2014/main" id="{2A48A234-019E-40CA-95FC-390D168D77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52771"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41">
                <a:extLst>
                  <a:ext uri="{FF2B5EF4-FFF2-40B4-BE49-F238E27FC236}">
                    <a16:creationId xmlns:a16="http://schemas.microsoft.com/office/drawing/2014/main" id="{0F5FEA51-6853-4BF4-8461-79FD3DDA70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46264"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42">
                <a:extLst>
                  <a:ext uri="{FF2B5EF4-FFF2-40B4-BE49-F238E27FC236}">
                    <a16:creationId xmlns:a16="http://schemas.microsoft.com/office/drawing/2014/main" id="{CE655D11-293F-4305-BCA0-196F3D0494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34432"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44">
                <a:extLst>
                  <a:ext uri="{FF2B5EF4-FFF2-40B4-BE49-F238E27FC236}">
                    <a16:creationId xmlns:a16="http://schemas.microsoft.com/office/drawing/2014/main" id="{416E183A-0D9C-4821-BD62-9CA648E96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38222"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45">
                <a:extLst>
                  <a:ext uri="{FF2B5EF4-FFF2-40B4-BE49-F238E27FC236}">
                    <a16:creationId xmlns:a16="http://schemas.microsoft.com/office/drawing/2014/main" id="{1FA51AD8-7B74-41CF-9A6D-33643002F5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16071"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46">
                <a:extLst>
                  <a:ext uri="{FF2B5EF4-FFF2-40B4-BE49-F238E27FC236}">
                    <a16:creationId xmlns:a16="http://schemas.microsoft.com/office/drawing/2014/main" id="{C297914E-981E-4D31-9A89-6A68EA2B47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65130"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0" name="Freeform 47">
                <a:extLst>
                  <a:ext uri="{FF2B5EF4-FFF2-40B4-BE49-F238E27FC236}">
                    <a16:creationId xmlns:a16="http://schemas.microsoft.com/office/drawing/2014/main" id="{C8FE7D07-2ACA-4830-BB98-FE568A1A41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23275"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1" name="Freeform 48">
                <a:extLst>
                  <a:ext uri="{FF2B5EF4-FFF2-40B4-BE49-F238E27FC236}">
                    <a16:creationId xmlns:a16="http://schemas.microsoft.com/office/drawing/2014/main" id="{D8C678D8-D159-48FE-BD0C-2C4A937ACB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18532"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2" name="Freeform 49">
                <a:extLst>
                  <a:ext uri="{FF2B5EF4-FFF2-40B4-BE49-F238E27FC236}">
                    <a16:creationId xmlns:a16="http://schemas.microsoft.com/office/drawing/2014/main" id="{29574B54-7600-4D46-BCE4-333BD9C7FF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17146"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Freeform 62">
                <a:extLst>
                  <a:ext uri="{FF2B5EF4-FFF2-40B4-BE49-F238E27FC236}">
                    <a16:creationId xmlns:a16="http://schemas.microsoft.com/office/drawing/2014/main" id="{71DFCCAC-BC4E-438E-847C-23F9ED6D86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08964" y="2950571"/>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Freeform 63">
                <a:extLst>
                  <a:ext uri="{FF2B5EF4-FFF2-40B4-BE49-F238E27FC236}">
                    <a16:creationId xmlns:a16="http://schemas.microsoft.com/office/drawing/2014/main" id="{04BC880B-F0A1-4F59-9595-F9757CEA3C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20322" y="4089184"/>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Freeform 64">
                <a:extLst>
                  <a:ext uri="{FF2B5EF4-FFF2-40B4-BE49-F238E27FC236}">
                    <a16:creationId xmlns:a16="http://schemas.microsoft.com/office/drawing/2014/main" id="{BDA2CAA7-50D4-45D1-9987-B04B1B2C9E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8273" y="268226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Freeform 65">
                <a:extLst>
                  <a:ext uri="{FF2B5EF4-FFF2-40B4-BE49-F238E27FC236}">
                    <a16:creationId xmlns:a16="http://schemas.microsoft.com/office/drawing/2014/main" id="{0205D403-CB96-4598-840E-C69BE0F85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8904" y="3826278"/>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7" name="Freeform 66">
                <a:extLst>
                  <a:ext uri="{FF2B5EF4-FFF2-40B4-BE49-F238E27FC236}">
                    <a16:creationId xmlns:a16="http://schemas.microsoft.com/office/drawing/2014/main" id="{C87A8393-9E4F-46F4-8329-B4BA56FA00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6686" y="5372714"/>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8" name="Freeform 67">
                <a:extLst>
                  <a:ext uri="{FF2B5EF4-FFF2-40B4-BE49-F238E27FC236}">
                    <a16:creationId xmlns:a16="http://schemas.microsoft.com/office/drawing/2014/main" id="{88BE4EC1-3B86-40F5-93A2-50EB4D167E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56866" y="4588736"/>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9" name="Freeform 68">
                <a:extLst>
                  <a:ext uri="{FF2B5EF4-FFF2-40B4-BE49-F238E27FC236}">
                    <a16:creationId xmlns:a16="http://schemas.microsoft.com/office/drawing/2014/main" id="{DAB31707-2BF8-45D1-A32F-9F5C0E30A4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4254" y="324599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0" name="Freeform 69">
                <a:extLst>
                  <a:ext uri="{FF2B5EF4-FFF2-40B4-BE49-F238E27FC236}">
                    <a16:creationId xmlns:a16="http://schemas.microsoft.com/office/drawing/2014/main" id="{9C8FA174-E0E4-49F2-A960-0BE48D3019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63511" y="5654959"/>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1" name="Freeform 70">
                <a:extLst>
                  <a:ext uri="{FF2B5EF4-FFF2-40B4-BE49-F238E27FC236}">
                    <a16:creationId xmlns:a16="http://schemas.microsoft.com/office/drawing/2014/main" id="{9C475233-7BEF-47BB-8A48-185AF3BE77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27724" y="6246703"/>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2" name="Freeform 71">
                <a:extLst>
                  <a:ext uri="{FF2B5EF4-FFF2-40B4-BE49-F238E27FC236}">
                    <a16:creationId xmlns:a16="http://schemas.microsoft.com/office/drawing/2014/main" id="{015728E8-62B6-4217-B383-43AA084AA6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5054" y="513430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3" name="Freeform 72">
                <a:extLst>
                  <a:ext uri="{FF2B5EF4-FFF2-40B4-BE49-F238E27FC236}">
                    <a16:creationId xmlns:a16="http://schemas.microsoft.com/office/drawing/2014/main" id="{77D689AF-C161-494D-A4B8-B746B0A7D0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1791" y="4907450"/>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4" name="Freeform 73">
                <a:extLst>
                  <a:ext uri="{FF2B5EF4-FFF2-40B4-BE49-F238E27FC236}">
                    <a16:creationId xmlns:a16="http://schemas.microsoft.com/office/drawing/2014/main" id="{9BD9C1D5-8CC9-4FD9-8775-C51FE208DB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6664" y="4407815"/>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5" name="Freeform 74">
                <a:extLst>
                  <a:ext uri="{FF2B5EF4-FFF2-40B4-BE49-F238E27FC236}">
                    <a16:creationId xmlns:a16="http://schemas.microsoft.com/office/drawing/2014/main" id="{BE04C179-888B-4E0C-AB31-0DAEEDF7F6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44616" y="5988099"/>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6" name="Freeform 75">
                <a:extLst>
                  <a:ext uri="{FF2B5EF4-FFF2-40B4-BE49-F238E27FC236}">
                    <a16:creationId xmlns:a16="http://schemas.microsoft.com/office/drawing/2014/main" id="{6B7C84F5-868D-4805-9F83-C8A345D3D5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9625" y="2442495"/>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7" name="Freeform 77">
                <a:extLst>
                  <a:ext uri="{FF2B5EF4-FFF2-40B4-BE49-F238E27FC236}">
                    <a16:creationId xmlns:a16="http://schemas.microsoft.com/office/drawing/2014/main" id="{B86694F4-707C-4741-BA22-5E0CDF61F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44871" y="3606778"/>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8" name="Freeform 85">
                <a:extLst>
                  <a:ext uri="{FF2B5EF4-FFF2-40B4-BE49-F238E27FC236}">
                    <a16:creationId xmlns:a16="http://schemas.microsoft.com/office/drawing/2014/main" id="{268A4DA4-E5A8-4031-8FB8-C1359830DC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31130" y="6434597"/>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9" name="Freeform 87">
                <a:extLst>
                  <a:ext uri="{FF2B5EF4-FFF2-40B4-BE49-F238E27FC236}">
                    <a16:creationId xmlns:a16="http://schemas.microsoft.com/office/drawing/2014/main" id="{2CB62FF0-AEEA-45FC-9BD0-2D100F390C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18609" y="6657631"/>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0" name="Freeform 88">
                <a:extLst>
                  <a:ext uri="{FF2B5EF4-FFF2-40B4-BE49-F238E27FC236}">
                    <a16:creationId xmlns:a16="http://schemas.microsoft.com/office/drawing/2014/main" id="{753DCB44-0E85-4770-A989-F1B86F20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19170" y="5704047"/>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1" name="Freeform 91">
                <a:extLst>
                  <a:ext uri="{FF2B5EF4-FFF2-40B4-BE49-F238E27FC236}">
                    <a16:creationId xmlns:a16="http://schemas.microsoft.com/office/drawing/2014/main" id="{5DA00070-D353-48A9-AFBD-9305424EB7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58166" y="276408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2" name="Freeform 92">
                <a:extLst>
                  <a:ext uri="{FF2B5EF4-FFF2-40B4-BE49-F238E27FC236}">
                    <a16:creationId xmlns:a16="http://schemas.microsoft.com/office/drawing/2014/main" id="{FEF02EE7-A1CD-4F49-9BBC-4F845786BD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37206" y="2420506"/>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3" name="Freeform 93">
                <a:extLst>
                  <a:ext uri="{FF2B5EF4-FFF2-40B4-BE49-F238E27FC236}">
                    <a16:creationId xmlns:a16="http://schemas.microsoft.com/office/drawing/2014/main" id="{D94FF856-CBC2-4F9B-8C88-0A61402F94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6708" y="3285274"/>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4" name="Freeform 94">
                <a:extLst>
                  <a:ext uri="{FF2B5EF4-FFF2-40B4-BE49-F238E27FC236}">
                    <a16:creationId xmlns:a16="http://schemas.microsoft.com/office/drawing/2014/main" id="{AB7BC1C0-67DD-44B3-AEF8-3046B55C12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01814" y="5367453"/>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5" name="Freeform 95">
                <a:extLst>
                  <a:ext uri="{FF2B5EF4-FFF2-40B4-BE49-F238E27FC236}">
                    <a16:creationId xmlns:a16="http://schemas.microsoft.com/office/drawing/2014/main" id="{79D1FD88-FD27-4B5E-9EC2-911808A058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20165" y="3055861"/>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6" name="Freeform 96">
                <a:extLst>
                  <a:ext uri="{FF2B5EF4-FFF2-40B4-BE49-F238E27FC236}">
                    <a16:creationId xmlns:a16="http://schemas.microsoft.com/office/drawing/2014/main" id="{C7DE49B6-A789-40DB-B057-37DCE5E41C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85551" y="3575426"/>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7" name="Freeform 97">
                <a:extLst>
                  <a:ext uri="{FF2B5EF4-FFF2-40B4-BE49-F238E27FC236}">
                    <a16:creationId xmlns:a16="http://schemas.microsoft.com/office/drawing/2014/main" id="{5873829D-5204-48B1-8271-B803682D83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54863" y="4784277"/>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8" name="Freeform 98">
                <a:extLst>
                  <a:ext uri="{FF2B5EF4-FFF2-40B4-BE49-F238E27FC236}">
                    <a16:creationId xmlns:a16="http://schemas.microsoft.com/office/drawing/2014/main" id="{26F30F65-64C8-44FB-B6BD-0BBAFA3B7F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7348" y="426581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9" name="Freeform 99">
                <a:extLst>
                  <a:ext uri="{FF2B5EF4-FFF2-40B4-BE49-F238E27FC236}">
                    <a16:creationId xmlns:a16="http://schemas.microsoft.com/office/drawing/2014/main" id="{193BEA64-7498-46F1-85CC-A5C96EC982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40243" y="447367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0" name="Freeform 100">
                <a:extLst>
                  <a:ext uri="{FF2B5EF4-FFF2-40B4-BE49-F238E27FC236}">
                    <a16:creationId xmlns:a16="http://schemas.microsoft.com/office/drawing/2014/main" id="{B0C67838-49E2-4B6A-AC69-3A6B791DA6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9752" y="389425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1" name="Freeform 101">
                <a:extLst>
                  <a:ext uri="{FF2B5EF4-FFF2-40B4-BE49-F238E27FC236}">
                    <a16:creationId xmlns:a16="http://schemas.microsoft.com/office/drawing/2014/main" id="{49A20809-A2DD-4085-B78C-B4BA41E979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4469" y="5102465"/>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2" name="Freeform 102">
                <a:extLst>
                  <a:ext uri="{FF2B5EF4-FFF2-40B4-BE49-F238E27FC236}">
                    <a16:creationId xmlns:a16="http://schemas.microsoft.com/office/drawing/2014/main" id="{B775045C-37C7-4493-8D9C-9F99C55F0F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0648" y="5662850"/>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3" name="Freeform 103">
                <a:extLst>
                  <a:ext uri="{FF2B5EF4-FFF2-40B4-BE49-F238E27FC236}">
                    <a16:creationId xmlns:a16="http://schemas.microsoft.com/office/drawing/2014/main" id="{A3BE9A7E-1BA8-46F8-B318-E2ECCBFDC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73556" y="593327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4" name="Freeform 104">
                <a:extLst>
                  <a:ext uri="{FF2B5EF4-FFF2-40B4-BE49-F238E27FC236}">
                    <a16:creationId xmlns:a16="http://schemas.microsoft.com/office/drawing/2014/main" id="{5F1ADC58-BB04-4DC8-AABD-162D83F27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89016" y="246418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5" name="Freeform 113">
                <a:extLst>
                  <a:ext uri="{FF2B5EF4-FFF2-40B4-BE49-F238E27FC236}">
                    <a16:creationId xmlns:a16="http://schemas.microsoft.com/office/drawing/2014/main" id="{F994FC45-8DC0-49B0-A05A-B2B1878F3E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0357" y="4852103"/>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6" name="Freeform 114">
                <a:extLst>
                  <a:ext uri="{FF2B5EF4-FFF2-40B4-BE49-F238E27FC236}">
                    <a16:creationId xmlns:a16="http://schemas.microsoft.com/office/drawing/2014/main" id="{B0DFE4B7-ABE2-4D83-A5BC-2100890C36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3761" y="3618418"/>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7" name="Freeform 115">
                <a:extLst>
                  <a:ext uri="{FF2B5EF4-FFF2-40B4-BE49-F238E27FC236}">
                    <a16:creationId xmlns:a16="http://schemas.microsoft.com/office/drawing/2014/main" id="{3875A6F5-143B-4099-A2BA-B42D029810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38048" y="428127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8" name="Freeform 117">
                <a:extLst>
                  <a:ext uri="{FF2B5EF4-FFF2-40B4-BE49-F238E27FC236}">
                    <a16:creationId xmlns:a16="http://schemas.microsoft.com/office/drawing/2014/main" id="{D55AA3FB-BBFD-48A5-A816-17F15A8BA1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25365" y="597695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9" name="Freeform 118">
                <a:extLst>
                  <a:ext uri="{FF2B5EF4-FFF2-40B4-BE49-F238E27FC236}">
                    <a16:creationId xmlns:a16="http://schemas.microsoft.com/office/drawing/2014/main" id="{6069A188-5649-4675-BA50-263D06231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14781" y="6554638"/>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0" name="Freeform 119">
                <a:extLst>
                  <a:ext uri="{FF2B5EF4-FFF2-40B4-BE49-F238E27FC236}">
                    <a16:creationId xmlns:a16="http://schemas.microsoft.com/office/drawing/2014/main" id="{FC01152A-5489-44EF-B864-EC4DD7B316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01455" y="6286263"/>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1" name="Freeform 8">
                <a:extLst>
                  <a:ext uri="{FF2B5EF4-FFF2-40B4-BE49-F238E27FC236}">
                    <a16:creationId xmlns:a16="http://schemas.microsoft.com/office/drawing/2014/main" id="{D3CAA289-9C0C-490A-9768-49BBD637B9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82287"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2" name="Freeform 8">
                <a:extLst>
                  <a:ext uri="{FF2B5EF4-FFF2-40B4-BE49-F238E27FC236}">
                    <a16:creationId xmlns:a16="http://schemas.microsoft.com/office/drawing/2014/main" id="{0ACB33D8-7879-498C-8BC7-4C4F6ECED2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82464" y="9710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3" name="Freeform 106">
                <a:extLst>
                  <a:ext uri="{FF2B5EF4-FFF2-40B4-BE49-F238E27FC236}">
                    <a16:creationId xmlns:a16="http://schemas.microsoft.com/office/drawing/2014/main" id="{A6BB204E-D937-4C4D-BCB6-DF9F7A4063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41618" y="6714098"/>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73" name="Freeform 8">
              <a:extLst>
                <a:ext uri="{FF2B5EF4-FFF2-40B4-BE49-F238E27FC236}">
                  <a16:creationId xmlns:a16="http://schemas.microsoft.com/office/drawing/2014/main" id="{EF447936-9AA6-4873-BD6B-3A7DBBCF4E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83502" y="7475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43">
              <a:extLst>
                <a:ext uri="{FF2B5EF4-FFF2-40B4-BE49-F238E27FC236}">
                  <a16:creationId xmlns:a16="http://schemas.microsoft.com/office/drawing/2014/main" id="{CC3E0D11-92C6-4141-B7C5-5B8BA0E40E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29875" y="6000711"/>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51">
              <a:extLst>
                <a:ext uri="{FF2B5EF4-FFF2-40B4-BE49-F238E27FC236}">
                  <a16:creationId xmlns:a16="http://schemas.microsoft.com/office/drawing/2014/main" id="{CA82DB1A-E0D4-4D6D-A64A-868014C794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40382" y="577584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52">
              <a:extLst>
                <a:ext uri="{FF2B5EF4-FFF2-40B4-BE49-F238E27FC236}">
                  <a16:creationId xmlns:a16="http://schemas.microsoft.com/office/drawing/2014/main" id="{79E9E5C1-D60A-4EA8-9C04-15595A7BB4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8609" y="6434505"/>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53">
              <a:extLst>
                <a:ext uri="{FF2B5EF4-FFF2-40B4-BE49-F238E27FC236}">
                  <a16:creationId xmlns:a16="http://schemas.microsoft.com/office/drawing/2014/main" id="{BAD910CD-D57C-45DA-8A9B-5E3CD57EA6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9890" y="5548501"/>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54">
              <a:extLst>
                <a:ext uri="{FF2B5EF4-FFF2-40B4-BE49-F238E27FC236}">
                  <a16:creationId xmlns:a16="http://schemas.microsoft.com/office/drawing/2014/main" id="{5402826A-583C-4667-AEF8-DAA4269281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58217" y="6215713"/>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55">
              <a:extLst>
                <a:ext uri="{FF2B5EF4-FFF2-40B4-BE49-F238E27FC236}">
                  <a16:creationId xmlns:a16="http://schemas.microsoft.com/office/drawing/2014/main" id="{4E02EBB7-1EC6-4320-B9C9-64E237CB9C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6485" y="5348692"/>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56">
              <a:extLst>
                <a:ext uri="{FF2B5EF4-FFF2-40B4-BE49-F238E27FC236}">
                  <a16:creationId xmlns:a16="http://schemas.microsoft.com/office/drawing/2014/main" id="{C62D78D2-A229-4811-9BFA-43C28BC02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9447" y="4515392"/>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57">
              <a:extLst>
                <a:ext uri="{FF2B5EF4-FFF2-40B4-BE49-F238E27FC236}">
                  <a16:creationId xmlns:a16="http://schemas.microsoft.com/office/drawing/2014/main" id="{50D562C1-4FFF-4863-9D92-339D7D8674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40588" y="5114466"/>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59">
              <a:extLst>
                <a:ext uri="{FF2B5EF4-FFF2-40B4-BE49-F238E27FC236}">
                  <a16:creationId xmlns:a16="http://schemas.microsoft.com/office/drawing/2014/main" id="{49EA74AB-1F40-426C-9606-B571634E09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67517" y="665874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0">
              <a:extLst>
                <a:ext uri="{FF2B5EF4-FFF2-40B4-BE49-F238E27FC236}">
                  <a16:creationId xmlns:a16="http://schemas.microsoft.com/office/drawing/2014/main" id="{24E43341-2786-439A-990F-D4DA152990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50066" y="48125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1">
              <a:extLst>
                <a:ext uri="{FF2B5EF4-FFF2-40B4-BE49-F238E27FC236}">
                  <a16:creationId xmlns:a16="http://schemas.microsoft.com/office/drawing/2014/main" id="{C301CB0C-1558-41B4-B70E-2CC306AB5A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57683" y="492022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78">
              <a:extLst>
                <a:ext uri="{FF2B5EF4-FFF2-40B4-BE49-F238E27FC236}">
                  <a16:creationId xmlns:a16="http://schemas.microsoft.com/office/drawing/2014/main" id="{9EFD2F56-A311-4A9C-98DB-DD899F8451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73283" y="608534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79">
              <a:extLst>
                <a:ext uri="{FF2B5EF4-FFF2-40B4-BE49-F238E27FC236}">
                  <a16:creationId xmlns:a16="http://schemas.microsoft.com/office/drawing/2014/main" id="{EB1A7473-AA51-43BA-A524-59689C5D46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84838" y="586000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80">
              <a:extLst>
                <a:ext uri="{FF2B5EF4-FFF2-40B4-BE49-F238E27FC236}">
                  <a16:creationId xmlns:a16="http://schemas.microsoft.com/office/drawing/2014/main" id="{515EE26E-DD80-4E28-A9E4-E3C1C95930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89291" y="562547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81">
              <a:extLst>
                <a:ext uri="{FF2B5EF4-FFF2-40B4-BE49-F238E27FC236}">
                  <a16:creationId xmlns:a16="http://schemas.microsoft.com/office/drawing/2014/main" id="{6CA0BB20-E66B-4B1E-A334-03D3C79226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90291" y="45879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82">
              <a:extLst>
                <a:ext uri="{FF2B5EF4-FFF2-40B4-BE49-F238E27FC236}">
                  <a16:creationId xmlns:a16="http://schemas.microsoft.com/office/drawing/2014/main" id="{927E0985-C47E-44F1-874C-8067B5FEEF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94861" y="4831613"/>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83">
              <a:extLst>
                <a:ext uri="{FF2B5EF4-FFF2-40B4-BE49-F238E27FC236}">
                  <a16:creationId xmlns:a16="http://schemas.microsoft.com/office/drawing/2014/main" id="{F9046F3A-DBB1-4C4D-8D5B-82B836FE4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19646" y="5058270"/>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84">
              <a:extLst>
                <a:ext uri="{FF2B5EF4-FFF2-40B4-BE49-F238E27FC236}">
                  <a16:creationId xmlns:a16="http://schemas.microsoft.com/office/drawing/2014/main" id="{FE7EE438-DD14-4738-A241-20B943B35A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08630" y="627687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86">
              <a:extLst>
                <a:ext uri="{FF2B5EF4-FFF2-40B4-BE49-F238E27FC236}">
                  <a16:creationId xmlns:a16="http://schemas.microsoft.com/office/drawing/2014/main" id="{CCD6D4A0-93F3-450E-855C-A0EABF8208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22208" y="6707185"/>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89">
              <a:extLst>
                <a:ext uri="{FF2B5EF4-FFF2-40B4-BE49-F238E27FC236}">
                  <a16:creationId xmlns:a16="http://schemas.microsoft.com/office/drawing/2014/main" id="{FFC49BA2-2C2F-4532-8C33-1DB7C24A9D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40314" y="5335087"/>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90">
              <a:extLst>
                <a:ext uri="{FF2B5EF4-FFF2-40B4-BE49-F238E27FC236}">
                  <a16:creationId xmlns:a16="http://schemas.microsoft.com/office/drawing/2014/main" id="{B9C3E3E0-3543-4DB4-9553-C483590B4F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94500" y="4796228"/>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05">
              <a:extLst>
                <a:ext uri="{FF2B5EF4-FFF2-40B4-BE49-F238E27FC236}">
                  <a16:creationId xmlns:a16="http://schemas.microsoft.com/office/drawing/2014/main" id="{D1611641-4970-4C93-B005-82D774C7A4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42851" y="4806487"/>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06">
              <a:extLst>
                <a:ext uri="{FF2B5EF4-FFF2-40B4-BE49-F238E27FC236}">
                  <a16:creationId xmlns:a16="http://schemas.microsoft.com/office/drawing/2014/main" id="{40083E90-33FD-4861-8B17-340056901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59418" y="61952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07">
              <a:extLst>
                <a:ext uri="{FF2B5EF4-FFF2-40B4-BE49-F238E27FC236}">
                  <a16:creationId xmlns:a16="http://schemas.microsoft.com/office/drawing/2014/main" id="{94952852-5E0A-47E7-B0C6-F92962CC25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54157" y="4530841"/>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08">
              <a:extLst>
                <a:ext uri="{FF2B5EF4-FFF2-40B4-BE49-F238E27FC236}">
                  <a16:creationId xmlns:a16="http://schemas.microsoft.com/office/drawing/2014/main" id="{3EA0ADD2-2C5C-4EBB-AC72-FE268D4C6A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75038" y="5591969"/>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09">
              <a:extLst>
                <a:ext uri="{FF2B5EF4-FFF2-40B4-BE49-F238E27FC236}">
                  <a16:creationId xmlns:a16="http://schemas.microsoft.com/office/drawing/2014/main" id="{CCF7EDDF-9DA6-4F4F-A8D9-6F9D608F97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59054" y="509635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10">
              <a:extLst>
                <a:ext uri="{FF2B5EF4-FFF2-40B4-BE49-F238E27FC236}">
                  <a16:creationId xmlns:a16="http://schemas.microsoft.com/office/drawing/2014/main" id="{B4ACE8BD-5655-44BC-9DD6-5791448B2B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8783" y="6425985"/>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11">
              <a:extLst>
                <a:ext uri="{FF2B5EF4-FFF2-40B4-BE49-F238E27FC236}">
                  <a16:creationId xmlns:a16="http://schemas.microsoft.com/office/drawing/2014/main" id="{6C8B78B0-ADF5-4E39-8488-83382AF0DA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4039" y="5365413"/>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12">
              <a:extLst>
                <a:ext uri="{FF2B5EF4-FFF2-40B4-BE49-F238E27FC236}">
                  <a16:creationId xmlns:a16="http://schemas.microsoft.com/office/drawing/2014/main" id="{07597995-748E-4B55-A4B9-DF71D499FF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7829" y="588977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32">
              <a:extLst>
                <a:ext uri="{FF2B5EF4-FFF2-40B4-BE49-F238E27FC236}">
                  <a16:creationId xmlns:a16="http://schemas.microsoft.com/office/drawing/2014/main" id="{28639BDB-3882-43F7-93C4-66E9F7E41D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4021" y="3479196"/>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33">
              <a:extLst>
                <a:ext uri="{FF2B5EF4-FFF2-40B4-BE49-F238E27FC236}">
                  <a16:creationId xmlns:a16="http://schemas.microsoft.com/office/drawing/2014/main" id="{8A0AF7DA-1B05-49CD-8367-3C63151C38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7018" y="241889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34">
              <a:extLst>
                <a:ext uri="{FF2B5EF4-FFF2-40B4-BE49-F238E27FC236}">
                  <a16:creationId xmlns:a16="http://schemas.microsoft.com/office/drawing/2014/main" id="{9F93108D-4661-454E-8F6E-63F910B186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49926" y="1412594"/>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35">
              <a:extLst>
                <a:ext uri="{FF2B5EF4-FFF2-40B4-BE49-F238E27FC236}">
                  <a16:creationId xmlns:a16="http://schemas.microsoft.com/office/drawing/2014/main" id="{87E22E6B-5EC7-473E-9BDF-DDAA9A6474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43732" y="186616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36">
              <a:extLst>
                <a:ext uri="{FF2B5EF4-FFF2-40B4-BE49-F238E27FC236}">
                  <a16:creationId xmlns:a16="http://schemas.microsoft.com/office/drawing/2014/main" id="{CADF4DD2-27C7-454B-9F32-B2707E0FCC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2389" y="731937"/>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37">
              <a:extLst>
                <a:ext uri="{FF2B5EF4-FFF2-40B4-BE49-F238E27FC236}">
                  <a16:creationId xmlns:a16="http://schemas.microsoft.com/office/drawing/2014/main" id="{718D23B6-4347-4B9E-B3EF-A0A9A13EF3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89866" y="3699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38">
              <a:extLst>
                <a:ext uri="{FF2B5EF4-FFF2-40B4-BE49-F238E27FC236}">
                  <a16:creationId xmlns:a16="http://schemas.microsoft.com/office/drawing/2014/main" id="{D1448697-37CA-47CF-8C3D-F2DF2383A7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69791" y="1911761"/>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39">
              <a:extLst>
                <a:ext uri="{FF2B5EF4-FFF2-40B4-BE49-F238E27FC236}">
                  <a16:creationId xmlns:a16="http://schemas.microsoft.com/office/drawing/2014/main" id="{F5D8564C-C91F-4081-B3D0-99AC95260A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4138" y="1658399"/>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40">
              <a:extLst>
                <a:ext uri="{FF2B5EF4-FFF2-40B4-BE49-F238E27FC236}">
                  <a16:creationId xmlns:a16="http://schemas.microsoft.com/office/drawing/2014/main" id="{E0DFDBCB-F6B7-4C88-8692-AA6C4631EE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5630" y="4201698"/>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41">
              <a:extLst>
                <a:ext uri="{FF2B5EF4-FFF2-40B4-BE49-F238E27FC236}">
                  <a16:creationId xmlns:a16="http://schemas.microsoft.com/office/drawing/2014/main" id="{03DC3BAD-FDE4-4699-A9B7-0EAF537E3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2389" y="52440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42">
              <a:extLst>
                <a:ext uri="{FF2B5EF4-FFF2-40B4-BE49-F238E27FC236}">
                  <a16:creationId xmlns:a16="http://schemas.microsoft.com/office/drawing/2014/main" id="{74D2A2BB-B355-444B-A825-BC3124E74D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07663" y="63461"/>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44">
              <a:extLst>
                <a:ext uri="{FF2B5EF4-FFF2-40B4-BE49-F238E27FC236}">
                  <a16:creationId xmlns:a16="http://schemas.microsoft.com/office/drawing/2014/main" id="{6BA13D45-647D-469B-A330-6A1E7C30C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93723" y="2715738"/>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45">
              <a:extLst>
                <a:ext uri="{FF2B5EF4-FFF2-40B4-BE49-F238E27FC236}">
                  <a16:creationId xmlns:a16="http://schemas.microsoft.com/office/drawing/2014/main" id="{582FD052-32A0-4DE5-8E13-61623B628E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002582" y="1040316"/>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46">
              <a:extLst>
                <a:ext uri="{FF2B5EF4-FFF2-40B4-BE49-F238E27FC236}">
                  <a16:creationId xmlns:a16="http://schemas.microsoft.com/office/drawing/2014/main" id="{B568485A-4DD9-45DC-A69C-52B08C6E99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6562" y="3969079"/>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47">
              <a:extLst>
                <a:ext uri="{FF2B5EF4-FFF2-40B4-BE49-F238E27FC236}">
                  <a16:creationId xmlns:a16="http://schemas.microsoft.com/office/drawing/2014/main" id="{F0289B14-9A38-4873-B5E4-B2AF9B9F48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91833" y="2953392"/>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48">
              <a:extLst>
                <a:ext uri="{FF2B5EF4-FFF2-40B4-BE49-F238E27FC236}">
                  <a16:creationId xmlns:a16="http://schemas.microsoft.com/office/drawing/2014/main" id="{4DFB9DAA-1189-41D2-B2DA-A0C618361A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010754" y="318604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49">
              <a:extLst>
                <a:ext uri="{FF2B5EF4-FFF2-40B4-BE49-F238E27FC236}">
                  <a16:creationId xmlns:a16="http://schemas.microsoft.com/office/drawing/2014/main" id="{CA0ECA5A-2C52-4A35-9066-80A01F7E08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018344" y="291930"/>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62">
              <a:extLst>
                <a:ext uri="{FF2B5EF4-FFF2-40B4-BE49-F238E27FC236}">
                  <a16:creationId xmlns:a16="http://schemas.microsoft.com/office/drawing/2014/main" id="{3969E6EE-0CB6-4C99-A3B8-422FBD6D3A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03486" y="3855812"/>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63">
              <a:extLst>
                <a:ext uri="{FF2B5EF4-FFF2-40B4-BE49-F238E27FC236}">
                  <a16:creationId xmlns:a16="http://schemas.microsoft.com/office/drawing/2014/main" id="{A2C89BE4-E8EA-4862-A49F-74E984B419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21370" y="2668238"/>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64">
              <a:extLst>
                <a:ext uri="{FF2B5EF4-FFF2-40B4-BE49-F238E27FC236}">
                  <a16:creationId xmlns:a16="http://schemas.microsoft.com/office/drawing/2014/main" id="{78DD5330-374E-43EA-B7D6-10BA1F2762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37469" y="4098824"/>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65">
              <a:extLst>
                <a:ext uri="{FF2B5EF4-FFF2-40B4-BE49-F238E27FC236}">
                  <a16:creationId xmlns:a16="http://schemas.microsoft.com/office/drawing/2014/main" id="{EBC8CDE9-3229-43F8-A3C1-47A48F36BB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52788" y="2976026"/>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66">
              <a:extLst>
                <a:ext uri="{FF2B5EF4-FFF2-40B4-BE49-F238E27FC236}">
                  <a16:creationId xmlns:a16="http://schemas.microsoft.com/office/drawing/2014/main" id="{623FE43E-D941-409A-8679-EACA240146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55259" y="1396948"/>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67">
              <a:extLst>
                <a:ext uri="{FF2B5EF4-FFF2-40B4-BE49-F238E27FC236}">
                  <a16:creationId xmlns:a16="http://schemas.microsoft.com/office/drawing/2014/main" id="{1240FB87-B56D-42D4-BB5C-D35C7FB391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48495" y="2174398"/>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68">
              <a:extLst>
                <a:ext uri="{FF2B5EF4-FFF2-40B4-BE49-F238E27FC236}">
                  <a16:creationId xmlns:a16="http://schemas.microsoft.com/office/drawing/2014/main" id="{0E8F864D-8E69-4D35-9BEA-5BC7B0319F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63642" y="351142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69">
              <a:extLst>
                <a:ext uri="{FF2B5EF4-FFF2-40B4-BE49-F238E27FC236}">
                  <a16:creationId xmlns:a16="http://schemas.microsoft.com/office/drawing/2014/main" id="{961ED267-A8A8-4A92-AA7D-130EF69D79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55142" y="1114703"/>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70">
              <a:extLst>
                <a:ext uri="{FF2B5EF4-FFF2-40B4-BE49-F238E27FC236}">
                  <a16:creationId xmlns:a16="http://schemas.microsoft.com/office/drawing/2014/main" id="{D73E611B-EF5E-4E4B-93BA-0BAD56982C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04221" y="55886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71">
              <a:extLst>
                <a:ext uri="{FF2B5EF4-FFF2-40B4-BE49-F238E27FC236}">
                  <a16:creationId xmlns:a16="http://schemas.microsoft.com/office/drawing/2014/main" id="{6A5AADC7-B0CE-4F14-A4FE-B5F852D412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56891" y="1656570"/>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72">
              <a:extLst>
                <a:ext uri="{FF2B5EF4-FFF2-40B4-BE49-F238E27FC236}">
                  <a16:creationId xmlns:a16="http://schemas.microsoft.com/office/drawing/2014/main" id="{150B1A56-3AEB-4922-A18D-15B3A9E911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60154" y="1883429"/>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73">
              <a:extLst>
                <a:ext uri="{FF2B5EF4-FFF2-40B4-BE49-F238E27FC236}">
                  <a16:creationId xmlns:a16="http://schemas.microsoft.com/office/drawing/2014/main" id="{93CB2ECB-40C7-4CFF-8B96-49D84DBDED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65028" y="2389592"/>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74">
              <a:extLst>
                <a:ext uri="{FF2B5EF4-FFF2-40B4-BE49-F238E27FC236}">
                  <a16:creationId xmlns:a16="http://schemas.microsoft.com/office/drawing/2014/main" id="{77082064-D677-4175-9DF3-4AAA29246B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81126" y="77258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75">
              <a:extLst>
                <a:ext uri="{FF2B5EF4-FFF2-40B4-BE49-F238E27FC236}">
                  <a16:creationId xmlns:a16="http://schemas.microsoft.com/office/drawing/2014/main" id="{793C90AC-25CB-4BA8-BA64-3BE8674DBA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94978" y="4360624"/>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77">
              <a:extLst>
                <a:ext uri="{FF2B5EF4-FFF2-40B4-BE49-F238E27FC236}">
                  <a16:creationId xmlns:a16="http://schemas.microsoft.com/office/drawing/2014/main" id="{B559AEC6-6EB2-4DB6-AC71-4288F29C33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66692" y="31996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85">
              <a:extLst>
                <a:ext uri="{FF2B5EF4-FFF2-40B4-BE49-F238E27FC236}">
                  <a16:creationId xmlns:a16="http://schemas.microsoft.com/office/drawing/2014/main" id="{FA44E75F-1E67-4CE5-9031-B51E54BBD4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04360" y="34975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87">
              <a:extLst>
                <a:ext uri="{FF2B5EF4-FFF2-40B4-BE49-F238E27FC236}">
                  <a16:creationId xmlns:a16="http://schemas.microsoft.com/office/drawing/2014/main" id="{5FAED826-72E1-4FD0-B991-CA76C09309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09792" y="13324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88">
              <a:extLst>
                <a:ext uri="{FF2B5EF4-FFF2-40B4-BE49-F238E27FC236}">
                  <a16:creationId xmlns:a16="http://schemas.microsoft.com/office/drawing/2014/main" id="{84FB6649-2CD7-4260-B0FC-6D2AE0356F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37724" y="117088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91">
              <a:extLst>
                <a:ext uri="{FF2B5EF4-FFF2-40B4-BE49-F238E27FC236}">
                  <a16:creationId xmlns:a16="http://schemas.microsoft.com/office/drawing/2014/main" id="{549A4CFC-747E-4FF8-B1CB-3878D0F67D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6185" y="4035772"/>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92">
              <a:extLst>
                <a:ext uri="{FF2B5EF4-FFF2-40B4-BE49-F238E27FC236}">
                  <a16:creationId xmlns:a16="http://schemas.microsoft.com/office/drawing/2014/main" id="{926EB012-839E-4A90-8339-873848A70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4991" y="435813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93">
              <a:extLst>
                <a:ext uri="{FF2B5EF4-FFF2-40B4-BE49-F238E27FC236}">
                  <a16:creationId xmlns:a16="http://schemas.microsoft.com/office/drawing/2014/main" id="{6D11170A-0249-475C-8E0C-0B794CB95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8782" y="351703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94">
              <a:extLst>
                <a:ext uri="{FF2B5EF4-FFF2-40B4-BE49-F238E27FC236}">
                  <a16:creationId xmlns:a16="http://schemas.microsoft.com/office/drawing/2014/main" id="{19D2AE1F-D795-4379-8688-1424DF2CB0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23042" y="1411186"/>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95">
              <a:extLst>
                <a:ext uri="{FF2B5EF4-FFF2-40B4-BE49-F238E27FC236}">
                  <a16:creationId xmlns:a16="http://schemas.microsoft.com/office/drawing/2014/main" id="{5BBCD765-B709-48E1-83D4-A27FE1A93D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25073" y="37439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96">
              <a:extLst>
                <a:ext uri="{FF2B5EF4-FFF2-40B4-BE49-F238E27FC236}">
                  <a16:creationId xmlns:a16="http://schemas.microsoft.com/office/drawing/2014/main" id="{EB89A6EA-89CC-47C5-B923-048A0F93A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30443" y="319750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97">
              <a:extLst>
                <a:ext uri="{FF2B5EF4-FFF2-40B4-BE49-F238E27FC236}">
                  <a16:creationId xmlns:a16="http://schemas.microsoft.com/office/drawing/2014/main" id="{70AB87C5-FC79-4517-89A3-88FB0D0416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30174" y="2106723"/>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98">
              <a:extLst>
                <a:ext uri="{FF2B5EF4-FFF2-40B4-BE49-F238E27FC236}">
                  <a16:creationId xmlns:a16="http://schemas.microsoft.com/office/drawing/2014/main" id="{374FDB0C-76EC-43C7-B107-3307B2AEF5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17760" y="2536486"/>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99">
              <a:extLst>
                <a:ext uri="{FF2B5EF4-FFF2-40B4-BE49-F238E27FC236}">
                  <a16:creationId xmlns:a16="http://schemas.microsoft.com/office/drawing/2014/main" id="{4982B2F4-4898-4A23-BEC7-E2AD33BB0E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03085" y="22861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00">
              <a:extLst>
                <a:ext uri="{FF2B5EF4-FFF2-40B4-BE49-F238E27FC236}">
                  <a16:creationId xmlns:a16="http://schemas.microsoft.com/office/drawing/2014/main" id="{AB2B45CE-3C84-4FE3-8409-31C49E8285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34851" y="2893356"/>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01">
              <a:extLst>
                <a:ext uri="{FF2B5EF4-FFF2-40B4-BE49-F238E27FC236}">
                  <a16:creationId xmlns:a16="http://schemas.microsoft.com/office/drawing/2014/main" id="{48A088C2-5E77-4673-A7D7-8E46E7D3D5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30387" y="16973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102">
              <a:extLst>
                <a:ext uri="{FF2B5EF4-FFF2-40B4-BE49-F238E27FC236}">
                  <a16:creationId xmlns:a16="http://schemas.microsoft.com/office/drawing/2014/main" id="{9642E919-6BCB-41DA-AAAE-3F123486DE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51044" y="1119054"/>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103">
              <a:extLst>
                <a:ext uri="{FF2B5EF4-FFF2-40B4-BE49-F238E27FC236}">
                  <a16:creationId xmlns:a16="http://schemas.microsoft.com/office/drawing/2014/main" id="{5AA62CEA-121A-4FF6-8B2E-196D225C4A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48641" y="845367"/>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104">
              <a:extLst>
                <a:ext uri="{FF2B5EF4-FFF2-40B4-BE49-F238E27FC236}">
                  <a16:creationId xmlns:a16="http://schemas.microsoft.com/office/drawing/2014/main" id="{E496206E-9EDD-47A7-BAD9-4460167BC5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66993" y="441156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113">
              <a:extLst>
                <a:ext uri="{FF2B5EF4-FFF2-40B4-BE49-F238E27FC236}">
                  <a16:creationId xmlns:a16="http://schemas.microsoft.com/office/drawing/2014/main" id="{9FD93BF0-96C1-4231-8230-3C1A33BBAB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2993" y="2020378"/>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114">
              <a:extLst>
                <a:ext uri="{FF2B5EF4-FFF2-40B4-BE49-F238E27FC236}">
                  <a16:creationId xmlns:a16="http://schemas.microsoft.com/office/drawing/2014/main" id="{D7F3D675-753D-4312-87A9-040E98F8F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3133" y="3257328"/>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15">
              <a:extLst>
                <a:ext uri="{FF2B5EF4-FFF2-40B4-BE49-F238E27FC236}">
                  <a16:creationId xmlns:a16="http://schemas.microsoft.com/office/drawing/2014/main" id="{7D09B9D8-373A-417E-A5B0-8AEF1F2371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8846" y="2594474"/>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17">
              <a:extLst>
                <a:ext uri="{FF2B5EF4-FFF2-40B4-BE49-F238E27FC236}">
                  <a16:creationId xmlns:a16="http://schemas.microsoft.com/office/drawing/2014/main" id="{CBBBD0AC-7990-427B-BE17-2C8D66D559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30644" y="89879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18">
              <a:extLst>
                <a:ext uri="{FF2B5EF4-FFF2-40B4-BE49-F238E27FC236}">
                  <a16:creationId xmlns:a16="http://schemas.microsoft.com/office/drawing/2014/main" id="{93003F2B-C96E-47B5-B7E2-E5B05ED4DD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7164" y="230530"/>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19">
              <a:extLst>
                <a:ext uri="{FF2B5EF4-FFF2-40B4-BE49-F238E27FC236}">
                  <a16:creationId xmlns:a16="http://schemas.microsoft.com/office/drawing/2014/main" id="{C4F54194-E568-4482-9066-F67B8FF74B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34035" y="44423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8">
              <a:extLst>
                <a:ext uri="{FF2B5EF4-FFF2-40B4-BE49-F238E27FC236}">
                  <a16:creationId xmlns:a16="http://schemas.microsoft.com/office/drawing/2014/main" id="{8F0F7188-5F84-4C7B-B78A-BF32127EA0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22620" y="651663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8">
              <a:extLst>
                <a:ext uri="{FF2B5EF4-FFF2-40B4-BE49-F238E27FC236}">
                  <a16:creationId xmlns:a16="http://schemas.microsoft.com/office/drawing/2014/main" id="{4F8239CD-C1A6-4DD8-8B1D-FE18CE85E9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49481" y="669622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7" name="Graphic 6" descr="Thought bubble">
            <a:extLst>
              <a:ext uri="{FF2B5EF4-FFF2-40B4-BE49-F238E27FC236}">
                <a16:creationId xmlns:a16="http://schemas.microsoft.com/office/drawing/2014/main" id="{0634060F-73B4-D73F-D59A-A6C2E54FA88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82266" y="837030"/>
            <a:ext cx="4517695" cy="4517695"/>
          </a:xfrm>
          <a:prstGeom prst="rect">
            <a:avLst/>
          </a:prstGeom>
        </p:spPr>
      </p:pic>
      <p:pic>
        <p:nvPicPr>
          <p:cNvPr id="4" name="Picture 3">
            <a:extLst>
              <a:ext uri="{FF2B5EF4-FFF2-40B4-BE49-F238E27FC236}">
                <a16:creationId xmlns:a16="http://schemas.microsoft.com/office/drawing/2014/main" id="{CF812A25-C1CC-0DDC-F7F3-E079EAC8B3CA}"/>
              </a:ext>
            </a:extLst>
          </p:cNvPr>
          <p:cNvPicPr>
            <a:picLocks noChangeAspect="1"/>
          </p:cNvPicPr>
          <p:nvPr/>
        </p:nvPicPr>
        <p:blipFill rotWithShape="1">
          <a:blip r:embed="rId4"/>
          <a:srcRect l="23629" t="30651" r="23768" b="29227"/>
          <a:stretch/>
        </p:blipFill>
        <p:spPr>
          <a:xfrm>
            <a:off x="1573325" y="4193396"/>
            <a:ext cx="2871378" cy="2190078"/>
          </a:xfrm>
          <a:prstGeom prst="rect">
            <a:avLst/>
          </a:prstGeom>
        </p:spPr>
      </p:pic>
      <p:sp>
        <p:nvSpPr>
          <p:cNvPr id="2" name="Title 1">
            <a:extLst>
              <a:ext uri="{FF2B5EF4-FFF2-40B4-BE49-F238E27FC236}">
                <a16:creationId xmlns:a16="http://schemas.microsoft.com/office/drawing/2014/main" id="{D034277F-B079-FEEE-B15A-945BB286F32B}"/>
              </a:ext>
            </a:extLst>
          </p:cNvPr>
          <p:cNvSpPr>
            <a:spLocks noGrp="1"/>
          </p:cNvSpPr>
          <p:nvPr>
            <p:ph type="title"/>
          </p:nvPr>
        </p:nvSpPr>
        <p:spPr>
          <a:xfrm>
            <a:off x="4903650" y="282897"/>
            <a:ext cx="4773663" cy="3306031"/>
          </a:xfrm>
        </p:spPr>
        <p:txBody>
          <a:bodyPr vert="horz" lIns="91440" tIns="45720" rIns="91440" bIns="45720" rtlCol="0" anchor="b">
            <a:normAutofit/>
          </a:bodyPr>
          <a:lstStyle/>
          <a:p>
            <a:pPr algn="ctr"/>
            <a:r>
              <a:rPr lang="en-US" sz="5400" dirty="0"/>
              <a:t>My thought process</a:t>
            </a:r>
          </a:p>
        </p:txBody>
      </p:sp>
      <p:sp>
        <p:nvSpPr>
          <p:cNvPr id="3" name="TextBox 2">
            <a:extLst>
              <a:ext uri="{FF2B5EF4-FFF2-40B4-BE49-F238E27FC236}">
                <a16:creationId xmlns:a16="http://schemas.microsoft.com/office/drawing/2014/main" id="{C0EB43BA-49BB-FB58-E86F-854C33074E90}"/>
              </a:ext>
            </a:extLst>
          </p:cNvPr>
          <p:cNvSpPr txBox="1"/>
          <p:nvPr/>
        </p:nvSpPr>
        <p:spPr>
          <a:xfrm>
            <a:off x="7011363" y="3725328"/>
            <a:ext cx="2769457" cy="1200329"/>
          </a:xfrm>
          <a:prstGeom prst="rect">
            <a:avLst/>
          </a:prstGeom>
          <a:noFill/>
        </p:spPr>
        <p:txBody>
          <a:bodyPr wrap="square" rtlCol="0">
            <a:spAutoFit/>
          </a:bodyPr>
          <a:lstStyle/>
          <a:p>
            <a:pPr algn="ctr"/>
            <a:r>
              <a:rPr lang="en-US" b="0" i="0" u="none" strike="noStrike" dirty="0">
                <a:solidFill>
                  <a:schemeClr val="tx2">
                    <a:lumMod val="25000"/>
                    <a:lumOff val="75000"/>
                  </a:schemeClr>
                </a:solidFill>
                <a:effectLst/>
                <a:latin typeface="Söhne"/>
              </a:rPr>
              <a:t>In the upcoming slides, I will walk you through the questions that led me to my initial design ideas!</a:t>
            </a:r>
            <a:endParaRPr lang="en-US" dirty="0">
              <a:solidFill>
                <a:schemeClr val="tx2">
                  <a:lumMod val="25000"/>
                  <a:lumOff val="75000"/>
                </a:schemeClr>
              </a:solidFill>
            </a:endParaRPr>
          </a:p>
        </p:txBody>
      </p:sp>
    </p:spTree>
    <p:extLst>
      <p:ext uri="{BB962C8B-B14F-4D97-AF65-F5344CB8AC3E}">
        <p14:creationId xmlns:p14="http://schemas.microsoft.com/office/powerpoint/2010/main" val="2551385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C2182-6CC0-840C-327C-20BEAD67F5D5}"/>
              </a:ext>
            </a:extLst>
          </p:cNvPr>
          <p:cNvSpPr>
            <a:spLocks noGrp="1"/>
          </p:cNvSpPr>
          <p:nvPr>
            <p:ph type="title"/>
          </p:nvPr>
        </p:nvSpPr>
        <p:spPr>
          <a:xfrm>
            <a:off x="1069848" y="515855"/>
            <a:ext cx="9634011" cy="1325563"/>
          </a:xfrm>
        </p:spPr>
        <p:txBody>
          <a:bodyPr/>
          <a:lstStyle/>
          <a:p>
            <a:r>
              <a:rPr lang="en-US" dirty="0"/>
              <a:t>1. What is Sustainability?</a:t>
            </a:r>
          </a:p>
        </p:txBody>
      </p:sp>
      <p:sp>
        <p:nvSpPr>
          <p:cNvPr id="4" name="Content Placeholder 3">
            <a:extLst>
              <a:ext uri="{FF2B5EF4-FFF2-40B4-BE49-F238E27FC236}">
                <a16:creationId xmlns:a16="http://schemas.microsoft.com/office/drawing/2014/main" id="{17CD9ED3-C2D7-84AE-C575-B4E9D6530C6D}"/>
              </a:ext>
            </a:extLst>
          </p:cNvPr>
          <p:cNvSpPr>
            <a:spLocks noGrp="1"/>
          </p:cNvSpPr>
          <p:nvPr>
            <p:ph idx="1"/>
          </p:nvPr>
        </p:nvSpPr>
        <p:spPr>
          <a:xfrm>
            <a:off x="1069846" y="1841417"/>
            <a:ext cx="9634011" cy="4188321"/>
          </a:xfrm>
        </p:spPr>
        <p:txBody>
          <a:bodyPr>
            <a:normAutofit/>
          </a:bodyPr>
          <a:lstStyle/>
          <a:p>
            <a:pPr marL="0" indent="0">
              <a:buNone/>
            </a:pPr>
            <a:r>
              <a:rPr lang="en-US" sz="1600" dirty="0"/>
              <a:t>First, I started by actually looking up what “sustainability” means!!</a:t>
            </a:r>
          </a:p>
          <a:p>
            <a:r>
              <a:rPr lang="en-US" sz="1600" b="1" dirty="0"/>
              <a:t>Sustainability is the ability to maintain or support a process over time. </a:t>
            </a:r>
          </a:p>
          <a:p>
            <a:r>
              <a:rPr lang="en-US" sz="1600" dirty="0"/>
              <a:t>Sustainability is often broken into three core concepts: economic, environmental, and social.</a:t>
            </a:r>
          </a:p>
          <a:p>
            <a:pPr marL="0" indent="0">
              <a:buNone/>
            </a:pPr>
            <a:r>
              <a:rPr lang="en-US" sz="1600" dirty="0"/>
              <a:t>I am interested in the environmental part. Specifically, I want to understand</a:t>
            </a:r>
            <a:r>
              <a:rPr lang="en-US" sz="1800" b="1" dirty="0">
                <a:latin typeface="+mj-lt"/>
              </a:rPr>
              <a:t> “What is sustainable design in construction?”</a:t>
            </a:r>
          </a:p>
          <a:p>
            <a:pPr marL="0" indent="0" algn="ctr">
              <a:buNone/>
            </a:pPr>
            <a:r>
              <a:rPr lang="en-US" sz="1800" b="1" dirty="0">
                <a:solidFill>
                  <a:schemeClr val="accent6">
                    <a:lumMod val="75000"/>
                  </a:schemeClr>
                </a:solidFill>
              </a:rPr>
              <a:t>Sustainable construction is the use of renewable and recyclable materials in construction to reduce energy consumption and wastage. </a:t>
            </a:r>
            <a:r>
              <a:rPr lang="en-US" sz="1800" dirty="0">
                <a:solidFill>
                  <a:schemeClr val="accent6">
                    <a:lumMod val="75000"/>
                  </a:schemeClr>
                </a:solidFill>
              </a:rPr>
              <a:t>Sustainable construction primarily exists to minimize the impact of construction on the environment.</a:t>
            </a:r>
          </a:p>
          <a:p>
            <a:pPr marL="0" indent="0">
              <a:buNone/>
            </a:pPr>
            <a:endParaRPr lang="en-US" sz="1800" b="1" dirty="0"/>
          </a:p>
          <a:p>
            <a:endParaRPr lang="en-US" sz="1600" dirty="0"/>
          </a:p>
        </p:txBody>
      </p:sp>
      <p:pic>
        <p:nvPicPr>
          <p:cNvPr id="10" name="Picture 9">
            <a:extLst>
              <a:ext uri="{FF2B5EF4-FFF2-40B4-BE49-F238E27FC236}">
                <a16:creationId xmlns:a16="http://schemas.microsoft.com/office/drawing/2014/main" id="{57B20937-F884-4C9D-F258-A8DEB63B941B}"/>
              </a:ext>
            </a:extLst>
          </p:cNvPr>
          <p:cNvPicPr>
            <a:picLocks noChangeAspect="1"/>
          </p:cNvPicPr>
          <p:nvPr/>
        </p:nvPicPr>
        <p:blipFill rotWithShape="1">
          <a:blip r:embed="rId2"/>
          <a:srcRect l="75218" t="28212" r="48" b="47053"/>
          <a:stretch/>
        </p:blipFill>
        <p:spPr>
          <a:xfrm>
            <a:off x="7788379" y="145138"/>
            <a:ext cx="1696279" cy="1696280"/>
          </a:xfrm>
          <a:prstGeom prst="rect">
            <a:avLst/>
          </a:prstGeom>
        </p:spPr>
      </p:pic>
      <p:sp>
        <p:nvSpPr>
          <p:cNvPr id="12" name="TextBox 11">
            <a:extLst>
              <a:ext uri="{FF2B5EF4-FFF2-40B4-BE49-F238E27FC236}">
                <a16:creationId xmlns:a16="http://schemas.microsoft.com/office/drawing/2014/main" id="{29794CCB-1A32-1B6A-C949-3625B2389981}"/>
              </a:ext>
            </a:extLst>
          </p:cNvPr>
          <p:cNvSpPr txBox="1"/>
          <p:nvPr/>
        </p:nvSpPr>
        <p:spPr>
          <a:xfrm>
            <a:off x="8865705" y="223837"/>
            <a:ext cx="744850" cy="769441"/>
          </a:xfrm>
          <a:prstGeom prst="rect">
            <a:avLst/>
          </a:prstGeom>
          <a:noFill/>
        </p:spPr>
        <p:txBody>
          <a:bodyPr wrap="square">
            <a:spAutoFit/>
          </a:bodyPr>
          <a:lstStyle/>
          <a:p>
            <a:r>
              <a:rPr lang="en-US" sz="4400" dirty="0">
                <a:solidFill>
                  <a:srgbClr val="1E3500"/>
                </a:solidFill>
                <a:effectLst>
                  <a:glow rad="101600">
                    <a:schemeClr val="bg1">
                      <a:alpha val="40000"/>
                    </a:schemeClr>
                  </a:glow>
                </a:effectLst>
              </a:rPr>
              <a:t>?</a:t>
            </a:r>
          </a:p>
        </p:txBody>
      </p:sp>
      <p:sp>
        <p:nvSpPr>
          <p:cNvPr id="13" name="TextBox 12">
            <a:extLst>
              <a:ext uri="{FF2B5EF4-FFF2-40B4-BE49-F238E27FC236}">
                <a16:creationId xmlns:a16="http://schemas.microsoft.com/office/drawing/2014/main" id="{910DF10C-F8C0-ADA6-7D46-9DE90071739A}"/>
              </a:ext>
            </a:extLst>
          </p:cNvPr>
          <p:cNvSpPr txBox="1"/>
          <p:nvPr/>
        </p:nvSpPr>
        <p:spPr>
          <a:xfrm rot="1578615">
            <a:off x="9018105" y="376237"/>
            <a:ext cx="744850" cy="769441"/>
          </a:xfrm>
          <a:prstGeom prst="rect">
            <a:avLst/>
          </a:prstGeom>
          <a:noFill/>
        </p:spPr>
        <p:txBody>
          <a:bodyPr wrap="square">
            <a:spAutoFit/>
          </a:bodyPr>
          <a:lstStyle/>
          <a:p>
            <a:r>
              <a:rPr lang="en-US" sz="4400" dirty="0">
                <a:solidFill>
                  <a:srgbClr val="1E3500"/>
                </a:solidFill>
                <a:effectLst>
                  <a:glow rad="101600">
                    <a:schemeClr val="bg1">
                      <a:alpha val="40000"/>
                    </a:schemeClr>
                  </a:glow>
                </a:effectLst>
              </a:rPr>
              <a:t>?</a:t>
            </a:r>
          </a:p>
        </p:txBody>
      </p:sp>
    </p:spTree>
    <p:extLst>
      <p:ext uri="{BB962C8B-B14F-4D97-AF65-F5344CB8AC3E}">
        <p14:creationId xmlns:p14="http://schemas.microsoft.com/office/powerpoint/2010/main" val="126711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C2182-6CC0-840C-327C-20BEAD67F5D5}"/>
              </a:ext>
            </a:extLst>
          </p:cNvPr>
          <p:cNvSpPr>
            <a:spLocks noGrp="1"/>
          </p:cNvSpPr>
          <p:nvPr>
            <p:ph type="title"/>
          </p:nvPr>
        </p:nvSpPr>
        <p:spPr>
          <a:xfrm>
            <a:off x="1069848" y="515855"/>
            <a:ext cx="9634011" cy="1325563"/>
          </a:xfrm>
        </p:spPr>
        <p:txBody>
          <a:bodyPr/>
          <a:lstStyle/>
          <a:p>
            <a:r>
              <a:rPr lang="en-US" dirty="0"/>
              <a:t>2. What are Sustainable Design construction practices nowadays?</a:t>
            </a:r>
          </a:p>
        </p:txBody>
      </p:sp>
      <p:sp>
        <p:nvSpPr>
          <p:cNvPr id="4" name="Content Placeholder 3">
            <a:extLst>
              <a:ext uri="{FF2B5EF4-FFF2-40B4-BE49-F238E27FC236}">
                <a16:creationId xmlns:a16="http://schemas.microsoft.com/office/drawing/2014/main" id="{17CD9ED3-C2D7-84AE-C575-B4E9D6530C6D}"/>
              </a:ext>
            </a:extLst>
          </p:cNvPr>
          <p:cNvSpPr>
            <a:spLocks noGrp="1"/>
          </p:cNvSpPr>
          <p:nvPr>
            <p:ph idx="1"/>
          </p:nvPr>
        </p:nvSpPr>
        <p:spPr>
          <a:xfrm>
            <a:off x="1069847" y="2153824"/>
            <a:ext cx="9896959" cy="4188321"/>
          </a:xfrm>
        </p:spPr>
        <p:txBody>
          <a:bodyPr>
            <a:noAutofit/>
          </a:bodyPr>
          <a:lstStyle/>
          <a:p>
            <a:pPr marL="0" indent="0">
              <a:buNone/>
            </a:pPr>
            <a:r>
              <a:rPr lang="en-US" sz="1600" dirty="0"/>
              <a:t>After understanding what sustainability means, I decided to have a look on how it is applied to construction today. Some of the sustainable design strategies are: </a:t>
            </a:r>
          </a:p>
          <a:p>
            <a:r>
              <a:rPr lang="en-US" sz="1600" b="1" dirty="0"/>
              <a:t>Passive design techniques </a:t>
            </a:r>
          </a:p>
          <a:p>
            <a:r>
              <a:rPr lang="en-US" sz="1600" b="1" dirty="0"/>
              <a:t>Energy-efficient technologies </a:t>
            </a:r>
          </a:p>
          <a:p>
            <a:r>
              <a:rPr lang="en-US" sz="1600" b="1" dirty="0"/>
              <a:t>Sustainable material selection </a:t>
            </a:r>
          </a:p>
          <a:p>
            <a:r>
              <a:rPr lang="en-US" sz="1600" b="1" dirty="0"/>
              <a:t>Design for circularity</a:t>
            </a:r>
          </a:p>
          <a:p>
            <a:pPr marL="0" indent="0">
              <a:buNone/>
            </a:pPr>
            <a:r>
              <a:rPr lang="en-US" sz="1600" dirty="0"/>
              <a:t>In the following slides, I included real concrete examples of these design practices!! They are helpful to kickstart ideas for what my final design should include. </a:t>
            </a:r>
            <a:r>
              <a:rPr lang="en-US" b="1" dirty="0">
                <a:solidFill>
                  <a:schemeClr val="accent6">
                    <a:lumMod val="75000"/>
                  </a:schemeClr>
                </a:solidFill>
              </a:rPr>
              <a:t>Since the building is meant to be a lively hub for sustainability, the design itself needs to be sustainable!</a:t>
            </a:r>
          </a:p>
          <a:p>
            <a:pPr marL="0" indent="0">
              <a:buNone/>
            </a:pPr>
            <a:endParaRPr lang="en-US" sz="1600" dirty="0"/>
          </a:p>
        </p:txBody>
      </p:sp>
      <p:pic>
        <p:nvPicPr>
          <p:cNvPr id="5" name="Picture 4">
            <a:extLst>
              <a:ext uri="{FF2B5EF4-FFF2-40B4-BE49-F238E27FC236}">
                <a16:creationId xmlns:a16="http://schemas.microsoft.com/office/drawing/2014/main" id="{472B56E8-F0C2-908C-12A9-4EAAF00E3E1D}"/>
              </a:ext>
            </a:extLst>
          </p:cNvPr>
          <p:cNvPicPr>
            <a:picLocks noChangeAspect="1"/>
          </p:cNvPicPr>
          <p:nvPr/>
        </p:nvPicPr>
        <p:blipFill rotWithShape="1">
          <a:blip r:embed="rId2"/>
          <a:srcRect l="75218" t="28212" r="48" b="47053"/>
          <a:stretch/>
        </p:blipFill>
        <p:spPr>
          <a:xfrm>
            <a:off x="9334784" y="145138"/>
            <a:ext cx="1696279" cy="1696280"/>
          </a:xfrm>
          <a:prstGeom prst="rect">
            <a:avLst/>
          </a:prstGeom>
        </p:spPr>
      </p:pic>
      <p:sp>
        <p:nvSpPr>
          <p:cNvPr id="6" name="TextBox 5">
            <a:extLst>
              <a:ext uri="{FF2B5EF4-FFF2-40B4-BE49-F238E27FC236}">
                <a16:creationId xmlns:a16="http://schemas.microsoft.com/office/drawing/2014/main" id="{5F47F865-D91F-238D-FA35-F29AAD6B461B}"/>
              </a:ext>
            </a:extLst>
          </p:cNvPr>
          <p:cNvSpPr txBox="1"/>
          <p:nvPr/>
        </p:nvSpPr>
        <p:spPr>
          <a:xfrm>
            <a:off x="10412110" y="223837"/>
            <a:ext cx="744850" cy="769441"/>
          </a:xfrm>
          <a:prstGeom prst="rect">
            <a:avLst/>
          </a:prstGeom>
          <a:noFill/>
        </p:spPr>
        <p:txBody>
          <a:bodyPr wrap="square">
            <a:spAutoFit/>
          </a:bodyPr>
          <a:lstStyle/>
          <a:p>
            <a:r>
              <a:rPr lang="en-US" sz="4400" dirty="0">
                <a:solidFill>
                  <a:srgbClr val="1E3500"/>
                </a:solidFill>
                <a:effectLst>
                  <a:glow rad="101600">
                    <a:schemeClr val="bg1">
                      <a:alpha val="40000"/>
                    </a:schemeClr>
                  </a:glow>
                </a:effectLst>
              </a:rPr>
              <a:t>?</a:t>
            </a:r>
          </a:p>
        </p:txBody>
      </p:sp>
      <p:sp>
        <p:nvSpPr>
          <p:cNvPr id="7" name="TextBox 6">
            <a:extLst>
              <a:ext uri="{FF2B5EF4-FFF2-40B4-BE49-F238E27FC236}">
                <a16:creationId xmlns:a16="http://schemas.microsoft.com/office/drawing/2014/main" id="{071F5FB3-6A76-EB05-8C68-9D53F06064D8}"/>
              </a:ext>
            </a:extLst>
          </p:cNvPr>
          <p:cNvSpPr txBox="1"/>
          <p:nvPr/>
        </p:nvSpPr>
        <p:spPr>
          <a:xfrm rot="1578615">
            <a:off x="10564510" y="376237"/>
            <a:ext cx="744850" cy="769441"/>
          </a:xfrm>
          <a:prstGeom prst="rect">
            <a:avLst/>
          </a:prstGeom>
          <a:noFill/>
        </p:spPr>
        <p:txBody>
          <a:bodyPr wrap="square">
            <a:spAutoFit/>
          </a:bodyPr>
          <a:lstStyle/>
          <a:p>
            <a:r>
              <a:rPr lang="en-US" sz="4400" dirty="0">
                <a:solidFill>
                  <a:srgbClr val="1E3500"/>
                </a:solidFill>
                <a:effectLst>
                  <a:glow rad="101600">
                    <a:schemeClr val="bg1">
                      <a:alpha val="40000"/>
                    </a:schemeClr>
                  </a:glow>
                </a:effectLst>
              </a:rPr>
              <a:t>?</a:t>
            </a:r>
          </a:p>
        </p:txBody>
      </p:sp>
    </p:spTree>
    <p:extLst>
      <p:ext uri="{BB962C8B-B14F-4D97-AF65-F5344CB8AC3E}">
        <p14:creationId xmlns:p14="http://schemas.microsoft.com/office/powerpoint/2010/main" val="2976855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89" name="Rectangle 9288">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1" name="Rectangle 9290">
            <a:extLst>
              <a:ext uri="{FF2B5EF4-FFF2-40B4-BE49-F238E27FC236}">
                <a16:creationId xmlns:a16="http://schemas.microsoft.com/office/drawing/2014/main" id="{4B6AF9AC-3CF4-4C58-A503-2EC75D92B4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3" name="Rectangle 9292">
            <a:extLst>
              <a:ext uri="{FF2B5EF4-FFF2-40B4-BE49-F238E27FC236}">
                <a16:creationId xmlns:a16="http://schemas.microsoft.com/office/drawing/2014/main" id="{25C1F4D8-9670-4B56-BD70-732561AD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01256"/>
            <a:ext cx="11319456" cy="50882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EC2182-6CC0-840C-327C-20BEAD67F5D5}"/>
              </a:ext>
            </a:extLst>
          </p:cNvPr>
          <p:cNvSpPr>
            <a:spLocks noGrp="1"/>
          </p:cNvSpPr>
          <p:nvPr>
            <p:ph type="title"/>
          </p:nvPr>
        </p:nvSpPr>
        <p:spPr>
          <a:xfrm rot="16200000">
            <a:off x="2424104" y="2754561"/>
            <a:ext cx="5088231" cy="1362547"/>
          </a:xfrm>
        </p:spPr>
        <p:txBody>
          <a:bodyPr>
            <a:normAutofit/>
          </a:bodyPr>
          <a:lstStyle/>
          <a:p>
            <a:pPr algn="ctr">
              <a:lnSpc>
                <a:spcPct val="90000"/>
              </a:lnSpc>
            </a:pPr>
            <a:r>
              <a:rPr lang="en-US" sz="2800" dirty="0">
                <a:solidFill>
                  <a:schemeClr val="tx2">
                    <a:lumMod val="10000"/>
                    <a:lumOff val="90000"/>
                  </a:schemeClr>
                </a:solidFill>
              </a:rPr>
              <a:t>2. What are Sustainable Design practices nowadays?</a:t>
            </a:r>
          </a:p>
        </p:txBody>
      </p:sp>
      <p:pic>
        <p:nvPicPr>
          <p:cNvPr id="9218" name="Picture 2">
            <a:extLst>
              <a:ext uri="{FF2B5EF4-FFF2-40B4-BE49-F238E27FC236}">
                <a16:creationId xmlns:a16="http://schemas.microsoft.com/office/drawing/2014/main" id="{A09AE26E-8D2C-005C-CA35-21BC3FA755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932" r="31411"/>
          <a:stretch/>
        </p:blipFill>
        <p:spPr bwMode="auto">
          <a:xfrm>
            <a:off x="0" y="901030"/>
            <a:ext cx="4108958" cy="508823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17CD9ED3-C2D7-84AE-C575-B4E9D6530C6D}"/>
              </a:ext>
            </a:extLst>
          </p:cNvPr>
          <p:cNvSpPr>
            <a:spLocks noGrp="1"/>
          </p:cNvSpPr>
          <p:nvPr>
            <p:ph idx="1"/>
          </p:nvPr>
        </p:nvSpPr>
        <p:spPr>
          <a:xfrm>
            <a:off x="5814844" y="2741704"/>
            <a:ext cx="4962134" cy="2765740"/>
          </a:xfrm>
        </p:spPr>
        <p:txBody>
          <a:bodyPr>
            <a:normAutofit/>
          </a:bodyPr>
          <a:lstStyle/>
          <a:p>
            <a:pPr marL="0" indent="0" algn="ctr">
              <a:lnSpc>
                <a:spcPct val="140000"/>
              </a:lnSpc>
              <a:buNone/>
            </a:pPr>
            <a:r>
              <a:rPr lang="en-US" sz="1400" b="0" i="0" dirty="0">
                <a:effectLst/>
              </a:rPr>
              <a:t>A green roof is a roof that is partially or completely covered with vegetation and a growing medium, planted over a waterproofing membrane. It can help reduce the urban heat island effect, improve air quality, and provide a habitat for wildlife. </a:t>
            </a:r>
          </a:p>
          <a:p>
            <a:pPr marL="0" indent="0" algn="ctr">
              <a:lnSpc>
                <a:spcPct val="140000"/>
              </a:lnSpc>
              <a:buNone/>
            </a:pPr>
            <a:r>
              <a:rPr lang="en-US" sz="1400" b="1" i="1" dirty="0">
                <a:solidFill>
                  <a:schemeClr val="accent6">
                    <a:lumMod val="75000"/>
                  </a:schemeClr>
                </a:solidFill>
              </a:rPr>
              <a:t>Design idea:</a:t>
            </a:r>
            <a:r>
              <a:rPr lang="en-US" sz="1400" b="1" i="1" dirty="0">
                <a:solidFill>
                  <a:schemeClr val="accent6">
                    <a:lumMod val="75000"/>
                  </a:schemeClr>
                </a:solidFill>
                <a:effectLst/>
              </a:rPr>
              <a:t> incorporate a green roof into my design to showcase the benefits of green roofs and provide an attractive space for visitors to enjoy.</a:t>
            </a:r>
          </a:p>
          <a:p>
            <a:pPr algn="ctr">
              <a:lnSpc>
                <a:spcPct val="140000"/>
              </a:lnSpc>
            </a:pPr>
            <a:endParaRPr lang="en-US" sz="1400" dirty="0"/>
          </a:p>
        </p:txBody>
      </p:sp>
      <p:grpSp>
        <p:nvGrpSpPr>
          <p:cNvPr id="9295" name="Group 9294">
            <a:extLst>
              <a:ext uri="{FF2B5EF4-FFF2-40B4-BE49-F238E27FC236}">
                <a16:creationId xmlns:a16="http://schemas.microsoft.com/office/drawing/2014/main" id="{F25E4505-3E0D-46F0-A26D-085335D2E6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06624" y="-26727"/>
            <a:ext cx="3654378" cy="6874755"/>
            <a:chOff x="8306624" y="-26727"/>
            <a:chExt cx="3654378" cy="6874755"/>
          </a:xfrm>
        </p:grpSpPr>
        <p:sp>
          <p:nvSpPr>
            <p:cNvPr id="9296" name="Freeform 8">
              <a:extLst>
                <a:ext uri="{FF2B5EF4-FFF2-40B4-BE49-F238E27FC236}">
                  <a16:creationId xmlns:a16="http://schemas.microsoft.com/office/drawing/2014/main" id="{CFEBBA01-5D63-4547-B01C-06446F8EA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5128" y="67189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97" name="Freeform 10">
              <a:extLst>
                <a:ext uri="{FF2B5EF4-FFF2-40B4-BE49-F238E27FC236}">
                  <a16:creationId xmlns:a16="http://schemas.microsoft.com/office/drawing/2014/main" id="{B151F0C2-EB37-4394-85D8-631C639D6E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02390" y="152662"/>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98" name="Freeform 15">
              <a:extLst>
                <a:ext uri="{FF2B5EF4-FFF2-40B4-BE49-F238E27FC236}">
                  <a16:creationId xmlns:a16="http://schemas.microsoft.com/office/drawing/2014/main" id="{16BA0741-61D0-4B78-99A2-84727B154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08028" y="7521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99" name="Freeform 18">
              <a:extLst>
                <a:ext uri="{FF2B5EF4-FFF2-40B4-BE49-F238E27FC236}">
                  <a16:creationId xmlns:a16="http://schemas.microsoft.com/office/drawing/2014/main" id="{608BEE1D-8947-4860-92E2-DF5E72617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10383" y="34600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00" name="Freeform 52">
              <a:extLst>
                <a:ext uri="{FF2B5EF4-FFF2-40B4-BE49-F238E27FC236}">
                  <a16:creationId xmlns:a16="http://schemas.microsoft.com/office/drawing/2014/main" id="{23477C11-8260-4FBB-821B-620D7E4C7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51204" y="451020"/>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01" name="Freeform 54">
              <a:extLst>
                <a:ext uri="{FF2B5EF4-FFF2-40B4-BE49-F238E27FC236}">
                  <a16:creationId xmlns:a16="http://schemas.microsoft.com/office/drawing/2014/main" id="{E1B67178-0C14-4601-BF94-91DCCCD9EC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132" y="69970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02" name="Freeform 59">
              <a:extLst>
                <a:ext uri="{FF2B5EF4-FFF2-40B4-BE49-F238E27FC236}">
                  <a16:creationId xmlns:a16="http://schemas.microsoft.com/office/drawing/2014/main" id="{EDEB60C8-CA29-46D3-9AA7-9F7A1252D5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07744" y="25592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03" name="Freeform 78">
              <a:extLst>
                <a:ext uri="{FF2B5EF4-FFF2-40B4-BE49-F238E27FC236}">
                  <a16:creationId xmlns:a16="http://schemas.microsoft.com/office/drawing/2014/main" id="{9E5C2B83-454B-4951-8B08-3D617778E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88510" y="72146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04" name="Freeform 79">
              <a:extLst>
                <a:ext uri="{FF2B5EF4-FFF2-40B4-BE49-F238E27FC236}">
                  <a16:creationId xmlns:a16="http://schemas.microsoft.com/office/drawing/2014/main" id="{AFAD21A0-BC8E-4635-AFFB-E87CD92C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35275" y="77460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05" name="Freeform 84">
              <a:extLst>
                <a:ext uri="{FF2B5EF4-FFF2-40B4-BE49-F238E27FC236}">
                  <a16:creationId xmlns:a16="http://schemas.microsoft.com/office/drawing/2014/main" id="{4B01379C-61AE-4191-B726-E8A6D84B9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0000" y="51687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06" name="Freeform 86">
              <a:extLst>
                <a:ext uri="{FF2B5EF4-FFF2-40B4-BE49-F238E27FC236}">
                  <a16:creationId xmlns:a16="http://schemas.microsoft.com/office/drawing/2014/main" id="{38F67446-9956-4CD9-B003-A772F2158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9969" y="170868"/>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07" name="Freeform 106">
              <a:extLst>
                <a:ext uri="{FF2B5EF4-FFF2-40B4-BE49-F238E27FC236}">
                  <a16:creationId xmlns:a16="http://schemas.microsoft.com/office/drawing/2014/main" id="{FBA47277-EA28-45EB-80A0-64DA80757D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15668" y="5894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08" name="Freeform 110">
              <a:extLst>
                <a:ext uri="{FF2B5EF4-FFF2-40B4-BE49-F238E27FC236}">
                  <a16:creationId xmlns:a16="http://schemas.microsoft.com/office/drawing/2014/main" id="{F74A8421-8E72-4D0B-A55B-E4EC1DCA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93392" y="341651"/>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09" name="Freeform 123">
              <a:extLst>
                <a:ext uri="{FF2B5EF4-FFF2-40B4-BE49-F238E27FC236}">
                  <a16:creationId xmlns:a16="http://schemas.microsoft.com/office/drawing/2014/main" id="{779CF57F-496E-4365-8D91-7326A2120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75104" y="21405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10" name="Freeform 130">
              <a:extLst>
                <a:ext uri="{FF2B5EF4-FFF2-40B4-BE49-F238E27FC236}">
                  <a16:creationId xmlns:a16="http://schemas.microsoft.com/office/drawing/2014/main" id="{160F21FA-063A-4C1C-A5D4-60AD79CB2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48325" y="503303"/>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11" name="Freeform 135">
              <a:extLst>
                <a:ext uri="{FF2B5EF4-FFF2-40B4-BE49-F238E27FC236}">
                  <a16:creationId xmlns:a16="http://schemas.microsoft.com/office/drawing/2014/main" id="{8FABF168-1906-4AE6-B3F5-15EEE8CAD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53261" y="685532"/>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12" name="Freeform 25">
              <a:extLst>
                <a:ext uri="{FF2B5EF4-FFF2-40B4-BE49-F238E27FC236}">
                  <a16:creationId xmlns:a16="http://schemas.microsoft.com/office/drawing/2014/main" id="{72F9124E-1C2B-47FD-84F9-256BBABDF2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1214" y="649868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13" name="Freeform 31">
              <a:extLst>
                <a:ext uri="{FF2B5EF4-FFF2-40B4-BE49-F238E27FC236}">
                  <a16:creationId xmlns:a16="http://schemas.microsoft.com/office/drawing/2014/main" id="{F8E5A5B8-608D-41E9-80D8-30354569F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90137" y="6281545"/>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14" name="Freeform 36">
              <a:extLst>
                <a:ext uri="{FF2B5EF4-FFF2-40B4-BE49-F238E27FC236}">
                  <a16:creationId xmlns:a16="http://schemas.microsoft.com/office/drawing/2014/main" id="{F359FC54-371A-45E1-BC00-CC4B391E9D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6020" y="6073727"/>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15" name="Freeform 41">
              <a:extLst>
                <a:ext uri="{FF2B5EF4-FFF2-40B4-BE49-F238E27FC236}">
                  <a16:creationId xmlns:a16="http://schemas.microsoft.com/office/drawing/2014/main" id="{92CACDFB-D6E2-43E1-AD6A-8DEF07D6F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2791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16" name="Freeform 49">
              <a:extLst>
                <a:ext uri="{FF2B5EF4-FFF2-40B4-BE49-F238E27FC236}">
                  <a16:creationId xmlns:a16="http://schemas.microsoft.com/office/drawing/2014/main" id="{369D6F1B-277E-4BFA-802A-DBB2994A19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3831" y="650834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17" name="Freeform 70">
              <a:extLst>
                <a:ext uri="{FF2B5EF4-FFF2-40B4-BE49-F238E27FC236}">
                  <a16:creationId xmlns:a16="http://schemas.microsoft.com/office/drawing/2014/main" id="{D5434E53-B08F-4ACA-91A1-72DD4A438C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4409" y="624712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18" name="Freeform 85">
              <a:extLst>
                <a:ext uri="{FF2B5EF4-FFF2-40B4-BE49-F238E27FC236}">
                  <a16:creationId xmlns:a16="http://schemas.microsoft.com/office/drawing/2014/main" id="{31AA32B8-ECA1-4652-A7F6-C64A164836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815" y="643501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19" name="Freeform 87">
              <a:extLst>
                <a:ext uri="{FF2B5EF4-FFF2-40B4-BE49-F238E27FC236}">
                  <a16:creationId xmlns:a16="http://schemas.microsoft.com/office/drawing/2014/main" id="{D5A98D8E-922A-450B-BAC7-624373E87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5294" y="665805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20" name="Freeform 117">
              <a:extLst>
                <a:ext uri="{FF2B5EF4-FFF2-40B4-BE49-F238E27FC236}">
                  <a16:creationId xmlns:a16="http://schemas.microsoft.com/office/drawing/2014/main" id="{1AAA8D66-0CB7-4E6F-A817-5DA6D1D9E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72050" y="597737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21" name="Freeform 118">
              <a:extLst>
                <a:ext uri="{FF2B5EF4-FFF2-40B4-BE49-F238E27FC236}">
                  <a16:creationId xmlns:a16="http://schemas.microsoft.com/office/drawing/2014/main" id="{7B8A3B09-BC97-4F21-94E9-5C5952669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1466" y="65550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22" name="Freeform 119">
              <a:extLst>
                <a:ext uri="{FF2B5EF4-FFF2-40B4-BE49-F238E27FC236}">
                  <a16:creationId xmlns:a16="http://schemas.microsoft.com/office/drawing/2014/main" id="{3E575223-DEC9-4512-ACB3-7EF79DFE8F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48140" y="628668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23" name="Freeform 139">
              <a:extLst>
                <a:ext uri="{FF2B5EF4-FFF2-40B4-BE49-F238E27FC236}">
                  <a16:creationId xmlns:a16="http://schemas.microsoft.com/office/drawing/2014/main" id="{A2F60DB8-8105-41B6-A657-59AC8FAD4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3386" y="6545898"/>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24" name="Freeform 144">
              <a:extLst>
                <a:ext uri="{FF2B5EF4-FFF2-40B4-BE49-F238E27FC236}">
                  <a16:creationId xmlns:a16="http://schemas.microsoft.com/office/drawing/2014/main" id="{8E5C413D-130F-40EF-986E-3803AA20D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6245" y="6087360"/>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25" name="Freeform 145">
              <a:extLst>
                <a:ext uri="{FF2B5EF4-FFF2-40B4-BE49-F238E27FC236}">
                  <a16:creationId xmlns:a16="http://schemas.microsoft.com/office/drawing/2014/main" id="{AA0BCB10-8327-484F-A6E0-A2BBA90B1D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2555" y="629902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26" name="Freeform 8">
              <a:extLst>
                <a:ext uri="{FF2B5EF4-FFF2-40B4-BE49-F238E27FC236}">
                  <a16:creationId xmlns:a16="http://schemas.microsoft.com/office/drawing/2014/main" id="{42BBD930-764C-4A48-9EFE-3D7BD59D2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40644" y="67207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27" name="Freeform 8">
              <a:extLst>
                <a:ext uri="{FF2B5EF4-FFF2-40B4-BE49-F238E27FC236}">
                  <a16:creationId xmlns:a16="http://schemas.microsoft.com/office/drawing/2014/main" id="{81F2F622-5B4D-47DB-8E8E-C6C5090133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972" y="3532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28" name="Freeform 8">
              <a:extLst>
                <a:ext uri="{FF2B5EF4-FFF2-40B4-BE49-F238E27FC236}">
                  <a16:creationId xmlns:a16="http://schemas.microsoft.com/office/drawing/2014/main" id="{D11F209F-C153-40EF-9687-AC9B7EDC3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29149" y="975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29" name="Freeform 106">
              <a:extLst>
                <a:ext uri="{FF2B5EF4-FFF2-40B4-BE49-F238E27FC236}">
                  <a16:creationId xmlns:a16="http://schemas.microsoft.com/office/drawing/2014/main" id="{F2C892FE-0BCC-436C-A56C-75F22A532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08399" y="18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30" name="Freeform 106">
              <a:extLst>
                <a:ext uri="{FF2B5EF4-FFF2-40B4-BE49-F238E27FC236}">
                  <a16:creationId xmlns:a16="http://schemas.microsoft.com/office/drawing/2014/main" id="{C04D8270-78E5-442F-A13E-8F36B46DA9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88303" y="6714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31" name="Freeform 8">
              <a:extLst>
                <a:ext uri="{FF2B5EF4-FFF2-40B4-BE49-F238E27FC236}">
                  <a16:creationId xmlns:a16="http://schemas.microsoft.com/office/drawing/2014/main" id="{2364C396-D32B-4204-BE3D-7978AEC4A4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29013" y="669215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32" name="Freeform 10">
              <a:extLst>
                <a:ext uri="{FF2B5EF4-FFF2-40B4-BE49-F238E27FC236}">
                  <a16:creationId xmlns:a16="http://schemas.microsoft.com/office/drawing/2014/main" id="{94890050-B99A-49B3-AA43-B907D7BC40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6038" y="101916"/>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33" name="Freeform 15">
              <a:extLst>
                <a:ext uri="{FF2B5EF4-FFF2-40B4-BE49-F238E27FC236}">
                  <a16:creationId xmlns:a16="http://schemas.microsoft.com/office/drawing/2014/main" id="{4F10F360-2A8A-47C7-97F1-39C21A3E0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9968" y="616113"/>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34" name="Freeform 18">
              <a:extLst>
                <a:ext uri="{FF2B5EF4-FFF2-40B4-BE49-F238E27FC236}">
                  <a16:creationId xmlns:a16="http://schemas.microsoft.com/office/drawing/2014/main" id="{B941FB0E-BF49-4CEF-8D20-36B788D3B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03382" y="359370"/>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35" name="Freeform 52">
              <a:extLst>
                <a:ext uri="{FF2B5EF4-FFF2-40B4-BE49-F238E27FC236}">
                  <a16:creationId xmlns:a16="http://schemas.microsoft.com/office/drawing/2014/main" id="{162B6B81-4CA7-440F-8815-60920B9603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85089" y="42417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36" name="Freeform 54">
              <a:extLst>
                <a:ext uri="{FF2B5EF4-FFF2-40B4-BE49-F238E27FC236}">
                  <a16:creationId xmlns:a16="http://schemas.microsoft.com/office/drawing/2014/main" id="{D5ECC74F-C23A-4D14-8843-30C85D26D1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017" y="58780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37" name="Freeform 59">
              <a:extLst>
                <a:ext uri="{FF2B5EF4-FFF2-40B4-BE49-F238E27FC236}">
                  <a16:creationId xmlns:a16="http://schemas.microsoft.com/office/drawing/2014/main" id="{169EAE32-FA5D-417A-9E3D-ED5FC3A9C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41629" y="22908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38" name="Freeform 78">
              <a:extLst>
                <a:ext uri="{FF2B5EF4-FFF2-40B4-BE49-F238E27FC236}">
                  <a16:creationId xmlns:a16="http://schemas.microsoft.com/office/drawing/2014/main" id="{81E3B909-6FF7-4890-B0F9-AF9949309C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22395" y="69462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39" name="Freeform 84">
              <a:extLst>
                <a:ext uri="{FF2B5EF4-FFF2-40B4-BE49-F238E27FC236}">
                  <a16:creationId xmlns:a16="http://schemas.microsoft.com/office/drawing/2014/main" id="{8A143A49-AE2E-4E58-80F5-ED3669450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03885" y="49003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40" name="Freeform 86">
              <a:extLst>
                <a:ext uri="{FF2B5EF4-FFF2-40B4-BE49-F238E27FC236}">
                  <a16:creationId xmlns:a16="http://schemas.microsoft.com/office/drawing/2014/main" id="{CABDA8BE-A80E-4A04-8F32-5125E97D0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13854" y="14402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41" name="Freeform 106">
              <a:extLst>
                <a:ext uri="{FF2B5EF4-FFF2-40B4-BE49-F238E27FC236}">
                  <a16:creationId xmlns:a16="http://schemas.microsoft.com/office/drawing/2014/main" id="{F6679A4D-9FFD-4D03-9A13-3A08FDCE9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92083" y="5626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42" name="Freeform 110">
              <a:extLst>
                <a:ext uri="{FF2B5EF4-FFF2-40B4-BE49-F238E27FC236}">
                  <a16:creationId xmlns:a16="http://schemas.microsoft.com/office/drawing/2014/main" id="{F8AE33DF-4319-45F4-A184-8C61154F1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91975" y="27047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43" name="Freeform 123">
              <a:extLst>
                <a:ext uri="{FF2B5EF4-FFF2-40B4-BE49-F238E27FC236}">
                  <a16:creationId xmlns:a16="http://schemas.microsoft.com/office/drawing/2014/main" id="{203B12AA-A3BD-4B7B-B036-18BB772340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71582" y="741501"/>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44" name="Freeform 130">
              <a:extLst>
                <a:ext uri="{FF2B5EF4-FFF2-40B4-BE49-F238E27FC236}">
                  <a16:creationId xmlns:a16="http://schemas.microsoft.com/office/drawing/2014/main" id="{8B3AB77A-1475-48E6-B794-BAFBE891FF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08329" y="11340"/>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45" name="Freeform 135">
              <a:extLst>
                <a:ext uri="{FF2B5EF4-FFF2-40B4-BE49-F238E27FC236}">
                  <a16:creationId xmlns:a16="http://schemas.microsoft.com/office/drawing/2014/main" id="{799215C2-6C9A-474F-A5A4-C0B64A7F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98771" y="58420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46" name="Freeform 25">
              <a:extLst>
                <a:ext uri="{FF2B5EF4-FFF2-40B4-BE49-F238E27FC236}">
                  <a16:creationId xmlns:a16="http://schemas.microsoft.com/office/drawing/2014/main" id="{4CE3BA64-0E28-4234-BB1F-291B79709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45099" y="647184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47" name="Freeform 31">
              <a:extLst>
                <a:ext uri="{FF2B5EF4-FFF2-40B4-BE49-F238E27FC236}">
                  <a16:creationId xmlns:a16="http://schemas.microsoft.com/office/drawing/2014/main" id="{67D91C73-C376-4277-9EFD-9FD0470AD2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4022" y="62547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48" name="Freeform 41">
              <a:extLst>
                <a:ext uri="{FF2B5EF4-FFF2-40B4-BE49-F238E27FC236}">
                  <a16:creationId xmlns:a16="http://schemas.microsoft.com/office/drawing/2014/main" id="{3B663AEA-3170-47F1-999C-74A61A961D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72976" y="6232064"/>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49" name="Freeform 49">
              <a:extLst>
                <a:ext uri="{FF2B5EF4-FFF2-40B4-BE49-F238E27FC236}">
                  <a16:creationId xmlns:a16="http://schemas.microsoft.com/office/drawing/2014/main" id="{D1A61960-42E0-4162-9516-2A7EC18F9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97716" y="648150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50" name="Freeform 70">
              <a:extLst>
                <a:ext uri="{FF2B5EF4-FFF2-40B4-BE49-F238E27FC236}">
                  <a16:creationId xmlns:a16="http://schemas.microsoft.com/office/drawing/2014/main" id="{409D0999-B4C1-4806-8388-89F9DA6CB1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08294" y="622028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51" name="Freeform 85">
              <a:extLst>
                <a:ext uri="{FF2B5EF4-FFF2-40B4-BE49-F238E27FC236}">
                  <a16:creationId xmlns:a16="http://schemas.microsoft.com/office/drawing/2014/main" id="{D281BE1A-6972-4D40-B89F-7D3B35E0A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11700" y="640817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52" name="Freeform 87">
              <a:extLst>
                <a:ext uri="{FF2B5EF4-FFF2-40B4-BE49-F238E27FC236}">
                  <a16:creationId xmlns:a16="http://schemas.microsoft.com/office/drawing/2014/main" id="{101325E8-3735-4D9E-AD4A-940C5B14F1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99179" y="663121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53" name="Freeform 103">
              <a:extLst>
                <a:ext uri="{FF2B5EF4-FFF2-40B4-BE49-F238E27FC236}">
                  <a16:creationId xmlns:a16="http://schemas.microsoft.com/office/drawing/2014/main" id="{0B6F7609-A46F-495F-ACA3-C299FBDD27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60314" y="6723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54" name="Freeform 117">
              <a:extLst>
                <a:ext uri="{FF2B5EF4-FFF2-40B4-BE49-F238E27FC236}">
                  <a16:creationId xmlns:a16="http://schemas.microsoft.com/office/drawing/2014/main" id="{A0A8F5DC-6AEA-4EE6-B393-417DA1EDA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935" y="595053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55" name="Freeform 118">
              <a:extLst>
                <a:ext uri="{FF2B5EF4-FFF2-40B4-BE49-F238E27FC236}">
                  <a16:creationId xmlns:a16="http://schemas.microsoft.com/office/drawing/2014/main" id="{7EEFD3A9-D993-4A34-849E-2CC00645F7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69356" y="60299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56" name="Freeform 119">
              <a:extLst>
                <a:ext uri="{FF2B5EF4-FFF2-40B4-BE49-F238E27FC236}">
                  <a16:creationId xmlns:a16="http://schemas.microsoft.com/office/drawing/2014/main" id="{5C65C06C-6AE3-4741-A0B0-AB4626AA8D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1210" y="602063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57" name="Freeform 139">
              <a:extLst>
                <a:ext uri="{FF2B5EF4-FFF2-40B4-BE49-F238E27FC236}">
                  <a16:creationId xmlns:a16="http://schemas.microsoft.com/office/drawing/2014/main" id="{E1086A18-29F9-4452-B314-8C4159833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31556" y="599548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58" name="Freeform 144">
              <a:extLst>
                <a:ext uri="{FF2B5EF4-FFF2-40B4-BE49-F238E27FC236}">
                  <a16:creationId xmlns:a16="http://schemas.microsoft.com/office/drawing/2014/main" id="{04F4D575-818F-4EDA-8D6F-4FB2DE674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04846" y="5988307"/>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59" name="Freeform 145">
              <a:extLst>
                <a:ext uri="{FF2B5EF4-FFF2-40B4-BE49-F238E27FC236}">
                  <a16:creationId xmlns:a16="http://schemas.microsoft.com/office/drawing/2014/main" id="{0E161E48-85EB-4A49-BC06-364995C517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52201" y="601694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60" name="Freeform 8">
              <a:extLst>
                <a:ext uri="{FF2B5EF4-FFF2-40B4-BE49-F238E27FC236}">
                  <a16:creationId xmlns:a16="http://schemas.microsoft.com/office/drawing/2014/main" id="{12412E23-0A88-4F9B-93D5-83AB1CBD47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27047" y="6001464"/>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61" name="Freeform 8">
              <a:extLst>
                <a:ext uri="{FF2B5EF4-FFF2-40B4-BE49-F238E27FC236}">
                  <a16:creationId xmlns:a16="http://schemas.microsoft.com/office/drawing/2014/main" id="{35CA5C8C-D72C-482D-9453-B29DFEEE4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857" y="84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62" name="Freeform 8">
              <a:extLst>
                <a:ext uri="{FF2B5EF4-FFF2-40B4-BE49-F238E27FC236}">
                  <a16:creationId xmlns:a16="http://schemas.microsoft.com/office/drawing/2014/main" id="{9A71EDCD-24BC-4A17-9B64-DC1E2858A8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07099" y="47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63" name="Freeform 106">
              <a:extLst>
                <a:ext uri="{FF2B5EF4-FFF2-40B4-BE49-F238E27FC236}">
                  <a16:creationId xmlns:a16="http://schemas.microsoft.com/office/drawing/2014/main" id="{A50F6063-95E3-4BDF-B880-F33DCD1E2C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47538" y="35163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64" name="Freeform 106">
              <a:extLst>
                <a:ext uri="{FF2B5EF4-FFF2-40B4-BE49-F238E27FC236}">
                  <a16:creationId xmlns:a16="http://schemas.microsoft.com/office/drawing/2014/main" id="{E1FA8E71-2DDE-4E51-9875-B964A69346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2188" y="668767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65" name="Freeform 10">
              <a:extLst>
                <a:ext uri="{FF2B5EF4-FFF2-40B4-BE49-F238E27FC236}">
                  <a16:creationId xmlns:a16="http://schemas.microsoft.com/office/drawing/2014/main" id="{199A2DF2-B31D-408E-8626-2C40CC0B2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88271" y="768405"/>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66" name="Freeform 18">
              <a:extLst>
                <a:ext uri="{FF2B5EF4-FFF2-40B4-BE49-F238E27FC236}">
                  <a16:creationId xmlns:a16="http://schemas.microsoft.com/office/drawing/2014/main" id="{C83EF657-5D67-4019-9E20-17CCD4C58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22334" y="815921"/>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67" name="Freeform 8">
              <a:extLst>
                <a:ext uri="{FF2B5EF4-FFF2-40B4-BE49-F238E27FC236}">
                  <a16:creationId xmlns:a16="http://schemas.microsoft.com/office/drawing/2014/main" id="{3B992048-CE4D-4C79-8265-F49ACF10D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343" y="668396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68" name="Freeform 10">
              <a:extLst>
                <a:ext uri="{FF2B5EF4-FFF2-40B4-BE49-F238E27FC236}">
                  <a16:creationId xmlns:a16="http://schemas.microsoft.com/office/drawing/2014/main" id="{2B94DB80-B7D1-4170-88A2-6E4EC55246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5368" y="11763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69" name="Freeform 15">
              <a:extLst>
                <a:ext uri="{FF2B5EF4-FFF2-40B4-BE49-F238E27FC236}">
                  <a16:creationId xmlns:a16="http://schemas.microsoft.com/office/drawing/2014/main" id="{2F8AE45B-8CBB-4DA9-8248-23615828C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9298" y="63183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70" name="Freeform 18">
              <a:extLst>
                <a:ext uri="{FF2B5EF4-FFF2-40B4-BE49-F238E27FC236}">
                  <a16:creationId xmlns:a16="http://schemas.microsoft.com/office/drawing/2014/main" id="{22F566CA-D7F1-40DD-A2DC-740587F592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2712" y="37508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71" name="Freeform 19">
              <a:extLst>
                <a:ext uri="{FF2B5EF4-FFF2-40B4-BE49-F238E27FC236}">
                  <a16:creationId xmlns:a16="http://schemas.microsoft.com/office/drawing/2014/main" id="{25703CD1-3965-43FB-8408-77151BBD2C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2630" y="2061963"/>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72" name="Freeform 20">
              <a:extLst>
                <a:ext uri="{FF2B5EF4-FFF2-40B4-BE49-F238E27FC236}">
                  <a16:creationId xmlns:a16="http://schemas.microsoft.com/office/drawing/2014/main" id="{8236AF27-E29A-4BE1-835F-3E58632F5A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7393" y="2259521"/>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73" name="Freeform 22">
              <a:extLst>
                <a:ext uri="{FF2B5EF4-FFF2-40B4-BE49-F238E27FC236}">
                  <a16:creationId xmlns:a16="http://schemas.microsoft.com/office/drawing/2014/main" id="{C127F179-C992-4D40-B186-06818A77CB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6732" y="108936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74" name="Freeform 23">
              <a:extLst>
                <a:ext uri="{FF2B5EF4-FFF2-40B4-BE49-F238E27FC236}">
                  <a16:creationId xmlns:a16="http://schemas.microsoft.com/office/drawing/2014/main" id="{6B0E5B35-D3B7-4BEB-839F-D258E79A0F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0419" y="87679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75" name="Freeform 26">
              <a:extLst>
                <a:ext uri="{FF2B5EF4-FFF2-40B4-BE49-F238E27FC236}">
                  <a16:creationId xmlns:a16="http://schemas.microsoft.com/office/drawing/2014/main" id="{0A5309F9-3D88-4474-ABD7-B61C20EEA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7643" y="136050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76" name="Freeform 27">
              <a:extLst>
                <a:ext uri="{FF2B5EF4-FFF2-40B4-BE49-F238E27FC236}">
                  <a16:creationId xmlns:a16="http://schemas.microsoft.com/office/drawing/2014/main" id="{C4D0EC36-D809-4017-A7B7-70EF53250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8119" y="179760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77" name="Freeform 28">
              <a:extLst>
                <a:ext uri="{FF2B5EF4-FFF2-40B4-BE49-F238E27FC236}">
                  <a16:creationId xmlns:a16="http://schemas.microsoft.com/office/drawing/2014/main" id="{FBDEBED8-29DF-4480-8174-2215AF3ED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5203" y="157501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78" name="Freeform 30">
              <a:extLst>
                <a:ext uri="{FF2B5EF4-FFF2-40B4-BE49-F238E27FC236}">
                  <a16:creationId xmlns:a16="http://schemas.microsoft.com/office/drawing/2014/main" id="{3444EF1F-615A-46FF-ABD9-F8C3E27AF1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0453" y="111811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79" name="Freeform 43">
              <a:extLst>
                <a:ext uri="{FF2B5EF4-FFF2-40B4-BE49-F238E27FC236}">
                  <a16:creationId xmlns:a16="http://schemas.microsoft.com/office/drawing/2014/main" id="{47063C05-57F6-44CA-9FD0-6206D1A0C4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807" y="2931340"/>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80" name="Freeform 51">
              <a:extLst>
                <a:ext uri="{FF2B5EF4-FFF2-40B4-BE49-F238E27FC236}">
                  <a16:creationId xmlns:a16="http://schemas.microsoft.com/office/drawing/2014/main" id="{73C07EAB-D311-4701-AF3F-FB2F55FEC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8630" y="948333"/>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81" name="Freeform 52">
              <a:extLst>
                <a:ext uri="{FF2B5EF4-FFF2-40B4-BE49-F238E27FC236}">
                  <a16:creationId xmlns:a16="http://schemas.microsoft.com/office/drawing/2014/main" id="{26072D6D-FE3B-47A4-8F9D-711D9F617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419" y="41599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82" name="Freeform 53">
              <a:extLst>
                <a:ext uri="{FF2B5EF4-FFF2-40B4-BE49-F238E27FC236}">
                  <a16:creationId xmlns:a16="http://schemas.microsoft.com/office/drawing/2014/main" id="{0FAA55A3-30BC-408E-8D76-63F4A114E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3124" y="1154964"/>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83" name="Freeform 54">
              <a:extLst>
                <a:ext uri="{FF2B5EF4-FFF2-40B4-BE49-F238E27FC236}">
                  <a16:creationId xmlns:a16="http://schemas.microsoft.com/office/drawing/2014/main" id="{94A75CDE-F5FD-4343-800E-D6683426D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347" y="57961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84" name="Freeform 55">
              <a:extLst>
                <a:ext uri="{FF2B5EF4-FFF2-40B4-BE49-F238E27FC236}">
                  <a16:creationId xmlns:a16="http://schemas.microsoft.com/office/drawing/2014/main" id="{BDB3210B-EBD6-49C4-B615-F17B281B0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5360" y="1428796"/>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85" name="Freeform 56">
              <a:extLst>
                <a:ext uri="{FF2B5EF4-FFF2-40B4-BE49-F238E27FC236}">
                  <a16:creationId xmlns:a16="http://schemas.microsoft.com/office/drawing/2014/main" id="{D85BCAD4-3F0F-401D-8253-E514BE040D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1415" y="233359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86" name="Freeform 57">
              <a:extLst>
                <a:ext uri="{FF2B5EF4-FFF2-40B4-BE49-F238E27FC236}">
                  <a16:creationId xmlns:a16="http://schemas.microsoft.com/office/drawing/2014/main" id="{176EC456-36D0-4751-86EE-E8E5D48EB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509" y="163854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87" name="Freeform 59">
              <a:extLst>
                <a:ext uri="{FF2B5EF4-FFF2-40B4-BE49-F238E27FC236}">
                  <a16:creationId xmlns:a16="http://schemas.microsoft.com/office/drawing/2014/main" id="{E6CC98B0-1624-48FE-98C5-66620ECF7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959" y="22089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88" name="Freeform 60">
              <a:extLst>
                <a:ext uri="{FF2B5EF4-FFF2-40B4-BE49-F238E27FC236}">
                  <a16:creationId xmlns:a16="http://schemas.microsoft.com/office/drawing/2014/main" id="{8D98D9B3-C3C3-42B4-A836-2FDAAF9F2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6190" y="186833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89" name="Freeform 61">
              <a:extLst>
                <a:ext uri="{FF2B5EF4-FFF2-40B4-BE49-F238E27FC236}">
                  <a16:creationId xmlns:a16="http://schemas.microsoft.com/office/drawing/2014/main" id="{A203AABB-A7B2-4544-88FB-2DB3A7CCC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6139" y="21137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90" name="Freeform 78">
              <a:extLst>
                <a:ext uri="{FF2B5EF4-FFF2-40B4-BE49-F238E27FC236}">
                  <a16:creationId xmlns:a16="http://schemas.microsoft.com/office/drawing/2014/main" id="{680D5D17-AC96-4E0F-ADB9-FCE1FF4CE7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1181" y="78949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91" name="Freeform 84">
              <a:extLst>
                <a:ext uri="{FF2B5EF4-FFF2-40B4-BE49-F238E27FC236}">
                  <a16:creationId xmlns:a16="http://schemas.microsoft.com/office/drawing/2014/main" id="{BF0C7978-F9E2-4005-9574-15B3FB5538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2061" y="36589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92" name="Freeform 86">
              <a:extLst>
                <a:ext uri="{FF2B5EF4-FFF2-40B4-BE49-F238E27FC236}">
                  <a16:creationId xmlns:a16="http://schemas.microsoft.com/office/drawing/2014/main" id="{9CC06248-C521-4E65-9620-07D06F893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9223" y="141815"/>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93" name="Freeform 106">
              <a:extLst>
                <a:ext uri="{FF2B5EF4-FFF2-40B4-BE49-F238E27FC236}">
                  <a16:creationId xmlns:a16="http://schemas.microsoft.com/office/drawing/2014/main" id="{705B6C10-6A43-4BBE-A52C-DC2DAECAF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8826" y="5544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94" name="Freeform 110">
              <a:extLst>
                <a:ext uri="{FF2B5EF4-FFF2-40B4-BE49-F238E27FC236}">
                  <a16:creationId xmlns:a16="http://schemas.microsoft.com/office/drawing/2014/main" id="{5BA4A0DD-7264-46BB-8644-3C50941C9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6550" y="30662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95" name="Freeform 112">
              <a:extLst>
                <a:ext uri="{FF2B5EF4-FFF2-40B4-BE49-F238E27FC236}">
                  <a16:creationId xmlns:a16="http://schemas.microsoft.com/office/drawing/2014/main" id="{B452AC30-E9F4-4529-BD6E-5ADCDA5339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6844" y="7332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96" name="Freeform 123">
              <a:extLst>
                <a:ext uri="{FF2B5EF4-FFF2-40B4-BE49-F238E27FC236}">
                  <a16:creationId xmlns:a16="http://schemas.microsoft.com/office/drawing/2014/main" id="{68EDA7F2-4EE5-4AEC-A504-CB08F6B9A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78262" y="179025"/>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97" name="Freeform 130">
              <a:extLst>
                <a:ext uri="{FF2B5EF4-FFF2-40B4-BE49-F238E27FC236}">
                  <a16:creationId xmlns:a16="http://schemas.microsoft.com/office/drawing/2014/main" id="{5E189D22-8F54-46F8-9611-4F1FCC31B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1483" y="46827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98" name="Freeform 135">
              <a:extLst>
                <a:ext uri="{FF2B5EF4-FFF2-40B4-BE49-F238E27FC236}">
                  <a16:creationId xmlns:a16="http://schemas.microsoft.com/office/drawing/2014/main" id="{B761794A-7FCE-4DAA-B710-803CA99FAA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3089" y="68845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99" name="Freeform 5">
              <a:extLst>
                <a:ext uri="{FF2B5EF4-FFF2-40B4-BE49-F238E27FC236}">
                  <a16:creationId xmlns:a16="http://schemas.microsoft.com/office/drawing/2014/main" id="{20995D3A-FC68-4B79-9632-2BB10ECA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3278" y="2730591"/>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00" name="Freeform 6">
              <a:extLst>
                <a:ext uri="{FF2B5EF4-FFF2-40B4-BE49-F238E27FC236}">
                  <a16:creationId xmlns:a16="http://schemas.microsoft.com/office/drawing/2014/main" id="{49C159BB-7257-4A09-8C12-6AF61D711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2140" y="501295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01" name="Freeform 7">
              <a:extLst>
                <a:ext uri="{FF2B5EF4-FFF2-40B4-BE49-F238E27FC236}">
                  <a16:creationId xmlns:a16="http://schemas.microsoft.com/office/drawing/2014/main" id="{F5CD4467-A569-43CF-86A0-79473F580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3235" y="244427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02" name="Freeform 8">
              <a:extLst>
                <a:ext uri="{FF2B5EF4-FFF2-40B4-BE49-F238E27FC236}">
                  <a16:creationId xmlns:a16="http://schemas.microsoft.com/office/drawing/2014/main" id="{E4FC1A14-AE5B-4899-95DD-9C56237DA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1683" y="477570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03" name="Freeform 9">
              <a:extLst>
                <a:ext uri="{FF2B5EF4-FFF2-40B4-BE49-F238E27FC236}">
                  <a16:creationId xmlns:a16="http://schemas.microsoft.com/office/drawing/2014/main" id="{EC77E2DE-CC58-4107-A404-885D2613A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9821" y="449523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04" name="Freeform 11">
              <a:extLst>
                <a:ext uri="{FF2B5EF4-FFF2-40B4-BE49-F238E27FC236}">
                  <a16:creationId xmlns:a16="http://schemas.microsoft.com/office/drawing/2014/main" id="{0E497A22-C9CB-4ADE-AE43-9E6768B22B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0182" y="423399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05" name="Freeform 12">
              <a:extLst>
                <a:ext uri="{FF2B5EF4-FFF2-40B4-BE49-F238E27FC236}">
                  <a16:creationId xmlns:a16="http://schemas.microsoft.com/office/drawing/2014/main" id="{64056CC8-26C8-4739-B9F7-0F23B778AB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1958" y="373151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06" name="Freeform 13">
              <a:extLst>
                <a:ext uri="{FF2B5EF4-FFF2-40B4-BE49-F238E27FC236}">
                  <a16:creationId xmlns:a16="http://schemas.microsoft.com/office/drawing/2014/main" id="{CABABB06-E976-4F92-836D-60FC8F8D1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6423" y="3135487"/>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07" name="Freeform 14">
              <a:extLst>
                <a:ext uri="{FF2B5EF4-FFF2-40B4-BE49-F238E27FC236}">
                  <a16:creationId xmlns:a16="http://schemas.microsoft.com/office/drawing/2014/main" id="{FD9DF2A8-9AFC-48B4-BF3A-14B73A84FB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7063" y="337541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08" name="Freeform 16">
              <a:extLst>
                <a:ext uri="{FF2B5EF4-FFF2-40B4-BE49-F238E27FC236}">
                  <a16:creationId xmlns:a16="http://schemas.microsoft.com/office/drawing/2014/main" id="{C8825D2E-6C88-42BD-9C25-F3B9B332E1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0798" y="397454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09" name="Freeform 17">
              <a:extLst>
                <a:ext uri="{FF2B5EF4-FFF2-40B4-BE49-F238E27FC236}">
                  <a16:creationId xmlns:a16="http://schemas.microsoft.com/office/drawing/2014/main" id="{DE603ADB-B4D2-4A70-B88F-260F1D318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5777" y="5419134"/>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10" name="Freeform 21">
              <a:extLst>
                <a:ext uri="{FF2B5EF4-FFF2-40B4-BE49-F238E27FC236}">
                  <a16:creationId xmlns:a16="http://schemas.microsoft.com/office/drawing/2014/main" id="{C2878743-161E-4A64-8B65-B4FCBF7B1B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13768" y="569839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11" name="Freeform 25">
              <a:extLst>
                <a:ext uri="{FF2B5EF4-FFF2-40B4-BE49-F238E27FC236}">
                  <a16:creationId xmlns:a16="http://schemas.microsoft.com/office/drawing/2014/main" id="{2A12C28B-23E2-44A5-ADB5-361EA98476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4745" y="641981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12" name="Freeform 29">
              <a:extLst>
                <a:ext uri="{FF2B5EF4-FFF2-40B4-BE49-F238E27FC236}">
                  <a16:creationId xmlns:a16="http://schemas.microsoft.com/office/drawing/2014/main" id="{0C654FE1-36CF-4690-9309-DABBF02F3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4651" y="593709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13" name="Freeform 31">
              <a:extLst>
                <a:ext uri="{FF2B5EF4-FFF2-40B4-BE49-F238E27FC236}">
                  <a16:creationId xmlns:a16="http://schemas.microsoft.com/office/drawing/2014/main" id="{7D6AB6E9-0118-49A0-8EBF-B42E9F738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8534" y="6182401"/>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14" name="Freeform 32">
              <a:extLst>
                <a:ext uri="{FF2B5EF4-FFF2-40B4-BE49-F238E27FC236}">
                  <a16:creationId xmlns:a16="http://schemas.microsoft.com/office/drawing/2014/main" id="{69778DD7-B38B-4E4F-8202-45BA1DC3B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4532" y="326157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15" name="Freeform 33">
              <a:extLst>
                <a:ext uri="{FF2B5EF4-FFF2-40B4-BE49-F238E27FC236}">
                  <a16:creationId xmlns:a16="http://schemas.microsoft.com/office/drawing/2014/main" id="{BD9887A7-6930-4D93-9DFD-01CA3CFB84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445" y="4352882"/>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16" name="Freeform 34">
              <a:extLst>
                <a:ext uri="{FF2B5EF4-FFF2-40B4-BE49-F238E27FC236}">
                  <a16:creationId xmlns:a16="http://schemas.microsoft.com/office/drawing/2014/main" id="{4052AE48-583B-48C9-A247-060CA2896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061" y="5349630"/>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17" name="Freeform 35">
              <a:extLst>
                <a:ext uri="{FF2B5EF4-FFF2-40B4-BE49-F238E27FC236}">
                  <a16:creationId xmlns:a16="http://schemas.microsoft.com/office/drawing/2014/main" id="{9FD5A422-7830-4B7A-A2ED-CA92A12C9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027" y="456110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18" name="Freeform 36">
              <a:extLst>
                <a:ext uri="{FF2B5EF4-FFF2-40B4-BE49-F238E27FC236}">
                  <a16:creationId xmlns:a16="http://schemas.microsoft.com/office/drawing/2014/main" id="{F9916F67-3F6A-4C0C-A067-87AF502B9B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164" y="6012094"/>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19" name="Freeform 37">
              <a:extLst>
                <a:ext uri="{FF2B5EF4-FFF2-40B4-BE49-F238E27FC236}">
                  <a16:creationId xmlns:a16="http://schemas.microsoft.com/office/drawing/2014/main" id="{F0CE1BEA-482A-497E-B5E5-8285D2A281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930" y="3025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20" name="Freeform 38">
              <a:extLst>
                <a:ext uri="{FF2B5EF4-FFF2-40B4-BE49-F238E27FC236}">
                  <a16:creationId xmlns:a16="http://schemas.microsoft.com/office/drawing/2014/main" id="{183BC246-BF63-4530-91A0-7BC015C6FC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5599" y="4865727"/>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21" name="Freeform 39">
              <a:extLst>
                <a:ext uri="{FF2B5EF4-FFF2-40B4-BE49-F238E27FC236}">
                  <a16:creationId xmlns:a16="http://schemas.microsoft.com/office/drawing/2014/main" id="{9377B4B9-6ED2-4872-9CFB-829BA2BEB4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707" y="5106848"/>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22" name="Freeform 40">
              <a:extLst>
                <a:ext uri="{FF2B5EF4-FFF2-40B4-BE49-F238E27FC236}">
                  <a16:creationId xmlns:a16="http://schemas.microsoft.com/office/drawing/2014/main" id="{0247E12E-39D9-4F0A-9185-30B9196F1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671" y="2563549"/>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23" name="Freeform 41">
              <a:extLst>
                <a:ext uri="{FF2B5EF4-FFF2-40B4-BE49-F238E27FC236}">
                  <a16:creationId xmlns:a16="http://schemas.microsoft.com/office/drawing/2014/main" id="{BFEB6B5F-CFDA-4E9B-9679-E2FE14DCCD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164" y="6244102"/>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24" name="Freeform 42">
              <a:extLst>
                <a:ext uri="{FF2B5EF4-FFF2-40B4-BE49-F238E27FC236}">
                  <a16:creationId xmlns:a16="http://schemas.microsoft.com/office/drawing/2014/main" id="{C7748D9D-4952-4BDA-A2D2-79CCCEBF3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1899" y="5551217"/>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25" name="Freeform 44">
              <a:extLst>
                <a:ext uri="{FF2B5EF4-FFF2-40B4-BE49-F238E27FC236}">
                  <a16:creationId xmlns:a16="http://schemas.microsoft.com/office/drawing/2014/main" id="{EEB14017-87F5-46EA-991E-69B78C60FD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8122" y="404624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26" name="Freeform 45">
              <a:extLst>
                <a:ext uri="{FF2B5EF4-FFF2-40B4-BE49-F238E27FC236}">
                  <a16:creationId xmlns:a16="http://schemas.microsoft.com/office/drawing/2014/main" id="{0289F161-F1B2-45F1-9E6E-79B9FB2CD8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5971" y="580207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27" name="Freeform 46">
              <a:extLst>
                <a:ext uri="{FF2B5EF4-FFF2-40B4-BE49-F238E27FC236}">
                  <a16:creationId xmlns:a16="http://schemas.microsoft.com/office/drawing/2014/main" id="{22AEAE03-AEFB-44B9-84C4-4108C54D95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5030" y="2796168"/>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28" name="Freeform 47">
              <a:extLst>
                <a:ext uri="{FF2B5EF4-FFF2-40B4-BE49-F238E27FC236}">
                  <a16:creationId xmlns:a16="http://schemas.microsoft.com/office/drawing/2014/main" id="{AC29BBAF-F380-49E2-A981-6892986B8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3175" y="3815119"/>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29" name="Freeform 48">
              <a:extLst>
                <a:ext uri="{FF2B5EF4-FFF2-40B4-BE49-F238E27FC236}">
                  <a16:creationId xmlns:a16="http://schemas.microsoft.com/office/drawing/2014/main" id="{AA66B5C6-6339-49B7-B4DD-55A23AE24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8432" y="35816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30" name="Freeform 49">
              <a:extLst>
                <a:ext uri="{FF2B5EF4-FFF2-40B4-BE49-F238E27FC236}">
                  <a16:creationId xmlns:a16="http://schemas.microsoft.com/office/drawing/2014/main" id="{914C6C7D-5E58-4233-8DDA-A30F9CCCDB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7046" y="647331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31" name="Freeform 70">
              <a:extLst>
                <a:ext uri="{FF2B5EF4-FFF2-40B4-BE49-F238E27FC236}">
                  <a16:creationId xmlns:a16="http://schemas.microsoft.com/office/drawing/2014/main" id="{F714D64F-6362-4339-A494-157C35F1B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7330" y="6254627"/>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32" name="Freeform 85">
              <a:extLst>
                <a:ext uri="{FF2B5EF4-FFF2-40B4-BE49-F238E27FC236}">
                  <a16:creationId xmlns:a16="http://schemas.microsoft.com/office/drawing/2014/main" id="{291AFE89-581C-4100-9E75-FBFE3B3CAA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8772" y="651252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33" name="Freeform 87">
              <a:extLst>
                <a:ext uri="{FF2B5EF4-FFF2-40B4-BE49-F238E27FC236}">
                  <a16:creationId xmlns:a16="http://schemas.microsoft.com/office/drawing/2014/main" id="{AD4A100C-BD8A-47B9-98DF-A89593D4B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73743" y="669739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34" name="Freeform 103">
              <a:extLst>
                <a:ext uri="{FF2B5EF4-FFF2-40B4-BE49-F238E27FC236}">
                  <a16:creationId xmlns:a16="http://schemas.microsoft.com/office/drawing/2014/main" id="{67CF13AE-D393-4F1F-A0D4-CB4EF09D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35018" y="608943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35" name="Freeform 117">
              <a:extLst>
                <a:ext uri="{FF2B5EF4-FFF2-40B4-BE49-F238E27FC236}">
                  <a16:creationId xmlns:a16="http://schemas.microsoft.com/office/drawing/2014/main" id="{1C40F757-52FD-4397-8D3B-BAAE3CAA85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4971" y="594234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36" name="Freeform 118">
              <a:extLst>
                <a:ext uri="{FF2B5EF4-FFF2-40B4-BE49-F238E27FC236}">
                  <a16:creationId xmlns:a16="http://schemas.microsoft.com/office/drawing/2014/main" id="{AFB44554-A46E-4ABF-985F-9F1373F4F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4271" y="66154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37" name="Freeform 119">
              <a:extLst>
                <a:ext uri="{FF2B5EF4-FFF2-40B4-BE49-F238E27FC236}">
                  <a16:creationId xmlns:a16="http://schemas.microsoft.com/office/drawing/2014/main" id="{9D73DFC7-DA1B-4BB7-BEED-58964E7C4C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11378" y="63568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38" name="Freeform 139">
              <a:extLst>
                <a:ext uri="{FF2B5EF4-FFF2-40B4-BE49-F238E27FC236}">
                  <a16:creationId xmlns:a16="http://schemas.microsoft.com/office/drawing/2014/main" id="{7A79C604-3A80-4307-8135-1E598DE8D6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96307" y="652451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39" name="Freeform 144">
              <a:extLst>
                <a:ext uri="{FF2B5EF4-FFF2-40B4-BE49-F238E27FC236}">
                  <a16:creationId xmlns:a16="http://schemas.microsoft.com/office/drawing/2014/main" id="{4BA84D6B-68D3-4CB8-B469-DE762E2A8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59166" y="6052331"/>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40" name="Freeform 145">
              <a:extLst>
                <a:ext uri="{FF2B5EF4-FFF2-40B4-BE49-F238E27FC236}">
                  <a16:creationId xmlns:a16="http://schemas.microsoft.com/office/drawing/2014/main" id="{7E545DE1-7FB2-4352-B269-221E9F9B03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75476" y="626399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41" name="Freeform 8">
              <a:extLst>
                <a:ext uri="{FF2B5EF4-FFF2-40B4-BE49-F238E27FC236}">
                  <a16:creationId xmlns:a16="http://schemas.microsoft.com/office/drawing/2014/main" id="{0C828C7E-B8E1-49AA-B347-6718A2E594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02019" y="671375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42" name="Freeform 8">
              <a:extLst>
                <a:ext uri="{FF2B5EF4-FFF2-40B4-BE49-F238E27FC236}">
                  <a16:creationId xmlns:a16="http://schemas.microsoft.com/office/drawing/2014/main" id="{C9F0AA56-EBC6-4DFF-B579-0C273C4EC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2187" y="29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43" name="Freeform 8">
              <a:extLst>
                <a:ext uri="{FF2B5EF4-FFF2-40B4-BE49-F238E27FC236}">
                  <a16:creationId xmlns:a16="http://schemas.microsoft.com/office/drawing/2014/main" id="{525179BD-87FA-498D-B2FA-1D9E181B49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2307" y="625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44" name="Freeform 106">
              <a:extLst>
                <a:ext uri="{FF2B5EF4-FFF2-40B4-BE49-F238E27FC236}">
                  <a16:creationId xmlns:a16="http://schemas.microsoft.com/office/drawing/2014/main" id="{E2B5DFEF-C92E-4975-982C-D4504C5464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43460" y="27463"/>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45" name="Freeform 106">
              <a:extLst>
                <a:ext uri="{FF2B5EF4-FFF2-40B4-BE49-F238E27FC236}">
                  <a16:creationId xmlns:a16="http://schemas.microsoft.com/office/drawing/2014/main" id="{5D39FC93-96CA-4E79-A082-390E743AB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3113" y="673212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46" name="Freeform 49">
              <a:extLst>
                <a:ext uri="{FF2B5EF4-FFF2-40B4-BE49-F238E27FC236}">
                  <a16:creationId xmlns:a16="http://schemas.microsoft.com/office/drawing/2014/main" id="{59433BE7-B138-4615-8446-988E3A0D0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93190" y="6095189"/>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47" name="Freeform 31">
              <a:extLst>
                <a:ext uri="{FF2B5EF4-FFF2-40B4-BE49-F238E27FC236}">
                  <a16:creationId xmlns:a16="http://schemas.microsoft.com/office/drawing/2014/main" id="{186B6C82-5D2C-42C8-9B0F-0D5C5E200C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2292" y="522892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48" name="Freeform 31">
              <a:extLst>
                <a:ext uri="{FF2B5EF4-FFF2-40B4-BE49-F238E27FC236}">
                  <a16:creationId xmlns:a16="http://schemas.microsoft.com/office/drawing/2014/main" id="{E8C3F346-F506-4018-80D8-A55EECC988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86598" y="52721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5" name="Title 1">
            <a:extLst>
              <a:ext uri="{FF2B5EF4-FFF2-40B4-BE49-F238E27FC236}">
                <a16:creationId xmlns:a16="http://schemas.microsoft.com/office/drawing/2014/main" id="{05A46648-25CF-F72B-EAA8-C87A88E7ADA0}"/>
              </a:ext>
            </a:extLst>
          </p:cNvPr>
          <p:cNvSpPr txBox="1">
            <a:spLocks/>
          </p:cNvSpPr>
          <p:nvPr/>
        </p:nvSpPr>
        <p:spPr>
          <a:xfrm>
            <a:off x="5713458" y="1362374"/>
            <a:ext cx="5322201" cy="136254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ctr">
              <a:lnSpc>
                <a:spcPct val="90000"/>
              </a:lnSpc>
            </a:pPr>
            <a:r>
              <a:rPr lang="en-US" dirty="0">
                <a:latin typeface="Bauhaus 93" pitchFamily="82" charset="77"/>
              </a:rPr>
              <a:t>Green Roof</a:t>
            </a:r>
          </a:p>
        </p:txBody>
      </p:sp>
    </p:spTree>
    <p:extLst>
      <p:ext uri="{BB962C8B-B14F-4D97-AF65-F5344CB8AC3E}">
        <p14:creationId xmlns:p14="http://schemas.microsoft.com/office/powerpoint/2010/main" val="2343820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2" name="Rectangle 10371">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4" name="Rectangle 10373">
            <a:extLst>
              <a:ext uri="{FF2B5EF4-FFF2-40B4-BE49-F238E27FC236}">
                <a16:creationId xmlns:a16="http://schemas.microsoft.com/office/drawing/2014/main" id="{4B6AF9AC-3CF4-4C58-A503-2EC75D92B4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6" name="Rectangle 10375">
            <a:extLst>
              <a:ext uri="{FF2B5EF4-FFF2-40B4-BE49-F238E27FC236}">
                <a16:creationId xmlns:a16="http://schemas.microsoft.com/office/drawing/2014/main" id="{25C1F4D8-9670-4B56-BD70-732561AD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01256"/>
            <a:ext cx="11319456" cy="50882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78" name="Group 10377">
            <a:extLst>
              <a:ext uri="{FF2B5EF4-FFF2-40B4-BE49-F238E27FC236}">
                <a16:creationId xmlns:a16="http://schemas.microsoft.com/office/drawing/2014/main" id="{F25E4505-3E0D-46F0-A26D-085335D2E6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06624" y="-26727"/>
            <a:ext cx="3654378" cy="6874755"/>
            <a:chOff x="8306624" y="-26727"/>
            <a:chExt cx="3654378" cy="6874755"/>
          </a:xfrm>
        </p:grpSpPr>
        <p:sp>
          <p:nvSpPr>
            <p:cNvPr id="10379" name="Freeform 8">
              <a:extLst>
                <a:ext uri="{FF2B5EF4-FFF2-40B4-BE49-F238E27FC236}">
                  <a16:creationId xmlns:a16="http://schemas.microsoft.com/office/drawing/2014/main" id="{CFEBBA01-5D63-4547-B01C-06446F8EA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5128" y="67189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80" name="Freeform 10">
              <a:extLst>
                <a:ext uri="{FF2B5EF4-FFF2-40B4-BE49-F238E27FC236}">
                  <a16:creationId xmlns:a16="http://schemas.microsoft.com/office/drawing/2014/main" id="{B151F0C2-EB37-4394-85D8-631C639D6E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02390" y="152662"/>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81" name="Freeform 15">
              <a:extLst>
                <a:ext uri="{FF2B5EF4-FFF2-40B4-BE49-F238E27FC236}">
                  <a16:creationId xmlns:a16="http://schemas.microsoft.com/office/drawing/2014/main" id="{16BA0741-61D0-4B78-99A2-84727B154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08028" y="7521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82" name="Freeform 18">
              <a:extLst>
                <a:ext uri="{FF2B5EF4-FFF2-40B4-BE49-F238E27FC236}">
                  <a16:creationId xmlns:a16="http://schemas.microsoft.com/office/drawing/2014/main" id="{608BEE1D-8947-4860-92E2-DF5E72617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10383" y="34600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83" name="Freeform 52">
              <a:extLst>
                <a:ext uri="{FF2B5EF4-FFF2-40B4-BE49-F238E27FC236}">
                  <a16:creationId xmlns:a16="http://schemas.microsoft.com/office/drawing/2014/main" id="{23477C11-8260-4FBB-821B-620D7E4C7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51204" y="451020"/>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84" name="Freeform 54">
              <a:extLst>
                <a:ext uri="{FF2B5EF4-FFF2-40B4-BE49-F238E27FC236}">
                  <a16:creationId xmlns:a16="http://schemas.microsoft.com/office/drawing/2014/main" id="{E1B67178-0C14-4601-BF94-91DCCCD9EC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132" y="69970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85" name="Freeform 59">
              <a:extLst>
                <a:ext uri="{FF2B5EF4-FFF2-40B4-BE49-F238E27FC236}">
                  <a16:creationId xmlns:a16="http://schemas.microsoft.com/office/drawing/2014/main" id="{EDEB60C8-CA29-46D3-9AA7-9F7A1252D5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07744" y="25592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86" name="Freeform 78">
              <a:extLst>
                <a:ext uri="{FF2B5EF4-FFF2-40B4-BE49-F238E27FC236}">
                  <a16:creationId xmlns:a16="http://schemas.microsoft.com/office/drawing/2014/main" id="{9E5C2B83-454B-4951-8B08-3D617778E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88510" y="72146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87" name="Freeform 79">
              <a:extLst>
                <a:ext uri="{FF2B5EF4-FFF2-40B4-BE49-F238E27FC236}">
                  <a16:creationId xmlns:a16="http://schemas.microsoft.com/office/drawing/2014/main" id="{AFAD21A0-BC8E-4635-AFFB-E87CD92C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35275" y="77460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88" name="Freeform 84">
              <a:extLst>
                <a:ext uri="{FF2B5EF4-FFF2-40B4-BE49-F238E27FC236}">
                  <a16:creationId xmlns:a16="http://schemas.microsoft.com/office/drawing/2014/main" id="{4B01379C-61AE-4191-B726-E8A6D84B9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0000" y="51687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89" name="Freeform 86">
              <a:extLst>
                <a:ext uri="{FF2B5EF4-FFF2-40B4-BE49-F238E27FC236}">
                  <a16:creationId xmlns:a16="http://schemas.microsoft.com/office/drawing/2014/main" id="{38F67446-9956-4CD9-B003-A772F2158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9969" y="170868"/>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90" name="Freeform 106">
              <a:extLst>
                <a:ext uri="{FF2B5EF4-FFF2-40B4-BE49-F238E27FC236}">
                  <a16:creationId xmlns:a16="http://schemas.microsoft.com/office/drawing/2014/main" id="{FBA47277-EA28-45EB-80A0-64DA80757D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15668" y="5894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91" name="Freeform 110">
              <a:extLst>
                <a:ext uri="{FF2B5EF4-FFF2-40B4-BE49-F238E27FC236}">
                  <a16:creationId xmlns:a16="http://schemas.microsoft.com/office/drawing/2014/main" id="{F74A8421-8E72-4D0B-A55B-E4EC1DCA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93392" y="341651"/>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92" name="Freeform 123">
              <a:extLst>
                <a:ext uri="{FF2B5EF4-FFF2-40B4-BE49-F238E27FC236}">
                  <a16:creationId xmlns:a16="http://schemas.microsoft.com/office/drawing/2014/main" id="{779CF57F-496E-4365-8D91-7326A2120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75104" y="21405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93" name="Freeform 130">
              <a:extLst>
                <a:ext uri="{FF2B5EF4-FFF2-40B4-BE49-F238E27FC236}">
                  <a16:creationId xmlns:a16="http://schemas.microsoft.com/office/drawing/2014/main" id="{160F21FA-063A-4C1C-A5D4-60AD79CB2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48325" y="503303"/>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94" name="Freeform 135">
              <a:extLst>
                <a:ext uri="{FF2B5EF4-FFF2-40B4-BE49-F238E27FC236}">
                  <a16:creationId xmlns:a16="http://schemas.microsoft.com/office/drawing/2014/main" id="{8FABF168-1906-4AE6-B3F5-15EEE8CAD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53261" y="685532"/>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95" name="Freeform 25">
              <a:extLst>
                <a:ext uri="{FF2B5EF4-FFF2-40B4-BE49-F238E27FC236}">
                  <a16:creationId xmlns:a16="http://schemas.microsoft.com/office/drawing/2014/main" id="{72F9124E-1C2B-47FD-84F9-256BBABDF2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1214" y="649868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96" name="Freeform 31">
              <a:extLst>
                <a:ext uri="{FF2B5EF4-FFF2-40B4-BE49-F238E27FC236}">
                  <a16:creationId xmlns:a16="http://schemas.microsoft.com/office/drawing/2014/main" id="{F8E5A5B8-608D-41E9-80D8-30354569F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90137" y="6281545"/>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97" name="Freeform 36">
              <a:extLst>
                <a:ext uri="{FF2B5EF4-FFF2-40B4-BE49-F238E27FC236}">
                  <a16:creationId xmlns:a16="http://schemas.microsoft.com/office/drawing/2014/main" id="{F359FC54-371A-45E1-BC00-CC4B391E9D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6020" y="6073727"/>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98" name="Freeform 41">
              <a:extLst>
                <a:ext uri="{FF2B5EF4-FFF2-40B4-BE49-F238E27FC236}">
                  <a16:creationId xmlns:a16="http://schemas.microsoft.com/office/drawing/2014/main" id="{92CACDFB-D6E2-43E1-AD6A-8DEF07D6F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2791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99" name="Freeform 49">
              <a:extLst>
                <a:ext uri="{FF2B5EF4-FFF2-40B4-BE49-F238E27FC236}">
                  <a16:creationId xmlns:a16="http://schemas.microsoft.com/office/drawing/2014/main" id="{369D6F1B-277E-4BFA-802A-DBB2994A19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3831" y="650834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00" name="Freeform 70">
              <a:extLst>
                <a:ext uri="{FF2B5EF4-FFF2-40B4-BE49-F238E27FC236}">
                  <a16:creationId xmlns:a16="http://schemas.microsoft.com/office/drawing/2014/main" id="{D5434E53-B08F-4ACA-91A1-72DD4A438C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4409" y="624712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01" name="Freeform 85">
              <a:extLst>
                <a:ext uri="{FF2B5EF4-FFF2-40B4-BE49-F238E27FC236}">
                  <a16:creationId xmlns:a16="http://schemas.microsoft.com/office/drawing/2014/main" id="{31AA32B8-ECA1-4652-A7F6-C64A164836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815" y="643501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02" name="Freeform 87">
              <a:extLst>
                <a:ext uri="{FF2B5EF4-FFF2-40B4-BE49-F238E27FC236}">
                  <a16:creationId xmlns:a16="http://schemas.microsoft.com/office/drawing/2014/main" id="{D5A98D8E-922A-450B-BAC7-624373E87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5294" y="665805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03" name="Freeform 117">
              <a:extLst>
                <a:ext uri="{FF2B5EF4-FFF2-40B4-BE49-F238E27FC236}">
                  <a16:creationId xmlns:a16="http://schemas.microsoft.com/office/drawing/2014/main" id="{1AAA8D66-0CB7-4E6F-A817-5DA6D1D9E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72050" y="597737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04" name="Freeform 118">
              <a:extLst>
                <a:ext uri="{FF2B5EF4-FFF2-40B4-BE49-F238E27FC236}">
                  <a16:creationId xmlns:a16="http://schemas.microsoft.com/office/drawing/2014/main" id="{7B8A3B09-BC97-4F21-94E9-5C5952669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1466" y="65550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05" name="Freeform 119">
              <a:extLst>
                <a:ext uri="{FF2B5EF4-FFF2-40B4-BE49-F238E27FC236}">
                  <a16:creationId xmlns:a16="http://schemas.microsoft.com/office/drawing/2014/main" id="{3E575223-DEC9-4512-ACB3-7EF79DFE8F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48140" y="628668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06" name="Freeform 139">
              <a:extLst>
                <a:ext uri="{FF2B5EF4-FFF2-40B4-BE49-F238E27FC236}">
                  <a16:creationId xmlns:a16="http://schemas.microsoft.com/office/drawing/2014/main" id="{A2F60DB8-8105-41B6-A657-59AC8FAD4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3386" y="6545898"/>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07" name="Freeform 144">
              <a:extLst>
                <a:ext uri="{FF2B5EF4-FFF2-40B4-BE49-F238E27FC236}">
                  <a16:creationId xmlns:a16="http://schemas.microsoft.com/office/drawing/2014/main" id="{8E5C413D-130F-40EF-986E-3803AA20D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6245" y="6087360"/>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08" name="Freeform 145">
              <a:extLst>
                <a:ext uri="{FF2B5EF4-FFF2-40B4-BE49-F238E27FC236}">
                  <a16:creationId xmlns:a16="http://schemas.microsoft.com/office/drawing/2014/main" id="{AA0BCB10-8327-484F-A6E0-A2BBA90B1D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2555" y="629902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09" name="Freeform 8">
              <a:extLst>
                <a:ext uri="{FF2B5EF4-FFF2-40B4-BE49-F238E27FC236}">
                  <a16:creationId xmlns:a16="http://schemas.microsoft.com/office/drawing/2014/main" id="{42BBD930-764C-4A48-9EFE-3D7BD59D2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40644" y="67207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10" name="Freeform 8">
              <a:extLst>
                <a:ext uri="{FF2B5EF4-FFF2-40B4-BE49-F238E27FC236}">
                  <a16:creationId xmlns:a16="http://schemas.microsoft.com/office/drawing/2014/main" id="{81F2F622-5B4D-47DB-8E8E-C6C5090133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972" y="3532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11" name="Freeform 8">
              <a:extLst>
                <a:ext uri="{FF2B5EF4-FFF2-40B4-BE49-F238E27FC236}">
                  <a16:creationId xmlns:a16="http://schemas.microsoft.com/office/drawing/2014/main" id="{D11F209F-C153-40EF-9687-AC9B7EDC3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29149" y="975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12" name="Freeform 106">
              <a:extLst>
                <a:ext uri="{FF2B5EF4-FFF2-40B4-BE49-F238E27FC236}">
                  <a16:creationId xmlns:a16="http://schemas.microsoft.com/office/drawing/2014/main" id="{F2C892FE-0BCC-436C-A56C-75F22A532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08399" y="18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13" name="Freeform 106">
              <a:extLst>
                <a:ext uri="{FF2B5EF4-FFF2-40B4-BE49-F238E27FC236}">
                  <a16:creationId xmlns:a16="http://schemas.microsoft.com/office/drawing/2014/main" id="{C04D8270-78E5-442F-A13E-8F36B46DA9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88303" y="6714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14" name="Freeform 8">
              <a:extLst>
                <a:ext uri="{FF2B5EF4-FFF2-40B4-BE49-F238E27FC236}">
                  <a16:creationId xmlns:a16="http://schemas.microsoft.com/office/drawing/2014/main" id="{2364C396-D32B-4204-BE3D-7978AEC4A4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29013" y="669215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15" name="Freeform 10">
              <a:extLst>
                <a:ext uri="{FF2B5EF4-FFF2-40B4-BE49-F238E27FC236}">
                  <a16:creationId xmlns:a16="http://schemas.microsoft.com/office/drawing/2014/main" id="{94890050-B99A-49B3-AA43-B907D7BC40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6038" y="101916"/>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16" name="Freeform 15">
              <a:extLst>
                <a:ext uri="{FF2B5EF4-FFF2-40B4-BE49-F238E27FC236}">
                  <a16:creationId xmlns:a16="http://schemas.microsoft.com/office/drawing/2014/main" id="{4F10F360-2A8A-47C7-97F1-39C21A3E0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9968" y="616113"/>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17" name="Freeform 18">
              <a:extLst>
                <a:ext uri="{FF2B5EF4-FFF2-40B4-BE49-F238E27FC236}">
                  <a16:creationId xmlns:a16="http://schemas.microsoft.com/office/drawing/2014/main" id="{B941FB0E-BF49-4CEF-8D20-36B788D3B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03382" y="359370"/>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18" name="Freeform 52">
              <a:extLst>
                <a:ext uri="{FF2B5EF4-FFF2-40B4-BE49-F238E27FC236}">
                  <a16:creationId xmlns:a16="http://schemas.microsoft.com/office/drawing/2014/main" id="{162B6B81-4CA7-440F-8815-60920B9603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85089" y="42417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19" name="Freeform 54">
              <a:extLst>
                <a:ext uri="{FF2B5EF4-FFF2-40B4-BE49-F238E27FC236}">
                  <a16:creationId xmlns:a16="http://schemas.microsoft.com/office/drawing/2014/main" id="{D5ECC74F-C23A-4D14-8843-30C85D26D1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017" y="58780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20" name="Freeform 59">
              <a:extLst>
                <a:ext uri="{FF2B5EF4-FFF2-40B4-BE49-F238E27FC236}">
                  <a16:creationId xmlns:a16="http://schemas.microsoft.com/office/drawing/2014/main" id="{169EAE32-FA5D-417A-9E3D-ED5FC3A9C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41629" y="22908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21" name="Freeform 78">
              <a:extLst>
                <a:ext uri="{FF2B5EF4-FFF2-40B4-BE49-F238E27FC236}">
                  <a16:creationId xmlns:a16="http://schemas.microsoft.com/office/drawing/2014/main" id="{81E3B909-6FF7-4890-B0F9-AF9949309C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22395" y="69462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22" name="Freeform 84">
              <a:extLst>
                <a:ext uri="{FF2B5EF4-FFF2-40B4-BE49-F238E27FC236}">
                  <a16:creationId xmlns:a16="http://schemas.microsoft.com/office/drawing/2014/main" id="{8A143A49-AE2E-4E58-80F5-ED3669450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03885" y="49003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23" name="Freeform 86">
              <a:extLst>
                <a:ext uri="{FF2B5EF4-FFF2-40B4-BE49-F238E27FC236}">
                  <a16:creationId xmlns:a16="http://schemas.microsoft.com/office/drawing/2014/main" id="{CABDA8BE-A80E-4A04-8F32-5125E97D0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13854" y="14402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24" name="Freeform 106">
              <a:extLst>
                <a:ext uri="{FF2B5EF4-FFF2-40B4-BE49-F238E27FC236}">
                  <a16:creationId xmlns:a16="http://schemas.microsoft.com/office/drawing/2014/main" id="{F6679A4D-9FFD-4D03-9A13-3A08FDCE9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92083" y="5626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25" name="Freeform 110">
              <a:extLst>
                <a:ext uri="{FF2B5EF4-FFF2-40B4-BE49-F238E27FC236}">
                  <a16:creationId xmlns:a16="http://schemas.microsoft.com/office/drawing/2014/main" id="{F8AE33DF-4319-45F4-A184-8C61154F1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91975" y="27047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26" name="Freeform 123">
              <a:extLst>
                <a:ext uri="{FF2B5EF4-FFF2-40B4-BE49-F238E27FC236}">
                  <a16:creationId xmlns:a16="http://schemas.microsoft.com/office/drawing/2014/main" id="{203B12AA-A3BD-4B7B-B036-18BB772340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71582" y="741501"/>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27" name="Freeform 130">
              <a:extLst>
                <a:ext uri="{FF2B5EF4-FFF2-40B4-BE49-F238E27FC236}">
                  <a16:creationId xmlns:a16="http://schemas.microsoft.com/office/drawing/2014/main" id="{8B3AB77A-1475-48E6-B794-BAFBE891FF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08329" y="11340"/>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28" name="Freeform 135">
              <a:extLst>
                <a:ext uri="{FF2B5EF4-FFF2-40B4-BE49-F238E27FC236}">
                  <a16:creationId xmlns:a16="http://schemas.microsoft.com/office/drawing/2014/main" id="{799215C2-6C9A-474F-A5A4-C0B64A7F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98771" y="58420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29" name="Freeform 25">
              <a:extLst>
                <a:ext uri="{FF2B5EF4-FFF2-40B4-BE49-F238E27FC236}">
                  <a16:creationId xmlns:a16="http://schemas.microsoft.com/office/drawing/2014/main" id="{4CE3BA64-0E28-4234-BB1F-291B79709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45099" y="647184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30" name="Freeform 31">
              <a:extLst>
                <a:ext uri="{FF2B5EF4-FFF2-40B4-BE49-F238E27FC236}">
                  <a16:creationId xmlns:a16="http://schemas.microsoft.com/office/drawing/2014/main" id="{67D91C73-C376-4277-9EFD-9FD0470AD2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4022" y="62547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31" name="Freeform 41">
              <a:extLst>
                <a:ext uri="{FF2B5EF4-FFF2-40B4-BE49-F238E27FC236}">
                  <a16:creationId xmlns:a16="http://schemas.microsoft.com/office/drawing/2014/main" id="{3B663AEA-3170-47F1-999C-74A61A961D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72976" y="6232064"/>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32" name="Freeform 49">
              <a:extLst>
                <a:ext uri="{FF2B5EF4-FFF2-40B4-BE49-F238E27FC236}">
                  <a16:creationId xmlns:a16="http://schemas.microsoft.com/office/drawing/2014/main" id="{D1A61960-42E0-4162-9516-2A7EC18F9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97716" y="648150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33" name="Freeform 70">
              <a:extLst>
                <a:ext uri="{FF2B5EF4-FFF2-40B4-BE49-F238E27FC236}">
                  <a16:creationId xmlns:a16="http://schemas.microsoft.com/office/drawing/2014/main" id="{409D0999-B4C1-4806-8388-89F9DA6CB1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08294" y="622028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34" name="Freeform 85">
              <a:extLst>
                <a:ext uri="{FF2B5EF4-FFF2-40B4-BE49-F238E27FC236}">
                  <a16:creationId xmlns:a16="http://schemas.microsoft.com/office/drawing/2014/main" id="{D281BE1A-6972-4D40-B89F-7D3B35E0A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11700" y="640817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35" name="Freeform 87">
              <a:extLst>
                <a:ext uri="{FF2B5EF4-FFF2-40B4-BE49-F238E27FC236}">
                  <a16:creationId xmlns:a16="http://schemas.microsoft.com/office/drawing/2014/main" id="{101325E8-3735-4D9E-AD4A-940C5B14F1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99179" y="663121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36" name="Freeform 103">
              <a:extLst>
                <a:ext uri="{FF2B5EF4-FFF2-40B4-BE49-F238E27FC236}">
                  <a16:creationId xmlns:a16="http://schemas.microsoft.com/office/drawing/2014/main" id="{0B6F7609-A46F-495F-ACA3-C299FBDD27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60314" y="6723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37" name="Freeform 117">
              <a:extLst>
                <a:ext uri="{FF2B5EF4-FFF2-40B4-BE49-F238E27FC236}">
                  <a16:creationId xmlns:a16="http://schemas.microsoft.com/office/drawing/2014/main" id="{A0A8F5DC-6AEA-4EE6-B393-417DA1EDA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935" y="595053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38" name="Freeform 118">
              <a:extLst>
                <a:ext uri="{FF2B5EF4-FFF2-40B4-BE49-F238E27FC236}">
                  <a16:creationId xmlns:a16="http://schemas.microsoft.com/office/drawing/2014/main" id="{7EEFD3A9-D993-4A34-849E-2CC00645F7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69356" y="60299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39" name="Freeform 119">
              <a:extLst>
                <a:ext uri="{FF2B5EF4-FFF2-40B4-BE49-F238E27FC236}">
                  <a16:creationId xmlns:a16="http://schemas.microsoft.com/office/drawing/2014/main" id="{5C65C06C-6AE3-4741-A0B0-AB4626AA8D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1210" y="602063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0" name="Freeform 139">
              <a:extLst>
                <a:ext uri="{FF2B5EF4-FFF2-40B4-BE49-F238E27FC236}">
                  <a16:creationId xmlns:a16="http://schemas.microsoft.com/office/drawing/2014/main" id="{E1086A18-29F9-4452-B314-8C4159833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31556" y="599548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1" name="Freeform 144">
              <a:extLst>
                <a:ext uri="{FF2B5EF4-FFF2-40B4-BE49-F238E27FC236}">
                  <a16:creationId xmlns:a16="http://schemas.microsoft.com/office/drawing/2014/main" id="{04F4D575-818F-4EDA-8D6F-4FB2DE674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04846" y="5988307"/>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2" name="Freeform 145">
              <a:extLst>
                <a:ext uri="{FF2B5EF4-FFF2-40B4-BE49-F238E27FC236}">
                  <a16:creationId xmlns:a16="http://schemas.microsoft.com/office/drawing/2014/main" id="{0E161E48-85EB-4A49-BC06-364995C517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52201" y="601694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3" name="Freeform 8">
              <a:extLst>
                <a:ext uri="{FF2B5EF4-FFF2-40B4-BE49-F238E27FC236}">
                  <a16:creationId xmlns:a16="http://schemas.microsoft.com/office/drawing/2014/main" id="{12412E23-0A88-4F9B-93D5-83AB1CBD47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27047" y="6001464"/>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4" name="Freeform 8">
              <a:extLst>
                <a:ext uri="{FF2B5EF4-FFF2-40B4-BE49-F238E27FC236}">
                  <a16:creationId xmlns:a16="http://schemas.microsoft.com/office/drawing/2014/main" id="{35CA5C8C-D72C-482D-9453-B29DFEEE4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857" y="84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5" name="Freeform 8">
              <a:extLst>
                <a:ext uri="{FF2B5EF4-FFF2-40B4-BE49-F238E27FC236}">
                  <a16:creationId xmlns:a16="http://schemas.microsoft.com/office/drawing/2014/main" id="{9A71EDCD-24BC-4A17-9B64-DC1E2858A8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07099" y="47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6" name="Freeform 106">
              <a:extLst>
                <a:ext uri="{FF2B5EF4-FFF2-40B4-BE49-F238E27FC236}">
                  <a16:creationId xmlns:a16="http://schemas.microsoft.com/office/drawing/2014/main" id="{A50F6063-95E3-4BDF-B880-F33DCD1E2C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47538" y="35163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7" name="Freeform 106">
              <a:extLst>
                <a:ext uri="{FF2B5EF4-FFF2-40B4-BE49-F238E27FC236}">
                  <a16:creationId xmlns:a16="http://schemas.microsoft.com/office/drawing/2014/main" id="{E1FA8E71-2DDE-4E51-9875-B964A69346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2188" y="668767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8" name="Freeform 10">
              <a:extLst>
                <a:ext uri="{FF2B5EF4-FFF2-40B4-BE49-F238E27FC236}">
                  <a16:creationId xmlns:a16="http://schemas.microsoft.com/office/drawing/2014/main" id="{199A2DF2-B31D-408E-8626-2C40CC0B2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88271" y="768405"/>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9" name="Freeform 18">
              <a:extLst>
                <a:ext uri="{FF2B5EF4-FFF2-40B4-BE49-F238E27FC236}">
                  <a16:creationId xmlns:a16="http://schemas.microsoft.com/office/drawing/2014/main" id="{C83EF657-5D67-4019-9E20-17CCD4C58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22334" y="815921"/>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0" name="Freeform 8">
              <a:extLst>
                <a:ext uri="{FF2B5EF4-FFF2-40B4-BE49-F238E27FC236}">
                  <a16:creationId xmlns:a16="http://schemas.microsoft.com/office/drawing/2014/main" id="{3B992048-CE4D-4C79-8265-F49ACF10D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343" y="668396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1" name="Freeform 10">
              <a:extLst>
                <a:ext uri="{FF2B5EF4-FFF2-40B4-BE49-F238E27FC236}">
                  <a16:creationId xmlns:a16="http://schemas.microsoft.com/office/drawing/2014/main" id="{2B94DB80-B7D1-4170-88A2-6E4EC55246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5368" y="11763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2" name="Freeform 15">
              <a:extLst>
                <a:ext uri="{FF2B5EF4-FFF2-40B4-BE49-F238E27FC236}">
                  <a16:creationId xmlns:a16="http://schemas.microsoft.com/office/drawing/2014/main" id="{2F8AE45B-8CBB-4DA9-8248-23615828C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9298" y="63183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3" name="Freeform 18">
              <a:extLst>
                <a:ext uri="{FF2B5EF4-FFF2-40B4-BE49-F238E27FC236}">
                  <a16:creationId xmlns:a16="http://schemas.microsoft.com/office/drawing/2014/main" id="{22F566CA-D7F1-40DD-A2DC-740587F592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2712" y="37508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4" name="Freeform 19">
              <a:extLst>
                <a:ext uri="{FF2B5EF4-FFF2-40B4-BE49-F238E27FC236}">
                  <a16:creationId xmlns:a16="http://schemas.microsoft.com/office/drawing/2014/main" id="{25703CD1-3965-43FB-8408-77151BBD2C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2630" y="2061963"/>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5" name="Freeform 20">
              <a:extLst>
                <a:ext uri="{FF2B5EF4-FFF2-40B4-BE49-F238E27FC236}">
                  <a16:creationId xmlns:a16="http://schemas.microsoft.com/office/drawing/2014/main" id="{8236AF27-E29A-4BE1-835F-3E58632F5A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7393" y="2259521"/>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6" name="Freeform 22">
              <a:extLst>
                <a:ext uri="{FF2B5EF4-FFF2-40B4-BE49-F238E27FC236}">
                  <a16:creationId xmlns:a16="http://schemas.microsoft.com/office/drawing/2014/main" id="{C127F179-C992-4D40-B186-06818A77CB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6732" y="108936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7" name="Freeform 23">
              <a:extLst>
                <a:ext uri="{FF2B5EF4-FFF2-40B4-BE49-F238E27FC236}">
                  <a16:creationId xmlns:a16="http://schemas.microsoft.com/office/drawing/2014/main" id="{6B0E5B35-D3B7-4BEB-839F-D258E79A0F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0419" y="87679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8" name="Freeform 26">
              <a:extLst>
                <a:ext uri="{FF2B5EF4-FFF2-40B4-BE49-F238E27FC236}">
                  <a16:creationId xmlns:a16="http://schemas.microsoft.com/office/drawing/2014/main" id="{0A5309F9-3D88-4474-ABD7-B61C20EEA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7643" y="136050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9" name="Freeform 27">
              <a:extLst>
                <a:ext uri="{FF2B5EF4-FFF2-40B4-BE49-F238E27FC236}">
                  <a16:creationId xmlns:a16="http://schemas.microsoft.com/office/drawing/2014/main" id="{C4D0EC36-D809-4017-A7B7-70EF53250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8119" y="179760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0" name="Freeform 28">
              <a:extLst>
                <a:ext uri="{FF2B5EF4-FFF2-40B4-BE49-F238E27FC236}">
                  <a16:creationId xmlns:a16="http://schemas.microsoft.com/office/drawing/2014/main" id="{FBDEBED8-29DF-4480-8174-2215AF3ED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5203" y="157501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1" name="Freeform 30">
              <a:extLst>
                <a:ext uri="{FF2B5EF4-FFF2-40B4-BE49-F238E27FC236}">
                  <a16:creationId xmlns:a16="http://schemas.microsoft.com/office/drawing/2014/main" id="{3444EF1F-615A-46FF-ABD9-F8C3E27AF1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0453" y="111811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2" name="Freeform 43">
              <a:extLst>
                <a:ext uri="{FF2B5EF4-FFF2-40B4-BE49-F238E27FC236}">
                  <a16:creationId xmlns:a16="http://schemas.microsoft.com/office/drawing/2014/main" id="{47063C05-57F6-44CA-9FD0-6206D1A0C4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807" y="2931340"/>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3" name="Freeform 51">
              <a:extLst>
                <a:ext uri="{FF2B5EF4-FFF2-40B4-BE49-F238E27FC236}">
                  <a16:creationId xmlns:a16="http://schemas.microsoft.com/office/drawing/2014/main" id="{73C07EAB-D311-4701-AF3F-FB2F55FEC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8630" y="948333"/>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4" name="Freeform 52">
              <a:extLst>
                <a:ext uri="{FF2B5EF4-FFF2-40B4-BE49-F238E27FC236}">
                  <a16:creationId xmlns:a16="http://schemas.microsoft.com/office/drawing/2014/main" id="{26072D6D-FE3B-47A4-8F9D-711D9F617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419" y="41599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5" name="Freeform 53">
              <a:extLst>
                <a:ext uri="{FF2B5EF4-FFF2-40B4-BE49-F238E27FC236}">
                  <a16:creationId xmlns:a16="http://schemas.microsoft.com/office/drawing/2014/main" id="{0FAA55A3-30BC-408E-8D76-63F4A114E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3124" y="1154964"/>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6" name="Freeform 54">
              <a:extLst>
                <a:ext uri="{FF2B5EF4-FFF2-40B4-BE49-F238E27FC236}">
                  <a16:creationId xmlns:a16="http://schemas.microsoft.com/office/drawing/2014/main" id="{94A75CDE-F5FD-4343-800E-D6683426D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347" y="57961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7" name="Freeform 55">
              <a:extLst>
                <a:ext uri="{FF2B5EF4-FFF2-40B4-BE49-F238E27FC236}">
                  <a16:creationId xmlns:a16="http://schemas.microsoft.com/office/drawing/2014/main" id="{BDB3210B-EBD6-49C4-B615-F17B281B0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5360" y="1428796"/>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8" name="Freeform 56">
              <a:extLst>
                <a:ext uri="{FF2B5EF4-FFF2-40B4-BE49-F238E27FC236}">
                  <a16:creationId xmlns:a16="http://schemas.microsoft.com/office/drawing/2014/main" id="{D85BCAD4-3F0F-401D-8253-E514BE040D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1415" y="233359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9" name="Freeform 57">
              <a:extLst>
                <a:ext uri="{FF2B5EF4-FFF2-40B4-BE49-F238E27FC236}">
                  <a16:creationId xmlns:a16="http://schemas.microsoft.com/office/drawing/2014/main" id="{176EC456-36D0-4751-86EE-E8E5D48EB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509" y="163854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0" name="Freeform 59">
              <a:extLst>
                <a:ext uri="{FF2B5EF4-FFF2-40B4-BE49-F238E27FC236}">
                  <a16:creationId xmlns:a16="http://schemas.microsoft.com/office/drawing/2014/main" id="{E6CC98B0-1624-48FE-98C5-66620ECF7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959" y="22089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1" name="Freeform 60">
              <a:extLst>
                <a:ext uri="{FF2B5EF4-FFF2-40B4-BE49-F238E27FC236}">
                  <a16:creationId xmlns:a16="http://schemas.microsoft.com/office/drawing/2014/main" id="{8D98D9B3-C3C3-42B4-A836-2FDAAF9F2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6190" y="186833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2" name="Freeform 61">
              <a:extLst>
                <a:ext uri="{FF2B5EF4-FFF2-40B4-BE49-F238E27FC236}">
                  <a16:creationId xmlns:a16="http://schemas.microsoft.com/office/drawing/2014/main" id="{A203AABB-A7B2-4544-88FB-2DB3A7CCC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6139" y="21137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3" name="Freeform 78">
              <a:extLst>
                <a:ext uri="{FF2B5EF4-FFF2-40B4-BE49-F238E27FC236}">
                  <a16:creationId xmlns:a16="http://schemas.microsoft.com/office/drawing/2014/main" id="{680D5D17-AC96-4E0F-ADB9-FCE1FF4CE7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1181" y="78949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4" name="Freeform 84">
              <a:extLst>
                <a:ext uri="{FF2B5EF4-FFF2-40B4-BE49-F238E27FC236}">
                  <a16:creationId xmlns:a16="http://schemas.microsoft.com/office/drawing/2014/main" id="{BF0C7978-F9E2-4005-9574-15B3FB5538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2061" y="36589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5" name="Freeform 86">
              <a:extLst>
                <a:ext uri="{FF2B5EF4-FFF2-40B4-BE49-F238E27FC236}">
                  <a16:creationId xmlns:a16="http://schemas.microsoft.com/office/drawing/2014/main" id="{9CC06248-C521-4E65-9620-07D06F893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9223" y="141815"/>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6" name="Freeform 106">
              <a:extLst>
                <a:ext uri="{FF2B5EF4-FFF2-40B4-BE49-F238E27FC236}">
                  <a16:creationId xmlns:a16="http://schemas.microsoft.com/office/drawing/2014/main" id="{705B6C10-6A43-4BBE-A52C-DC2DAECAF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8826" y="5544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7" name="Freeform 110">
              <a:extLst>
                <a:ext uri="{FF2B5EF4-FFF2-40B4-BE49-F238E27FC236}">
                  <a16:creationId xmlns:a16="http://schemas.microsoft.com/office/drawing/2014/main" id="{5BA4A0DD-7264-46BB-8644-3C50941C9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6550" y="30662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8" name="Freeform 112">
              <a:extLst>
                <a:ext uri="{FF2B5EF4-FFF2-40B4-BE49-F238E27FC236}">
                  <a16:creationId xmlns:a16="http://schemas.microsoft.com/office/drawing/2014/main" id="{B452AC30-E9F4-4529-BD6E-5ADCDA5339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6844" y="7332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9" name="Freeform 123">
              <a:extLst>
                <a:ext uri="{FF2B5EF4-FFF2-40B4-BE49-F238E27FC236}">
                  <a16:creationId xmlns:a16="http://schemas.microsoft.com/office/drawing/2014/main" id="{68EDA7F2-4EE5-4AEC-A504-CB08F6B9A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78262" y="179025"/>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80" name="Freeform 130">
              <a:extLst>
                <a:ext uri="{FF2B5EF4-FFF2-40B4-BE49-F238E27FC236}">
                  <a16:creationId xmlns:a16="http://schemas.microsoft.com/office/drawing/2014/main" id="{5E189D22-8F54-46F8-9611-4F1FCC31B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1483" y="46827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81" name="Freeform 135">
              <a:extLst>
                <a:ext uri="{FF2B5EF4-FFF2-40B4-BE49-F238E27FC236}">
                  <a16:creationId xmlns:a16="http://schemas.microsoft.com/office/drawing/2014/main" id="{B761794A-7FCE-4DAA-B710-803CA99FAA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3089" y="68845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82" name="Freeform 5">
              <a:extLst>
                <a:ext uri="{FF2B5EF4-FFF2-40B4-BE49-F238E27FC236}">
                  <a16:creationId xmlns:a16="http://schemas.microsoft.com/office/drawing/2014/main" id="{20995D3A-FC68-4B79-9632-2BB10ECA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3278" y="2730591"/>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83" name="Freeform 6">
              <a:extLst>
                <a:ext uri="{FF2B5EF4-FFF2-40B4-BE49-F238E27FC236}">
                  <a16:creationId xmlns:a16="http://schemas.microsoft.com/office/drawing/2014/main" id="{49C159BB-7257-4A09-8C12-6AF61D711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2140" y="501295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84" name="Freeform 7">
              <a:extLst>
                <a:ext uri="{FF2B5EF4-FFF2-40B4-BE49-F238E27FC236}">
                  <a16:creationId xmlns:a16="http://schemas.microsoft.com/office/drawing/2014/main" id="{F5CD4467-A569-43CF-86A0-79473F580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3235" y="244427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85" name="Freeform 8">
              <a:extLst>
                <a:ext uri="{FF2B5EF4-FFF2-40B4-BE49-F238E27FC236}">
                  <a16:creationId xmlns:a16="http://schemas.microsoft.com/office/drawing/2014/main" id="{E4FC1A14-AE5B-4899-95DD-9C56237DA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1683" y="477570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86" name="Freeform 9">
              <a:extLst>
                <a:ext uri="{FF2B5EF4-FFF2-40B4-BE49-F238E27FC236}">
                  <a16:creationId xmlns:a16="http://schemas.microsoft.com/office/drawing/2014/main" id="{EC77E2DE-CC58-4107-A404-885D2613A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9821" y="449523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87" name="Freeform 11">
              <a:extLst>
                <a:ext uri="{FF2B5EF4-FFF2-40B4-BE49-F238E27FC236}">
                  <a16:creationId xmlns:a16="http://schemas.microsoft.com/office/drawing/2014/main" id="{0E497A22-C9CB-4ADE-AE43-9E6768B22B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0182" y="423399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88" name="Freeform 12">
              <a:extLst>
                <a:ext uri="{FF2B5EF4-FFF2-40B4-BE49-F238E27FC236}">
                  <a16:creationId xmlns:a16="http://schemas.microsoft.com/office/drawing/2014/main" id="{64056CC8-26C8-4739-B9F7-0F23B778AB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1958" y="373151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89" name="Freeform 13">
              <a:extLst>
                <a:ext uri="{FF2B5EF4-FFF2-40B4-BE49-F238E27FC236}">
                  <a16:creationId xmlns:a16="http://schemas.microsoft.com/office/drawing/2014/main" id="{CABABB06-E976-4F92-836D-60FC8F8D1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6423" y="3135487"/>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0" name="Freeform 14">
              <a:extLst>
                <a:ext uri="{FF2B5EF4-FFF2-40B4-BE49-F238E27FC236}">
                  <a16:creationId xmlns:a16="http://schemas.microsoft.com/office/drawing/2014/main" id="{FD9DF2A8-9AFC-48B4-BF3A-14B73A84FB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7063" y="337541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1" name="Freeform 16">
              <a:extLst>
                <a:ext uri="{FF2B5EF4-FFF2-40B4-BE49-F238E27FC236}">
                  <a16:creationId xmlns:a16="http://schemas.microsoft.com/office/drawing/2014/main" id="{C8825D2E-6C88-42BD-9C25-F3B9B332E1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0798" y="397454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2" name="Freeform 17">
              <a:extLst>
                <a:ext uri="{FF2B5EF4-FFF2-40B4-BE49-F238E27FC236}">
                  <a16:creationId xmlns:a16="http://schemas.microsoft.com/office/drawing/2014/main" id="{DE603ADB-B4D2-4A70-B88F-260F1D318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5777" y="5419134"/>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3" name="Freeform 21">
              <a:extLst>
                <a:ext uri="{FF2B5EF4-FFF2-40B4-BE49-F238E27FC236}">
                  <a16:creationId xmlns:a16="http://schemas.microsoft.com/office/drawing/2014/main" id="{C2878743-161E-4A64-8B65-B4FCBF7B1B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13768" y="569839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4" name="Freeform 25">
              <a:extLst>
                <a:ext uri="{FF2B5EF4-FFF2-40B4-BE49-F238E27FC236}">
                  <a16:creationId xmlns:a16="http://schemas.microsoft.com/office/drawing/2014/main" id="{2A12C28B-23E2-44A5-ADB5-361EA98476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4745" y="641981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5" name="Freeform 29">
              <a:extLst>
                <a:ext uri="{FF2B5EF4-FFF2-40B4-BE49-F238E27FC236}">
                  <a16:creationId xmlns:a16="http://schemas.microsoft.com/office/drawing/2014/main" id="{0C654FE1-36CF-4690-9309-DABBF02F3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4651" y="593709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6" name="Freeform 31">
              <a:extLst>
                <a:ext uri="{FF2B5EF4-FFF2-40B4-BE49-F238E27FC236}">
                  <a16:creationId xmlns:a16="http://schemas.microsoft.com/office/drawing/2014/main" id="{7D6AB6E9-0118-49A0-8EBF-B42E9F738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8534" y="6182401"/>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7" name="Freeform 32">
              <a:extLst>
                <a:ext uri="{FF2B5EF4-FFF2-40B4-BE49-F238E27FC236}">
                  <a16:creationId xmlns:a16="http://schemas.microsoft.com/office/drawing/2014/main" id="{69778DD7-B38B-4E4F-8202-45BA1DC3B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4532" y="326157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8" name="Freeform 33">
              <a:extLst>
                <a:ext uri="{FF2B5EF4-FFF2-40B4-BE49-F238E27FC236}">
                  <a16:creationId xmlns:a16="http://schemas.microsoft.com/office/drawing/2014/main" id="{BD9887A7-6930-4D93-9DFD-01CA3CFB84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445" y="4352882"/>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9" name="Freeform 34">
              <a:extLst>
                <a:ext uri="{FF2B5EF4-FFF2-40B4-BE49-F238E27FC236}">
                  <a16:creationId xmlns:a16="http://schemas.microsoft.com/office/drawing/2014/main" id="{4052AE48-583B-48C9-A247-060CA2896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061" y="5349630"/>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0" name="Freeform 35">
              <a:extLst>
                <a:ext uri="{FF2B5EF4-FFF2-40B4-BE49-F238E27FC236}">
                  <a16:creationId xmlns:a16="http://schemas.microsoft.com/office/drawing/2014/main" id="{9FD5A422-7830-4B7A-A2ED-CA92A12C9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027" y="456110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1" name="Freeform 36">
              <a:extLst>
                <a:ext uri="{FF2B5EF4-FFF2-40B4-BE49-F238E27FC236}">
                  <a16:creationId xmlns:a16="http://schemas.microsoft.com/office/drawing/2014/main" id="{F9916F67-3F6A-4C0C-A067-87AF502B9B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164" y="6012094"/>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2" name="Freeform 37">
              <a:extLst>
                <a:ext uri="{FF2B5EF4-FFF2-40B4-BE49-F238E27FC236}">
                  <a16:creationId xmlns:a16="http://schemas.microsoft.com/office/drawing/2014/main" id="{F0CE1BEA-482A-497E-B5E5-8285D2A281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930" y="3025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3" name="Freeform 38">
              <a:extLst>
                <a:ext uri="{FF2B5EF4-FFF2-40B4-BE49-F238E27FC236}">
                  <a16:creationId xmlns:a16="http://schemas.microsoft.com/office/drawing/2014/main" id="{183BC246-BF63-4530-91A0-7BC015C6FC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5599" y="4865727"/>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4" name="Freeform 39">
              <a:extLst>
                <a:ext uri="{FF2B5EF4-FFF2-40B4-BE49-F238E27FC236}">
                  <a16:creationId xmlns:a16="http://schemas.microsoft.com/office/drawing/2014/main" id="{9377B4B9-6ED2-4872-9CFB-829BA2BEB4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707" y="5106848"/>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5" name="Freeform 40">
              <a:extLst>
                <a:ext uri="{FF2B5EF4-FFF2-40B4-BE49-F238E27FC236}">
                  <a16:creationId xmlns:a16="http://schemas.microsoft.com/office/drawing/2014/main" id="{0247E12E-39D9-4F0A-9185-30B9196F1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671" y="2563549"/>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6" name="Freeform 41">
              <a:extLst>
                <a:ext uri="{FF2B5EF4-FFF2-40B4-BE49-F238E27FC236}">
                  <a16:creationId xmlns:a16="http://schemas.microsoft.com/office/drawing/2014/main" id="{BFEB6B5F-CFDA-4E9B-9679-E2FE14DCCD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164" y="6244102"/>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7" name="Freeform 42">
              <a:extLst>
                <a:ext uri="{FF2B5EF4-FFF2-40B4-BE49-F238E27FC236}">
                  <a16:creationId xmlns:a16="http://schemas.microsoft.com/office/drawing/2014/main" id="{C7748D9D-4952-4BDA-A2D2-79CCCEBF3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1899" y="5551217"/>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8" name="Freeform 44">
              <a:extLst>
                <a:ext uri="{FF2B5EF4-FFF2-40B4-BE49-F238E27FC236}">
                  <a16:creationId xmlns:a16="http://schemas.microsoft.com/office/drawing/2014/main" id="{EEB14017-87F5-46EA-991E-69B78C60FD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8122" y="404624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9" name="Freeform 45">
              <a:extLst>
                <a:ext uri="{FF2B5EF4-FFF2-40B4-BE49-F238E27FC236}">
                  <a16:creationId xmlns:a16="http://schemas.microsoft.com/office/drawing/2014/main" id="{0289F161-F1B2-45F1-9E6E-79B9FB2CD8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5971" y="580207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0" name="Freeform 46">
              <a:extLst>
                <a:ext uri="{FF2B5EF4-FFF2-40B4-BE49-F238E27FC236}">
                  <a16:creationId xmlns:a16="http://schemas.microsoft.com/office/drawing/2014/main" id="{22AEAE03-AEFB-44B9-84C4-4108C54D95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5030" y="2796168"/>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1" name="Freeform 47">
              <a:extLst>
                <a:ext uri="{FF2B5EF4-FFF2-40B4-BE49-F238E27FC236}">
                  <a16:creationId xmlns:a16="http://schemas.microsoft.com/office/drawing/2014/main" id="{AC29BBAF-F380-49E2-A981-6892986B8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3175" y="3815119"/>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2" name="Freeform 48">
              <a:extLst>
                <a:ext uri="{FF2B5EF4-FFF2-40B4-BE49-F238E27FC236}">
                  <a16:creationId xmlns:a16="http://schemas.microsoft.com/office/drawing/2014/main" id="{AA66B5C6-6339-49B7-B4DD-55A23AE24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8432" y="35816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3" name="Freeform 49">
              <a:extLst>
                <a:ext uri="{FF2B5EF4-FFF2-40B4-BE49-F238E27FC236}">
                  <a16:creationId xmlns:a16="http://schemas.microsoft.com/office/drawing/2014/main" id="{914C6C7D-5E58-4233-8DDA-A30F9CCCDB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7046" y="647331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4" name="Freeform 70">
              <a:extLst>
                <a:ext uri="{FF2B5EF4-FFF2-40B4-BE49-F238E27FC236}">
                  <a16:creationId xmlns:a16="http://schemas.microsoft.com/office/drawing/2014/main" id="{F714D64F-6362-4339-A494-157C35F1B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7330" y="6254627"/>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5" name="Freeform 85">
              <a:extLst>
                <a:ext uri="{FF2B5EF4-FFF2-40B4-BE49-F238E27FC236}">
                  <a16:creationId xmlns:a16="http://schemas.microsoft.com/office/drawing/2014/main" id="{291AFE89-581C-4100-9E75-FBFE3B3CAA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8772" y="651252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6" name="Freeform 87">
              <a:extLst>
                <a:ext uri="{FF2B5EF4-FFF2-40B4-BE49-F238E27FC236}">
                  <a16:creationId xmlns:a16="http://schemas.microsoft.com/office/drawing/2014/main" id="{AD4A100C-BD8A-47B9-98DF-A89593D4B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73743" y="669739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7" name="Freeform 103">
              <a:extLst>
                <a:ext uri="{FF2B5EF4-FFF2-40B4-BE49-F238E27FC236}">
                  <a16:creationId xmlns:a16="http://schemas.microsoft.com/office/drawing/2014/main" id="{67CF13AE-D393-4F1F-A0D4-CB4EF09D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35018" y="608943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8" name="Freeform 117">
              <a:extLst>
                <a:ext uri="{FF2B5EF4-FFF2-40B4-BE49-F238E27FC236}">
                  <a16:creationId xmlns:a16="http://schemas.microsoft.com/office/drawing/2014/main" id="{1C40F757-52FD-4397-8D3B-BAAE3CAA85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4971" y="594234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9" name="Freeform 118">
              <a:extLst>
                <a:ext uri="{FF2B5EF4-FFF2-40B4-BE49-F238E27FC236}">
                  <a16:creationId xmlns:a16="http://schemas.microsoft.com/office/drawing/2014/main" id="{AFB44554-A46E-4ABF-985F-9F1373F4F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4271" y="66154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0" name="Freeform 119">
              <a:extLst>
                <a:ext uri="{FF2B5EF4-FFF2-40B4-BE49-F238E27FC236}">
                  <a16:creationId xmlns:a16="http://schemas.microsoft.com/office/drawing/2014/main" id="{9D73DFC7-DA1B-4BB7-BEED-58964E7C4C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11378" y="63568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1" name="Freeform 139">
              <a:extLst>
                <a:ext uri="{FF2B5EF4-FFF2-40B4-BE49-F238E27FC236}">
                  <a16:creationId xmlns:a16="http://schemas.microsoft.com/office/drawing/2014/main" id="{7A79C604-3A80-4307-8135-1E598DE8D6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96307" y="652451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2" name="Freeform 144">
              <a:extLst>
                <a:ext uri="{FF2B5EF4-FFF2-40B4-BE49-F238E27FC236}">
                  <a16:creationId xmlns:a16="http://schemas.microsoft.com/office/drawing/2014/main" id="{4BA84D6B-68D3-4CB8-B469-DE762E2A8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59166" y="6052331"/>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3" name="Freeform 145">
              <a:extLst>
                <a:ext uri="{FF2B5EF4-FFF2-40B4-BE49-F238E27FC236}">
                  <a16:creationId xmlns:a16="http://schemas.microsoft.com/office/drawing/2014/main" id="{7E545DE1-7FB2-4352-B269-221E9F9B03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75476" y="626399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4" name="Freeform 8">
              <a:extLst>
                <a:ext uri="{FF2B5EF4-FFF2-40B4-BE49-F238E27FC236}">
                  <a16:creationId xmlns:a16="http://schemas.microsoft.com/office/drawing/2014/main" id="{0C828C7E-B8E1-49AA-B347-6718A2E594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02019" y="671375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5" name="Freeform 8">
              <a:extLst>
                <a:ext uri="{FF2B5EF4-FFF2-40B4-BE49-F238E27FC236}">
                  <a16:creationId xmlns:a16="http://schemas.microsoft.com/office/drawing/2014/main" id="{C9F0AA56-EBC6-4DFF-B579-0C273C4EC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2187" y="29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6" name="Freeform 8">
              <a:extLst>
                <a:ext uri="{FF2B5EF4-FFF2-40B4-BE49-F238E27FC236}">
                  <a16:creationId xmlns:a16="http://schemas.microsoft.com/office/drawing/2014/main" id="{525179BD-87FA-498D-B2FA-1D9E181B49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2307" y="625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7" name="Freeform 106">
              <a:extLst>
                <a:ext uri="{FF2B5EF4-FFF2-40B4-BE49-F238E27FC236}">
                  <a16:creationId xmlns:a16="http://schemas.microsoft.com/office/drawing/2014/main" id="{E2B5DFEF-C92E-4975-982C-D4504C5464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43460" y="27463"/>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8" name="Freeform 106">
              <a:extLst>
                <a:ext uri="{FF2B5EF4-FFF2-40B4-BE49-F238E27FC236}">
                  <a16:creationId xmlns:a16="http://schemas.microsoft.com/office/drawing/2014/main" id="{5D39FC93-96CA-4E79-A082-390E743AB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3113" y="673212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9" name="Freeform 49">
              <a:extLst>
                <a:ext uri="{FF2B5EF4-FFF2-40B4-BE49-F238E27FC236}">
                  <a16:creationId xmlns:a16="http://schemas.microsoft.com/office/drawing/2014/main" id="{59433BE7-B138-4615-8446-988E3A0D0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93190" y="6095189"/>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30" name="Freeform 31">
              <a:extLst>
                <a:ext uri="{FF2B5EF4-FFF2-40B4-BE49-F238E27FC236}">
                  <a16:creationId xmlns:a16="http://schemas.microsoft.com/office/drawing/2014/main" id="{186B6C82-5D2C-42C8-9B0F-0D5C5E200C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2292" y="522892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31" name="Freeform 31">
              <a:extLst>
                <a:ext uri="{FF2B5EF4-FFF2-40B4-BE49-F238E27FC236}">
                  <a16:creationId xmlns:a16="http://schemas.microsoft.com/office/drawing/2014/main" id="{E8C3F346-F506-4018-80D8-A55EECC988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86598" y="52721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descr="Passive Solar Homes | Department of Energy">
            <a:extLst>
              <a:ext uri="{FF2B5EF4-FFF2-40B4-BE49-F238E27FC236}">
                <a16:creationId xmlns:a16="http://schemas.microsoft.com/office/drawing/2014/main" id="{E8C2A995-2CC0-D63A-D94E-97078BE898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317" y="1335870"/>
            <a:ext cx="4267002" cy="426700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5A5D8812-8585-C646-65D7-27F68F83CBDE}"/>
              </a:ext>
            </a:extLst>
          </p:cNvPr>
          <p:cNvSpPr txBox="1">
            <a:spLocks/>
          </p:cNvSpPr>
          <p:nvPr/>
        </p:nvSpPr>
        <p:spPr>
          <a:xfrm rot="16200000">
            <a:off x="2424104" y="2754561"/>
            <a:ext cx="5088231" cy="136254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ctr">
              <a:lnSpc>
                <a:spcPct val="90000"/>
              </a:lnSpc>
            </a:pPr>
            <a:r>
              <a:rPr lang="en-US" sz="2800" dirty="0">
                <a:solidFill>
                  <a:schemeClr val="tx2">
                    <a:lumMod val="10000"/>
                    <a:lumOff val="90000"/>
                  </a:schemeClr>
                </a:solidFill>
              </a:rPr>
              <a:t>2. What are Sustainable Design practices nowadays?</a:t>
            </a:r>
          </a:p>
        </p:txBody>
      </p:sp>
      <p:sp>
        <p:nvSpPr>
          <p:cNvPr id="8" name="Title 1">
            <a:extLst>
              <a:ext uri="{FF2B5EF4-FFF2-40B4-BE49-F238E27FC236}">
                <a16:creationId xmlns:a16="http://schemas.microsoft.com/office/drawing/2014/main" id="{AD25F920-4D12-17D6-F88B-67E4F6E008D2}"/>
              </a:ext>
            </a:extLst>
          </p:cNvPr>
          <p:cNvSpPr txBox="1">
            <a:spLocks/>
          </p:cNvSpPr>
          <p:nvPr/>
        </p:nvSpPr>
        <p:spPr>
          <a:xfrm>
            <a:off x="5713458" y="1362374"/>
            <a:ext cx="5322201" cy="136254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ctr">
              <a:lnSpc>
                <a:spcPct val="90000"/>
              </a:lnSpc>
            </a:pPr>
            <a:r>
              <a:rPr lang="en-US" dirty="0">
                <a:latin typeface="Bauhaus 93" pitchFamily="82" charset="77"/>
              </a:rPr>
              <a:t>Passive Solar Design</a:t>
            </a:r>
          </a:p>
        </p:txBody>
      </p:sp>
      <p:sp>
        <p:nvSpPr>
          <p:cNvPr id="9" name="Content Placeholder 3">
            <a:extLst>
              <a:ext uri="{FF2B5EF4-FFF2-40B4-BE49-F238E27FC236}">
                <a16:creationId xmlns:a16="http://schemas.microsoft.com/office/drawing/2014/main" id="{5FA3EF4B-7BE7-AAA1-D3BF-76BCF6ABA1DE}"/>
              </a:ext>
            </a:extLst>
          </p:cNvPr>
          <p:cNvSpPr txBox="1">
            <a:spLocks/>
          </p:cNvSpPr>
          <p:nvPr/>
        </p:nvSpPr>
        <p:spPr>
          <a:xfrm>
            <a:off x="5814844" y="2741704"/>
            <a:ext cx="4962134" cy="2765740"/>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40000"/>
              </a:lnSpc>
              <a:buFont typeface="Arial" panose="020B0604020202020204" pitchFamily="34" charset="0"/>
              <a:buNone/>
            </a:pPr>
            <a:r>
              <a:rPr lang="en-US" sz="1400" dirty="0"/>
              <a:t>Passive solar design is a technique that uses the sun’s energy to heat and cool a building without the use of mechanical systems. </a:t>
            </a:r>
          </a:p>
          <a:p>
            <a:pPr marL="0" indent="0" algn="ctr">
              <a:lnSpc>
                <a:spcPct val="140000"/>
              </a:lnSpc>
              <a:buFont typeface="Arial" panose="020B0604020202020204" pitchFamily="34" charset="0"/>
              <a:buNone/>
            </a:pPr>
            <a:r>
              <a:rPr lang="en-US" sz="1400" b="1" i="1" dirty="0">
                <a:solidFill>
                  <a:schemeClr val="accent6">
                    <a:lumMod val="75000"/>
                  </a:schemeClr>
                </a:solidFill>
              </a:rPr>
              <a:t>Design idea: incorporate passive solar design principles into my building to reduce energy consumption and create a comfortable indoor environment.</a:t>
            </a:r>
          </a:p>
          <a:p>
            <a:pPr algn="ctr">
              <a:lnSpc>
                <a:spcPct val="140000"/>
              </a:lnSpc>
            </a:pPr>
            <a:endParaRPr lang="en-US" sz="1400" dirty="0"/>
          </a:p>
        </p:txBody>
      </p:sp>
    </p:spTree>
    <p:extLst>
      <p:ext uri="{BB962C8B-B14F-4D97-AF65-F5344CB8AC3E}">
        <p14:creationId xmlns:p14="http://schemas.microsoft.com/office/powerpoint/2010/main" val="1013374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405" name="Rectangle 11404">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07" name="Rectangle 11406">
            <a:extLst>
              <a:ext uri="{FF2B5EF4-FFF2-40B4-BE49-F238E27FC236}">
                <a16:creationId xmlns:a16="http://schemas.microsoft.com/office/drawing/2014/main" id="{4B6AF9AC-3CF4-4C58-A503-2EC75D92B4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09" name="Rectangle 11408">
            <a:extLst>
              <a:ext uri="{FF2B5EF4-FFF2-40B4-BE49-F238E27FC236}">
                <a16:creationId xmlns:a16="http://schemas.microsoft.com/office/drawing/2014/main" id="{25C1F4D8-9670-4B56-BD70-732561AD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01256"/>
            <a:ext cx="11319456" cy="50882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ow important is rainwater harvesting in cities?? | by Kamakshi Sharma |  Medium">
            <a:extLst>
              <a:ext uri="{FF2B5EF4-FFF2-40B4-BE49-F238E27FC236}">
                <a16:creationId xmlns:a16="http://schemas.microsoft.com/office/drawing/2014/main" id="{8CAFCB33-350C-E174-E11A-D2B057B3BA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73" t="1" r="-13" b="-2"/>
          <a:stretch/>
        </p:blipFill>
        <p:spPr bwMode="auto">
          <a:xfrm>
            <a:off x="335155" y="1659206"/>
            <a:ext cx="4028191" cy="3382590"/>
          </a:xfrm>
          <a:prstGeom prst="rect">
            <a:avLst/>
          </a:prstGeom>
          <a:noFill/>
          <a:extLst>
            <a:ext uri="{909E8E84-426E-40DD-AFC4-6F175D3DCCD1}">
              <a14:hiddenFill xmlns:a14="http://schemas.microsoft.com/office/drawing/2010/main">
                <a:solidFill>
                  <a:srgbClr val="FFFFFF"/>
                </a:solidFill>
              </a14:hiddenFill>
            </a:ext>
          </a:extLst>
        </p:spPr>
      </p:pic>
      <p:grpSp>
        <p:nvGrpSpPr>
          <p:cNvPr id="11411" name="Group 11410">
            <a:extLst>
              <a:ext uri="{FF2B5EF4-FFF2-40B4-BE49-F238E27FC236}">
                <a16:creationId xmlns:a16="http://schemas.microsoft.com/office/drawing/2014/main" id="{F25E4505-3E0D-46F0-A26D-085335D2E6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06624" y="-26727"/>
            <a:ext cx="3654378" cy="6874755"/>
            <a:chOff x="8306624" y="-26727"/>
            <a:chExt cx="3654378" cy="6874755"/>
          </a:xfrm>
        </p:grpSpPr>
        <p:sp>
          <p:nvSpPr>
            <p:cNvPr id="11412" name="Freeform 8">
              <a:extLst>
                <a:ext uri="{FF2B5EF4-FFF2-40B4-BE49-F238E27FC236}">
                  <a16:creationId xmlns:a16="http://schemas.microsoft.com/office/drawing/2014/main" id="{CFEBBA01-5D63-4547-B01C-06446F8EA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5128" y="67189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13" name="Freeform 10">
              <a:extLst>
                <a:ext uri="{FF2B5EF4-FFF2-40B4-BE49-F238E27FC236}">
                  <a16:creationId xmlns:a16="http://schemas.microsoft.com/office/drawing/2014/main" id="{B151F0C2-EB37-4394-85D8-631C639D6E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02390" y="152662"/>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14" name="Freeform 15">
              <a:extLst>
                <a:ext uri="{FF2B5EF4-FFF2-40B4-BE49-F238E27FC236}">
                  <a16:creationId xmlns:a16="http://schemas.microsoft.com/office/drawing/2014/main" id="{16BA0741-61D0-4B78-99A2-84727B154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08028" y="7521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15" name="Freeform 18">
              <a:extLst>
                <a:ext uri="{FF2B5EF4-FFF2-40B4-BE49-F238E27FC236}">
                  <a16:creationId xmlns:a16="http://schemas.microsoft.com/office/drawing/2014/main" id="{608BEE1D-8947-4860-92E2-DF5E72617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10383" y="34600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16" name="Freeform 52">
              <a:extLst>
                <a:ext uri="{FF2B5EF4-FFF2-40B4-BE49-F238E27FC236}">
                  <a16:creationId xmlns:a16="http://schemas.microsoft.com/office/drawing/2014/main" id="{23477C11-8260-4FBB-821B-620D7E4C7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51204" y="451020"/>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17" name="Freeform 54">
              <a:extLst>
                <a:ext uri="{FF2B5EF4-FFF2-40B4-BE49-F238E27FC236}">
                  <a16:creationId xmlns:a16="http://schemas.microsoft.com/office/drawing/2014/main" id="{E1B67178-0C14-4601-BF94-91DCCCD9EC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132" y="69970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18" name="Freeform 59">
              <a:extLst>
                <a:ext uri="{FF2B5EF4-FFF2-40B4-BE49-F238E27FC236}">
                  <a16:creationId xmlns:a16="http://schemas.microsoft.com/office/drawing/2014/main" id="{EDEB60C8-CA29-46D3-9AA7-9F7A1252D5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07744" y="25592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19" name="Freeform 78">
              <a:extLst>
                <a:ext uri="{FF2B5EF4-FFF2-40B4-BE49-F238E27FC236}">
                  <a16:creationId xmlns:a16="http://schemas.microsoft.com/office/drawing/2014/main" id="{9E5C2B83-454B-4951-8B08-3D617778E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88510" y="72146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20" name="Freeform 79">
              <a:extLst>
                <a:ext uri="{FF2B5EF4-FFF2-40B4-BE49-F238E27FC236}">
                  <a16:creationId xmlns:a16="http://schemas.microsoft.com/office/drawing/2014/main" id="{AFAD21A0-BC8E-4635-AFFB-E87CD92C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35275" y="77460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21" name="Freeform 84">
              <a:extLst>
                <a:ext uri="{FF2B5EF4-FFF2-40B4-BE49-F238E27FC236}">
                  <a16:creationId xmlns:a16="http://schemas.microsoft.com/office/drawing/2014/main" id="{4B01379C-61AE-4191-B726-E8A6D84B9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0000" y="51687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22" name="Freeform 86">
              <a:extLst>
                <a:ext uri="{FF2B5EF4-FFF2-40B4-BE49-F238E27FC236}">
                  <a16:creationId xmlns:a16="http://schemas.microsoft.com/office/drawing/2014/main" id="{38F67446-9956-4CD9-B003-A772F2158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9969" y="170868"/>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23" name="Freeform 106">
              <a:extLst>
                <a:ext uri="{FF2B5EF4-FFF2-40B4-BE49-F238E27FC236}">
                  <a16:creationId xmlns:a16="http://schemas.microsoft.com/office/drawing/2014/main" id="{FBA47277-EA28-45EB-80A0-64DA80757D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15668" y="5894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24" name="Freeform 110">
              <a:extLst>
                <a:ext uri="{FF2B5EF4-FFF2-40B4-BE49-F238E27FC236}">
                  <a16:creationId xmlns:a16="http://schemas.microsoft.com/office/drawing/2014/main" id="{F74A8421-8E72-4D0B-A55B-E4EC1DCA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93392" y="341651"/>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25" name="Freeform 123">
              <a:extLst>
                <a:ext uri="{FF2B5EF4-FFF2-40B4-BE49-F238E27FC236}">
                  <a16:creationId xmlns:a16="http://schemas.microsoft.com/office/drawing/2014/main" id="{779CF57F-496E-4365-8D91-7326A2120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75104" y="21405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26" name="Freeform 130">
              <a:extLst>
                <a:ext uri="{FF2B5EF4-FFF2-40B4-BE49-F238E27FC236}">
                  <a16:creationId xmlns:a16="http://schemas.microsoft.com/office/drawing/2014/main" id="{160F21FA-063A-4C1C-A5D4-60AD79CB2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48325" y="503303"/>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27" name="Freeform 135">
              <a:extLst>
                <a:ext uri="{FF2B5EF4-FFF2-40B4-BE49-F238E27FC236}">
                  <a16:creationId xmlns:a16="http://schemas.microsoft.com/office/drawing/2014/main" id="{8FABF168-1906-4AE6-B3F5-15EEE8CAD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53261" y="685532"/>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28" name="Freeform 25">
              <a:extLst>
                <a:ext uri="{FF2B5EF4-FFF2-40B4-BE49-F238E27FC236}">
                  <a16:creationId xmlns:a16="http://schemas.microsoft.com/office/drawing/2014/main" id="{72F9124E-1C2B-47FD-84F9-256BBABDF2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1214" y="649868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29" name="Freeform 31">
              <a:extLst>
                <a:ext uri="{FF2B5EF4-FFF2-40B4-BE49-F238E27FC236}">
                  <a16:creationId xmlns:a16="http://schemas.microsoft.com/office/drawing/2014/main" id="{F8E5A5B8-608D-41E9-80D8-30354569F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90137" y="6281545"/>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30" name="Freeform 36">
              <a:extLst>
                <a:ext uri="{FF2B5EF4-FFF2-40B4-BE49-F238E27FC236}">
                  <a16:creationId xmlns:a16="http://schemas.microsoft.com/office/drawing/2014/main" id="{F359FC54-371A-45E1-BC00-CC4B391E9D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6020" y="6073727"/>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31" name="Freeform 41">
              <a:extLst>
                <a:ext uri="{FF2B5EF4-FFF2-40B4-BE49-F238E27FC236}">
                  <a16:creationId xmlns:a16="http://schemas.microsoft.com/office/drawing/2014/main" id="{92CACDFB-D6E2-43E1-AD6A-8DEF07D6F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2791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32" name="Freeform 49">
              <a:extLst>
                <a:ext uri="{FF2B5EF4-FFF2-40B4-BE49-F238E27FC236}">
                  <a16:creationId xmlns:a16="http://schemas.microsoft.com/office/drawing/2014/main" id="{369D6F1B-277E-4BFA-802A-DBB2994A19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3831" y="650834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33" name="Freeform 70">
              <a:extLst>
                <a:ext uri="{FF2B5EF4-FFF2-40B4-BE49-F238E27FC236}">
                  <a16:creationId xmlns:a16="http://schemas.microsoft.com/office/drawing/2014/main" id="{D5434E53-B08F-4ACA-91A1-72DD4A438C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4409" y="624712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34" name="Freeform 85">
              <a:extLst>
                <a:ext uri="{FF2B5EF4-FFF2-40B4-BE49-F238E27FC236}">
                  <a16:creationId xmlns:a16="http://schemas.microsoft.com/office/drawing/2014/main" id="{31AA32B8-ECA1-4652-A7F6-C64A164836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815" y="643501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35" name="Freeform 87">
              <a:extLst>
                <a:ext uri="{FF2B5EF4-FFF2-40B4-BE49-F238E27FC236}">
                  <a16:creationId xmlns:a16="http://schemas.microsoft.com/office/drawing/2014/main" id="{D5A98D8E-922A-450B-BAC7-624373E87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5294" y="665805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36" name="Freeform 117">
              <a:extLst>
                <a:ext uri="{FF2B5EF4-FFF2-40B4-BE49-F238E27FC236}">
                  <a16:creationId xmlns:a16="http://schemas.microsoft.com/office/drawing/2014/main" id="{1AAA8D66-0CB7-4E6F-A817-5DA6D1D9E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72050" y="597737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37" name="Freeform 118">
              <a:extLst>
                <a:ext uri="{FF2B5EF4-FFF2-40B4-BE49-F238E27FC236}">
                  <a16:creationId xmlns:a16="http://schemas.microsoft.com/office/drawing/2014/main" id="{7B8A3B09-BC97-4F21-94E9-5C5952669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1466" y="65550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38" name="Freeform 119">
              <a:extLst>
                <a:ext uri="{FF2B5EF4-FFF2-40B4-BE49-F238E27FC236}">
                  <a16:creationId xmlns:a16="http://schemas.microsoft.com/office/drawing/2014/main" id="{3E575223-DEC9-4512-ACB3-7EF79DFE8F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48140" y="628668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39" name="Freeform 139">
              <a:extLst>
                <a:ext uri="{FF2B5EF4-FFF2-40B4-BE49-F238E27FC236}">
                  <a16:creationId xmlns:a16="http://schemas.microsoft.com/office/drawing/2014/main" id="{A2F60DB8-8105-41B6-A657-59AC8FAD4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3386" y="6545898"/>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40" name="Freeform 144">
              <a:extLst>
                <a:ext uri="{FF2B5EF4-FFF2-40B4-BE49-F238E27FC236}">
                  <a16:creationId xmlns:a16="http://schemas.microsoft.com/office/drawing/2014/main" id="{8E5C413D-130F-40EF-986E-3803AA20D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6245" y="6087360"/>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41" name="Freeform 145">
              <a:extLst>
                <a:ext uri="{FF2B5EF4-FFF2-40B4-BE49-F238E27FC236}">
                  <a16:creationId xmlns:a16="http://schemas.microsoft.com/office/drawing/2014/main" id="{AA0BCB10-8327-484F-A6E0-A2BBA90B1D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2555" y="629902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42" name="Freeform 8">
              <a:extLst>
                <a:ext uri="{FF2B5EF4-FFF2-40B4-BE49-F238E27FC236}">
                  <a16:creationId xmlns:a16="http://schemas.microsoft.com/office/drawing/2014/main" id="{42BBD930-764C-4A48-9EFE-3D7BD59D2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40644" y="67207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43" name="Freeform 8">
              <a:extLst>
                <a:ext uri="{FF2B5EF4-FFF2-40B4-BE49-F238E27FC236}">
                  <a16:creationId xmlns:a16="http://schemas.microsoft.com/office/drawing/2014/main" id="{81F2F622-5B4D-47DB-8E8E-C6C5090133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972" y="3532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44" name="Freeform 8">
              <a:extLst>
                <a:ext uri="{FF2B5EF4-FFF2-40B4-BE49-F238E27FC236}">
                  <a16:creationId xmlns:a16="http://schemas.microsoft.com/office/drawing/2014/main" id="{D11F209F-C153-40EF-9687-AC9B7EDC3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29149" y="975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45" name="Freeform 106">
              <a:extLst>
                <a:ext uri="{FF2B5EF4-FFF2-40B4-BE49-F238E27FC236}">
                  <a16:creationId xmlns:a16="http://schemas.microsoft.com/office/drawing/2014/main" id="{F2C892FE-0BCC-436C-A56C-75F22A532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08399" y="18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46" name="Freeform 106">
              <a:extLst>
                <a:ext uri="{FF2B5EF4-FFF2-40B4-BE49-F238E27FC236}">
                  <a16:creationId xmlns:a16="http://schemas.microsoft.com/office/drawing/2014/main" id="{C04D8270-78E5-442F-A13E-8F36B46DA9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88303" y="6714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47" name="Freeform 8">
              <a:extLst>
                <a:ext uri="{FF2B5EF4-FFF2-40B4-BE49-F238E27FC236}">
                  <a16:creationId xmlns:a16="http://schemas.microsoft.com/office/drawing/2014/main" id="{2364C396-D32B-4204-BE3D-7978AEC4A4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29013" y="669215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48" name="Freeform 10">
              <a:extLst>
                <a:ext uri="{FF2B5EF4-FFF2-40B4-BE49-F238E27FC236}">
                  <a16:creationId xmlns:a16="http://schemas.microsoft.com/office/drawing/2014/main" id="{94890050-B99A-49B3-AA43-B907D7BC40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6038" y="101916"/>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49" name="Freeform 15">
              <a:extLst>
                <a:ext uri="{FF2B5EF4-FFF2-40B4-BE49-F238E27FC236}">
                  <a16:creationId xmlns:a16="http://schemas.microsoft.com/office/drawing/2014/main" id="{4F10F360-2A8A-47C7-97F1-39C21A3E0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9968" y="616113"/>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50" name="Freeform 18">
              <a:extLst>
                <a:ext uri="{FF2B5EF4-FFF2-40B4-BE49-F238E27FC236}">
                  <a16:creationId xmlns:a16="http://schemas.microsoft.com/office/drawing/2014/main" id="{B941FB0E-BF49-4CEF-8D20-36B788D3B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03382" y="359370"/>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51" name="Freeform 52">
              <a:extLst>
                <a:ext uri="{FF2B5EF4-FFF2-40B4-BE49-F238E27FC236}">
                  <a16:creationId xmlns:a16="http://schemas.microsoft.com/office/drawing/2014/main" id="{162B6B81-4CA7-440F-8815-60920B9603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85089" y="42417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52" name="Freeform 54">
              <a:extLst>
                <a:ext uri="{FF2B5EF4-FFF2-40B4-BE49-F238E27FC236}">
                  <a16:creationId xmlns:a16="http://schemas.microsoft.com/office/drawing/2014/main" id="{D5ECC74F-C23A-4D14-8843-30C85D26D1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017" y="58780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53" name="Freeform 59">
              <a:extLst>
                <a:ext uri="{FF2B5EF4-FFF2-40B4-BE49-F238E27FC236}">
                  <a16:creationId xmlns:a16="http://schemas.microsoft.com/office/drawing/2014/main" id="{169EAE32-FA5D-417A-9E3D-ED5FC3A9C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41629" y="22908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54" name="Freeform 78">
              <a:extLst>
                <a:ext uri="{FF2B5EF4-FFF2-40B4-BE49-F238E27FC236}">
                  <a16:creationId xmlns:a16="http://schemas.microsoft.com/office/drawing/2014/main" id="{81E3B909-6FF7-4890-B0F9-AF9949309C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22395" y="69462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55" name="Freeform 84">
              <a:extLst>
                <a:ext uri="{FF2B5EF4-FFF2-40B4-BE49-F238E27FC236}">
                  <a16:creationId xmlns:a16="http://schemas.microsoft.com/office/drawing/2014/main" id="{8A143A49-AE2E-4E58-80F5-ED3669450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03885" y="49003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56" name="Freeform 86">
              <a:extLst>
                <a:ext uri="{FF2B5EF4-FFF2-40B4-BE49-F238E27FC236}">
                  <a16:creationId xmlns:a16="http://schemas.microsoft.com/office/drawing/2014/main" id="{CABDA8BE-A80E-4A04-8F32-5125E97D0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13854" y="14402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57" name="Freeform 106">
              <a:extLst>
                <a:ext uri="{FF2B5EF4-FFF2-40B4-BE49-F238E27FC236}">
                  <a16:creationId xmlns:a16="http://schemas.microsoft.com/office/drawing/2014/main" id="{F6679A4D-9FFD-4D03-9A13-3A08FDCE9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92083" y="5626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58" name="Freeform 110">
              <a:extLst>
                <a:ext uri="{FF2B5EF4-FFF2-40B4-BE49-F238E27FC236}">
                  <a16:creationId xmlns:a16="http://schemas.microsoft.com/office/drawing/2014/main" id="{F8AE33DF-4319-45F4-A184-8C61154F1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91975" y="27047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59" name="Freeform 123">
              <a:extLst>
                <a:ext uri="{FF2B5EF4-FFF2-40B4-BE49-F238E27FC236}">
                  <a16:creationId xmlns:a16="http://schemas.microsoft.com/office/drawing/2014/main" id="{203B12AA-A3BD-4B7B-B036-18BB772340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71582" y="741501"/>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60" name="Freeform 130">
              <a:extLst>
                <a:ext uri="{FF2B5EF4-FFF2-40B4-BE49-F238E27FC236}">
                  <a16:creationId xmlns:a16="http://schemas.microsoft.com/office/drawing/2014/main" id="{8B3AB77A-1475-48E6-B794-BAFBE891FF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08329" y="11340"/>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61" name="Freeform 135">
              <a:extLst>
                <a:ext uri="{FF2B5EF4-FFF2-40B4-BE49-F238E27FC236}">
                  <a16:creationId xmlns:a16="http://schemas.microsoft.com/office/drawing/2014/main" id="{799215C2-6C9A-474F-A5A4-C0B64A7F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98771" y="58420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62" name="Freeform 25">
              <a:extLst>
                <a:ext uri="{FF2B5EF4-FFF2-40B4-BE49-F238E27FC236}">
                  <a16:creationId xmlns:a16="http://schemas.microsoft.com/office/drawing/2014/main" id="{4CE3BA64-0E28-4234-BB1F-291B79709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45099" y="647184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63" name="Freeform 31">
              <a:extLst>
                <a:ext uri="{FF2B5EF4-FFF2-40B4-BE49-F238E27FC236}">
                  <a16:creationId xmlns:a16="http://schemas.microsoft.com/office/drawing/2014/main" id="{67D91C73-C376-4277-9EFD-9FD0470AD2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4022" y="62547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64" name="Freeform 41">
              <a:extLst>
                <a:ext uri="{FF2B5EF4-FFF2-40B4-BE49-F238E27FC236}">
                  <a16:creationId xmlns:a16="http://schemas.microsoft.com/office/drawing/2014/main" id="{3B663AEA-3170-47F1-999C-74A61A961D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72976" y="6232064"/>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65" name="Freeform 49">
              <a:extLst>
                <a:ext uri="{FF2B5EF4-FFF2-40B4-BE49-F238E27FC236}">
                  <a16:creationId xmlns:a16="http://schemas.microsoft.com/office/drawing/2014/main" id="{D1A61960-42E0-4162-9516-2A7EC18F9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97716" y="648150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66" name="Freeform 70">
              <a:extLst>
                <a:ext uri="{FF2B5EF4-FFF2-40B4-BE49-F238E27FC236}">
                  <a16:creationId xmlns:a16="http://schemas.microsoft.com/office/drawing/2014/main" id="{409D0999-B4C1-4806-8388-89F9DA6CB1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08294" y="622028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67" name="Freeform 85">
              <a:extLst>
                <a:ext uri="{FF2B5EF4-FFF2-40B4-BE49-F238E27FC236}">
                  <a16:creationId xmlns:a16="http://schemas.microsoft.com/office/drawing/2014/main" id="{D281BE1A-6972-4D40-B89F-7D3B35E0A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11700" y="640817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68" name="Freeform 87">
              <a:extLst>
                <a:ext uri="{FF2B5EF4-FFF2-40B4-BE49-F238E27FC236}">
                  <a16:creationId xmlns:a16="http://schemas.microsoft.com/office/drawing/2014/main" id="{101325E8-3735-4D9E-AD4A-940C5B14F1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99179" y="663121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69" name="Freeform 103">
              <a:extLst>
                <a:ext uri="{FF2B5EF4-FFF2-40B4-BE49-F238E27FC236}">
                  <a16:creationId xmlns:a16="http://schemas.microsoft.com/office/drawing/2014/main" id="{0B6F7609-A46F-495F-ACA3-C299FBDD27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60314" y="6723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70" name="Freeform 117">
              <a:extLst>
                <a:ext uri="{FF2B5EF4-FFF2-40B4-BE49-F238E27FC236}">
                  <a16:creationId xmlns:a16="http://schemas.microsoft.com/office/drawing/2014/main" id="{A0A8F5DC-6AEA-4EE6-B393-417DA1EDA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935" y="595053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71" name="Freeform 118">
              <a:extLst>
                <a:ext uri="{FF2B5EF4-FFF2-40B4-BE49-F238E27FC236}">
                  <a16:creationId xmlns:a16="http://schemas.microsoft.com/office/drawing/2014/main" id="{7EEFD3A9-D993-4A34-849E-2CC00645F7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69356" y="60299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72" name="Freeform 119">
              <a:extLst>
                <a:ext uri="{FF2B5EF4-FFF2-40B4-BE49-F238E27FC236}">
                  <a16:creationId xmlns:a16="http://schemas.microsoft.com/office/drawing/2014/main" id="{5C65C06C-6AE3-4741-A0B0-AB4626AA8D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1210" y="602063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73" name="Freeform 139">
              <a:extLst>
                <a:ext uri="{FF2B5EF4-FFF2-40B4-BE49-F238E27FC236}">
                  <a16:creationId xmlns:a16="http://schemas.microsoft.com/office/drawing/2014/main" id="{E1086A18-29F9-4452-B314-8C4159833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31556" y="599548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74" name="Freeform 144">
              <a:extLst>
                <a:ext uri="{FF2B5EF4-FFF2-40B4-BE49-F238E27FC236}">
                  <a16:creationId xmlns:a16="http://schemas.microsoft.com/office/drawing/2014/main" id="{04F4D575-818F-4EDA-8D6F-4FB2DE674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04846" y="5988307"/>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75" name="Freeform 145">
              <a:extLst>
                <a:ext uri="{FF2B5EF4-FFF2-40B4-BE49-F238E27FC236}">
                  <a16:creationId xmlns:a16="http://schemas.microsoft.com/office/drawing/2014/main" id="{0E161E48-85EB-4A49-BC06-364995C517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52201" y="601694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76" name="Freeform 8">
              <a:extLst>
                <a:ext uri="{FF2B5EF4-FFF2-40B4-BE49-F238E27FC236}">
                  <a16:creationId xmlns:a16="http://schemas.microsoft.com/office/drawing/2014/main" id="{12412E23-0A88-4F9B-93D5-83AB1CBD47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27047" y="6001464"/>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77" name="Freeform 8">
              <a:extLst>
                <a:ext uri="{FF2B5EF4-FFF2-40B4-BE49-F238E27FC236}">
                  <a16:creationId xmlns:a16="http://schemas.microsoft.com/office/drawing/2014/main" id="{35CA5C8C-D72C-482D-9453-B29DFEEE4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857" y="84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78" name="Freeform 8">
              <a:extLst>
                <a:ext uri="{FF2B5EF4-FFF2-40B4-BE49-F238E27FC236}">
                  <a16:creationId xmlns:a16="http://schemas.microsoft.com/office/drawing/2014/main" id="{9A71EDCD-24BC-4A17-9B64-DC1E2858A8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07099" y="47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79" name="Freeform 106">
              <a:extLst>
                <a:ext uri="{FF2B5EF4-FFF2-40B4-BE49-F238E27FC236}">
                  <a16:creationId xmlns:a16="http://schemas.microsoft.com/office/drawing/2014/main" id="{A50F6063-95E3-4BDF-B880-F33DCD1E2C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47538" y="35163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80" name="Freeform 106">
              <a:extLst>
                <a:ext uri="{FF2B5EF4-FFF2-40B4-BE49-F238E27FC236}">
                  <a16:creationId xmlns:a16="http://schemas.microsoft.com/office/drawing/2014/main" id="{E1FA8E71-2DDE-4E51-9875-B964A69346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2188" y="668767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81" name="Freeform 10">
              <a:extLst>
                <a:ext uri="{FF2B5EF4-FFF2-40B4-BE49-F238E27FC236}">
                  <a16:creationId xmlns:a16="http://schemas.microsoft.com/office/drawing/2014/main" id="{199A2DF2-B31D-408E-8626-2C40CC0B2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88271" y="768405"/>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82" name="Freeform 18">
              <a:extLst>
                <a:ext uri="{FF2B5EF4-FFF2-40B4-BE49-F238E27FC236}">
                  <a16:creationId xmlns:a16="http://schemas.microsoft.com/office/drawing/2014/main" id="{C83EF657-5D67-4019-9E20-17CCD4C58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22334" y="815921"/>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83" name="Freeform 8">
              <a:extLst>
                <a:ext uri="{FF2B5EF4-FFF2-40B4-BE49-F238E27FC236}">
                  <a16:creationId xmlns:a16="http://schemas.microsoft.com/office/drawing/2014/main" id="{3B992048-CE4D-4C79-8265-F49ACF10D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343" y="668396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84" name="Freeform 10">
              <a:extLst>
                <a:ext uri="{FF2B5EF4-FFF2-40B4-BE49-F238E27FC236}">
                  <a16:creationId xmlns:a16="http://schemas.microsoft.com/office/drawing/2014/main" id="{2B94DB80-B7D1-4170-88A2-6E4EC55246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5368" y="11763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85" name="Freeform 15">
              <a:extLst>
                <a:ext uri="{FF2B5EF4-FFF2-40B4-BE49-F238E27FC236}">
                  <a16:creationId xmlns:a16="http://schemas.microsoft.com/office/drawing/2014/main" id="{2F8AE45B-8CBB-4DA9-8248-23615828C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9298" y="63183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86" name="Freeform 18">
              <a:extLst>
                <a:ext uri="{FF2B5EF4-FFF2-40B4-BE49-F238E27FC236}">
                  <a16:creationId xmlns:a16="http://schemas.microsoft.com/office/drawing/2014/main" id="{22F566CA-D7F1-40DD-A2DC-740587F592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2712" y="37508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87" name="Freeform 19">
              <a:extLst>
                <a:ext uri="{FF2B5EF4-FFF2-40B4-BE49-F238E27FC236}">
                  <a16:creationId xmlns:a16="http://schemas.microsoft.com/office/drawing/2014/main" id="{25703CD1-3965-43FB-8408-77151BBD2C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2630" y="2061963"/>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88" name="Freeform 20">
              <a:extLst>
                <a:ext uri="{FF2B5EF4-FFF2-40B4-BE49-F238E27FC236}">
                  <a16:creationId xmlns:a16="http://schemas.microsoft.com/office/drawing/2014/main" id="{8236AF27-E29A-4BE1-835F-3E58632F5A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7393" y="2259521"/>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89" name="Freeform 22">
              <a:extLst>
                <a:ext uri="{FF2B5EF4-FFF2-40B4-BE49-F238E27FC236}">
                  <a16:creationId xmlns:a16="http://schemas.microsoft.com/office/drawing/2014/main" id="{C127F179-C992-4D40-B186-06818A77CB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6732" y="108936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90" name="Freeform 23">
              <a:extLst>
                <a:ext uri="{FF2B5EF4-FFF2-40B4-BE49-F238E27FC236}">
                  <a16:creationId xmlns:a16="http://schemas.microsoft.com/office/drawing/2014/main" id="{6B0E5B35-D3B7-4BEB-839F-D258E79A0F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0419" y="87679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91" name="Freeform 26">
              <a:extLst>
                <a:ext uri="{FF2B5EF4-FFF2-40B4-BE49-F238E27FC236}">
                  <a16:creationId xmlns:a16="http://schemas.microsoft.com/office/drawing/2014/main" id="{0A5309F9-3D88-4474-ABD7-B61C20EEA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7643" y="136050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92" name="Freeform 27">
              <a:extLst>
                <a:ext uri="{FF2B5EF4-FFF2-40B4-BE49-F238E27FC236}">
                  <a16:creationId xmlns:a16="http://schemas.microsoft.com/office/drawing/2014/main" id="{C4D0EC36-D809-4017-A7B7-70EF53250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8119" y="179760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93" name="Freeform 28">
              <a:extLst>
                <a:ext uri="{FF2B5EF4-FFF2-40B4-BE49-F238E27FC236}">
                  <a16:creationId xmlns:a16="http://schemas.microsoft.com/office/drawing/2014/main" id="{FBDEBED8-29DF-4480-8174-2215AF3ED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5203" y="157501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94" name="Freeform 30">
              <a:extLst>
                <a:ext uri="{FF2B5EF4-FFF2-40B4-BE49-F238E27FC236}">
                  <a16:creationId xmlns:a16="http://schemas.microsoft.com/office/drawing/2014/main" id="{3444EF1F-615A-46FF-ABD9-F8C3E27AF1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0453" y="111811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95" name="Freeform 43">
              <a:extLst>
                <a:ext uri="{FF2B5EF4-FFF2-40B4-BE49-F238E27FC236}">
                  <a16:creationId xmlns:a16="http://schemas.microsoft.com/office/drawing/2014/main" id="{47063C05-57F6-44CA-9FD0-6206D1A0C4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807" y="2931340"/>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96" name="Freeform 51">
              <a:extLst>
                <a:ext uri="{FF2B5EF4-FFF2-40B4-BE49-F238E27FC236}">
                  <a16:creationId xmlns:a16="http://schemas.microsoft.com/office/drawing/2014/main" id="{73C07EAB-D311-4701-AF3F-FB2F55FEC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8630" y="948333"/>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97" name="Freeform 52">
              <a:extLst>
                <a:ext uri="{FF2B5EF4-FFF2-40B4-BE49-F238E27FC236}">
                  <a16:creationId xmlns:a16="http://schemas.microsoft.com/office/drawing/2014/main" id="{26072D6D-FE3B-47A4-8F9D-711D9F617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419" y="41599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98" name="Freeform 53">
              <a:extLst>
                <a:ext uri="{FF2B5EF4-FFF2-40B4-BE49-F238E27FC236}">
                  <a16:creationId xmlns:a16="http://schemas.microsoft.com/office/drawing/2014/main" id="{0FAA55A3-30BC-408E-8D76-63F4A114E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3124" y="1154964"/>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99" name="Freeform 54">
              <a:extLst>
                <a:ext uri="{FF2B5EF4-FFF2-40B4-BE49-F238E27FC236}">
                  <a16:creationId xmlns:a16="http://schemas.microsoft.com/office/drawing/2014/main" id="{94A75CDE-F5FD-4343-800E-D6683426D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347" y="57961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00" name="Freeform 55">
              <a:extLst>
                <a:ext uri="{FF2B5EF4-FFF2-40B4-BE49-F238E27FC236}">
                  <a16:creationId xmlns:a16="http://schemas.microsoft.com/office/drawing/2014/main" id="{BDB3210B-EBD6-49C4-B615-F17B281B0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5360" y="1428796"/>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01" name="Freeform 56">
              <a:extLst>
                <a:ext uri="{FF2B5EF4-FFF2-40B4-BE49-F238E27FC236}">
                  <a16:creationId xmlns:a16="http://schemas.microsoft.com/office/drawing/2014/main" id="{D85BCAD4-3F0F-401D-8253-E514BE040D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1415" y="233359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02" name="Freeform 57">
              <a:extLst>
                <a:ext uri="{FF2B5EF4-FFF2-40B4-BE49-F238E27FC236}">
                  <a16:creationId xmlns:a16="http://schemas.microsoft.com/office/drawing/2014/main" id="{176EC456-36D0-4751-86EE-E8E5D48EB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509" y="163854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03" name="Freeform 59">
              <a:extLst>
                <a:ext uri="{FF2B5EF4-FFF2-40B4-BE49-F238E27FC236}">
                  <a16:creationId xmlns:a16="http://schemas.microsoft.com/office/drawing/2014/main" id="{E6CC98B0-1624-48FE-98C5-66620ECF7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959" y="22089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04" name="Freeform 60">
              <a:extLst>
                <a:ext uri="{FF2B5EF4-FFF2-40B4-BE49-F238E27FC236}">
                  <a16:creationId xmlns:a16="http://schemas.microsoft.com/office/drawing/2014/main" id="{8D98D9B3-C3C3-42B4-A836-2FDAAF9F2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6190" y="186833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05" name="Freeform 61">
              <a:extLst>
                <a:ext uri="{FF2B5EF4-FFF2-40B4-BE49-F238E27FC236}">
                  <a16:creationId xmlns:a16="http://schemas.microsoft.com/office/drawing/2014/main" id="{A203AABB-A7B2-4544-88FB-2DB3A7CCC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6139" y="21137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06" name="Freeform 78">
              <a:extLst>
                <a:ext uri="{FF2B5EF4-FFF2-40B4-BE49-F238E27FC236}">
                  <a16:creationId xmlns:a16="http://schemas.microsoft.com/office/drawing/2014/main" id="{680D5D17-AC96-4E0F-ADB9-FCE1FF4CE7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1181" y="78949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07" name="Freeform 84">
              <a:extLst>
                <a:ext uri="{FF2B5EF4-FFF2-40B4-BE49-F238E27FC236}">
                  <a16:creationId xmlns:a16="http://schemas.microsoft.com/office/drawing/2014/main" id="{BF0C7978-F9E2-4005-9574-15B3FB5538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2061" y="36589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08" name="Freeform 86">
              <a:extLst>
                <a:ext uri="{FF2B5EF4-FFF2-40B4-BE49-F238E27FC236}">
                  <a16:creationId xmlns:a16="http://schemas.microsoft.com/office/drawing/2014/main" id="{9CC06248-C521-4E65-9620-07D06F893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9223" y="141815"/>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09" name="Freeform 106">
              <a:extLst>
                <a:ext uri="{FF2B5EF4-FFF2-40B4-BE49-F238E27FC236}">
                  <a16:creationId xmlns:a16="http://schemas.microsoft.com/office/drawing/2014/main" id="{705B6C10-6A43-4BBE-A52C-DC2DAECAF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8826" y="5544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10" name="Freeform 110">
              <a:extLst>
                <a:ext uri="{FF2B5EF4-FFF2-40B4-BE49-F238E27FC236}">
                  <a16:creationId xmlns:a16="http://schemas.microsoft.com/office/drawing/2014/main" id="{5BA4A0DD-7264-46BB-8644-3C50941C9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6550" y="30662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11" name="Freeform 112">
              <a:extLst>
                <a:ext uri="{FF2B5EF4-FFF2-40B4-BE49-F238E27FC236}">
                  <a16:creationId xmlns:a16="http://schemas.microsoft.com/office/drawing/2014/main" id="{B452AC30-E9F4-4529-BD6E-5ADCDA5339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6844" y="7332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12" name="Freeform 123">
              <a:extLst>
                <a:ext uri="{FF2B5EF4-FFF2-40B4-BE49-F238E27FC236}">
                  <a16:creationId xmlns:a16="http://schemas.microsoft.com/office/drawing/2014/main" id="{68EDA7F2-4EE5-4AEC-A504-CB08F6B9A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78262" y="179025"/>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13" name="Freeform 130">
              <a:extLst>
                <a:ext uri="{FF2B5EF4-FFF2-40B4-BE49-F238E27FC236}">
                  <a16:creationId xmlns:a16="http://schemas.microsoft.com/office/drawing/2014/main" id="{5E189D22-8F54-46F8-9611-4F1FCC31B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1483" y="46827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14" name="Freeform 135">
              <a:extLst>
                <a:ext uri="{FF2B5EF4-FFF2-40B4-BE49-F238E27FC236}">
                  <a16:creationId xmlns:a16="http://schemas.microsoft.com/office/drawing/2014/main" id="{B761794A-7FCE-4DAA-B710-803CA99FAA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3089" y="68845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15" name="Freeform 5">
              <a:extLst>
                <a:ext uri="{FF2B5EF4-FFF2-40B4-BE49-F238E27FC236}">
                  <a16:creationId xmlns:a16="http://schemas.microsoft.com/office/drawing/2014/main" id="{20995D3A-FC68-4B79-9632-2BB10ECA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3278" y="2730591"/>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16" name="Freeform 6">
              <a:extLst>
                <a:ext uri="{FF2B5EF4-FFF2-40B4-BE49-F238E27FC236}">
                  <a16:creationId xmlns:a16="http://schemas.microsoft.com/office/drawing/2014/main" id="{49C159BB-7257-4A09-8C12-6AF61D711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2140" y="501295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17" name="Freeform 7">
              <a:extLst>
                <a:ext uri="{FF2B5EF4-FFF2-40B4-BE49-F238E27FC236}">
                  <a16:creationId xmlns:a16="http://schemas.microsoft.com/office/drawing/2014/main" id="{F5CD4467-A569-43CF-86A0-79473F580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3235" y="244427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18" name="Freeform 8">
              <a:extLst>
                <a:ext uri="{FF2B5EF4-FFF2-40B4-BE49-F238E27FC236}">
                  <a16:creationId xmlns:a16="http://schemas.microsoft.com/office/drawing/2014/main" id="{E4FC1A14-AE5B-4899-95DD-9C56237DA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1683" y="477570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19" name="Freeform 9">
              <a:extLst>
                <a:ext uri="{FF2B5EF4-FFF2-40B4-BE49-F238E27FC236}">
                  <a16:creationId xmlns:a16="http://schemas.microsoft.com/office/drawing/2014/main" id="{EC77E2DE-CC58-4107-A404-885D2613A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9821" y="449523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20" name="Freeform 11">
              <a:extLst>
                <a:ext uri="{FF2B5EF4-FFF2-40B4-BE49-F238E27FC236}">
                  <a16:creationId xmlns:a16="http://schemas.microsoft.com/office/drawing/2014/main" id="{0E497A22-C9CB-4ADE-AE43-9E6768B22B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0182" y="423399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21" name="Freeform 12">
              <a:extLst>
                <a:ext uri="{FF2B5EF4-FFF2-40B4-BE49-F238E27FC236}">
                  <a16:creationId xmlns:a16="http://schemas.microsoft.com/office/drawing/2014/main" id="{64056CC8-26C8-4739-B9F7-0F23B778AB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1958" y="373151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22" name="Freeform 13">
              <a:extLst>
                <a:ext uri="{FF2B5EF4-FFF2-40B4-BE49-F238E27FC236}">
                  <a16:creationId xmlns:a16="http://schemas.microsoft.com/office/drawing/2014/main" id="{CABABB06-E976-4F92-836D-60FC8F8D1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6423" y="3135487"/>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23" name="Freeform 14">
              <a:extLst>
                <a:ext uri="{FF2B5EF4-FFF2-40B4-BE49-F238E27FC236}">
                  <a16:creationId xmlns:a16="http://schemas.microsoft.com/office/drawing/2014/main" id="{FD9DF2A8-9AFC-48B4-BF3A-14B73A84FB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7063" y="337541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24" name="Freeform 16">
              <a:extLst>
                <a:ext uri="{FF2B5EF4-FFF2-40B4-BE49-F238E27FC236}">
                  <a16:creationId xmlns:a16="http://schemas.microsoft.com/office/drawing/2014/main" id="{C8825D2E-6C88-42BD-9C25-F3B9B332E1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0798" y="397454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25" name="Freeform 17">
              <a:extLst>
                <a:ext uri="{FF2B5EF4-FFF2-40B4-BE49-F238E27FC236}">
                  <a16:creationId xmlns:a16="http://schemas.microsoft.com/office/drawing/2014/main" id="{DE603ADB-B4D2-4A70-B88F-260F1D318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5777" y="5419134"/>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26" name="Freeform 21">
              <a:extLst>
                <a:ext uri="{FF2B5EF4-FFF2-40B4-BE49-F238E27FC236}">
                  <a16:creationId xmlns:a16="http://schemas.microsoft.com/office/drawing/2014/main" id="{C2878743-161E-4A64-8B65-B4FCBF7B1B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13768" y="569839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27" name="Freeform 25">
              <a:extLst>
                <a:ext uri="{FF2B5EF4-FFF2-40B4-BE49-F238E27FC236}">
                  <a16:creationId xmlns:a16="http://schemas.microsoft.com/office/drawing/2014/main" id="{2A12C28B-23E2-44A5-ADB5-361EA98476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4745" y="641981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28" name="Freeform 29">
              <a:extLst>
                <a:ext uri="{FF2B5EF4-FFF2-40B4-BE49-F238E27FC236}">
                  <a16:creationId xmlns:a16="http://schemas.microsoft.com/office/drawing/2014/main" id="{0C654FE1-36CF-4690-9309-DABBF02F3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4651" y="593709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29" name="Freeform 31">
              <a:extLst>
                <a:ext uri="{FF2B5EF4-FFF2-40B4-BE49-F238E27FC236}">
                  <a16:creationId xmlns:a16="http://schemas.microsoft.com/office/drawing/2014/main" id="{7D6AB6E9-0118-49A0-8EBF-B42E9F738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8534" y="6182401"/>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30" name="Freeform 32">
              <a:extLst>
                <a:ext uri="{FF2B5EF4-FFF2-40B4-BE49-F238E27FC236}">
                  <a16:creationId xmlns:a16="http://schemas.microsoft.com/office/drawing/2014/main" id="{69778DD7-B38B-4E4F-8202-45BA1DC3B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4532" y="326157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31" name="Freeform 33">
              <a:extLst>
                <a:ext uri="{FF2B5EF4-FFF2-40B4-BE49-F238E27FC236}">
                  <a16:creationId xmlns:a16="http://schemas.microsoft.com/office/drawing/2014/main" id="{BD9887A7-6930-4D93-9DFD-01CA3CFB84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445" y="4352882"/>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32" name="Freeform 34">
              <a:extLst>
                <a:ext uri="{FF2B5EF4-FFF2-40B4-BE49-F238E27FC236}">
                  <a16:creationId xmlns:a16="http://schemas.microsoft.com/office/drawing/2014/main" id="{4052AE48-583B-48C9-A247-060CA2896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061" y="5349630"/>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33" name="Freeform 35">
              <a:extLst>
                <a:ext uri="{FF2B5EF4-FFF2-40B4-BE49-F238E27FC236}">
                  <a16:creationId xmlns:a16="http://schemas.microsoft.com/office/drawing/2014/main" id="{9FD5A422-7830-4B7A-A2ED-CA92A12C9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027" y="456110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34" name="Freeform 36">
              <a:extLst>
                <a:ext uri="{FF2B5EF4-FFF2-40B4-BE49-F238E27FC236}">
                  <a16:creationId xmlns:a16="http://schemas.microsoft.com/office/drawing/2014/main" id="{F9916F67-3F6A-4C0C-A067-87AF502B9B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164" y="6012094"/>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35" name="Freeform 37">
              <a:extLst>
                <a:ext uri="{FF2B5EF4-FFF2-40B4-BE49-F238E27FC236}">
                  <a16:creationId xmlns:a16="http://schemas.microsoft.com/office/drawing/2014/main" id="{F0CE1BEA-482A-497E-B5E5-8285D2A281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930" y="3025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36" name="Freeform 38">
              <a:extLst>
                <a:ext uri="{FF2B5EF4-FFF2-40B4-BE49-F238E27FC236}">
                  <a16:creationId xmlns:a16="http://schemas.microsoft.com/office/drawing/2014/main" id="{183BC246-BF63-4530-91A0-7BC015C6FC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5599" y="4865727"/>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37" name="Freeform 39">
              <a:extLst>
                <a:ext uri="{FF2B5EF4-FFF2-40B4-BE49-F238E27FC236}">
                  <a16:creationId xmlns:a16="http://schemas.microsoft.com/office/drawing/2014/main" id="{9377B4B9-6ED2-4872-9CFB-829BA2BEB4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707" y="5106848"/>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38" name="Freeform 40">
              <a:extLst>
                <a:ext uri="{FF2B5EF4-FFF2-40B4-BE49-F238E27FC236}">
                  <a16:creationId xmlns:a16="http://schemas.microsoft.com/office/drawing/2014/main" id="{0247E12E-39D9-4F0A-9185-30B9196F1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671" y="2563549"/>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39" name="Freeform 41">
              <a:extLst>
                <a:ext uri="{FF2B5EF4-FFF2-40B4-BE49-F238E27FC236}">
                  <a16:creationId xmlns:a16="http://schemas.microsoft.com/office/drawing/2014/main" id="{BFEB6B5F-CFDA-4E9B-9679-E2FE14DCCD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164" y="6244102"/>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40" name="Freeform 42">
              <a:extLst>
                <a:ext uri="{FF2B5EF4-FFF2-40B4-BE49-F238E27FC236}">
                  <a16:creationId xmlns:a16="http://schemas.microsoft.com/office/drawing/2014/main" id="{C7748D9D-4952-4BDA-A2D2-79CCCEBF3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1899" y="5551217"/>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41" name="Freeform 44">
              <a:extLst>
                <a:ext uri="{FF2B5EF4-FFF2-40B4-BE49-F238E27FC236}">
                  <a16:creationId xmlns:a16="http://schemas.microsoft.com/office/drawing/2014/main" id="{EEB14017-87F5-46EA-991E-69B78C60FD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8122" y="404624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42" name="Freeform 45">
              <a:extLst>
                <a:ext uri="{FF2B5EF4-FFF2-40B4-BE49-F238E27FC236}">
                  <a16:creationId xmlns:a16="http://schemas.microsoft.com/office/drawing/2014/main" id="{0289F161-F1B2-45F1-9E6E-79B9FB2CD8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5971" y="580207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43" name="Freeform 46">
              <a:extLst>
                <a:ext uri="{FF2B5EF4-FFF2-40B4-BE49-F238E27FC236}">
                  <a16:creationId xmlns:a16="http://schemas.microsoft.com/office/drawing/2014/main" id="{22AEAE03-AEFB-44B9-84C4-4108C54D95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5030" y="2796168"/>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44" name="Freeform 47">
              <a:extLst>
                <a:ext uri="{FF2B5EF4-FFF2-40B4-BE49-F238E27FC236}">
                  <a16:creationId xmlns:a16="http://schemas.microsoft.com/office/drawing/2014/main" id="{AC29BBAF-F380-49E2-A981-6892986B8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3175" y="3815119"/>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45" name="Freeform 48">
              <a:extLst>
                <a:ext uri="{FF2B5EF4-FFF2-40B4-BE49-F238E27FC236}">
                  <a16:creationId xmlns:a16="http://schemas.microsoft.com/office/drawing/2014/main" id="{AA66B5C6-6339-49B7-B4DD-55A23AE24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8432" y="35816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46" name="Freeform 49">
              <a:extLst>
                <a:ext uri="{FF2B5EF4-FFF2-40B4-BE49-F238E27FC236}">
                  <a16:creationId xmlns:a16="http://schemas.microsoft.com/office/drawing/2014/main" id="{914C6C7D-5E58-4233-8DDA-A30F9CCCDB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7046" y="647331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47" name="Freeform 70">
              <a:extLst>
                <a:ext uri="{FF2B5EF4-FFF2-40B4-BE49-F238E27FC236}">
                  <a16:creationId xmlns:a16="http://schemas.microsoft.com/office/drawing/2014/main" id="{F714D64F-6362-4339-A494-157C35F1B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7330" y="6254627"/>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48" name="Freeform 85">
              <a:extLst>
                <a:ext uri="{FF2B5EF4-FFF2-40B4-BE49-F238E27FC236}">
                  <a16:creationId xmlns:a16="http://schemas.microsoft.com/office/drawing/2014/main" id="{291AFE89-581C-4100-9E75-FBFE3B3CAA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8772" y="651252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49" name="Freeform 87">
              <a:extLst>
                <a:ext uri="{FF2B5EF4-FFF2-40B4-BE49-F238E27FC236}">
                  <a16:creationId xmlns:a16="http://schemas.microsoft.com/office/drawing/2014/main" id="{AD4A100C-BD8A-47B9-98DF-A89593D4B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73743" y="669739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50" name="Freeform 103">
              <a:extLst>
                <a:ext uri="{FF2B5EF4-FFF2-40B4-BE49-F238E27FC236}">
                  <a16:creationId xmlns:a16="http://schemas.microsoft.com/office/drawing/2014/main" id="{67CF13AE-D393-4F1F-A0D4-CB4EF09D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35018" y="608943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51" name="Freeform 117">
              <a:extLst>
                <a:ext uri="{FF2B5EF4-FFF2-40B4-BE49-F238E27FC236}">
                  <a16:creationId xmlns:a16="http://schemas.microsoft.com/office/drawing/2014/main" id="{1C40F757-52FD-4397-8D3B-BAAE3CAA85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4971" y="594234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52" name="Freeform 118">
              <a:extLst>
                <a:ext uri="{FF2B5EF4-FFF2-40B4-BE49-F238E27FC236}">
                  <a16:creationId xmlns:a16="http://schemas.microsoft.com/office/drawing/2014/main" id="{AFB44554-A46E-4ABF-985F-9F1373F4F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4271" y="66154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53" name="Freeform 119">
              <a:extLst>
                <a:ext uri="{FF2B5EF4-FFF2-40B4-BE49-F238E27FC236}">
                  <a16:creationId xmlns:a16="http://schemas.microsoft.com/office/drawing/2014/main" id="{9D73DFC7-DA1B-4BB7-BEED-58964E7C4C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11378" y="63568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54" name="Freeform 139">
              <a:extLst>
                <a:ext uri="{FF2B5EF4-FFF2-40B4-BE49-F238E27FC236}">
                  <a16:creationId xmlns:a16="http://schemas.microsoft.com/office/drawing/2014/main" id="{7A79C604-3A80-4307-8135-1E598DE8D6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96307" y="652451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55" name="Freeform 144">
              <a:extLst>
                <a:ext uri="{FF2B5EF4-FFF2-40B4-BE49-F238E27FC236}">
                  <a16:creationId xmlns:a16="http://schemas.microsoft.com/office/drawing/2014/main" id="{4BA84D6B-68D3-4CB8-B469-DE762E2A8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59166" y="6052331"/>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56" name="Freeform 145">
              <a:extLst>
                <a:ext uri="{FF2B5EF4-FFF2-40B4-BE49-F238E27FC236}">
                  <a16:creationId xmlns:a16="http://schemas.microsoft.com/office/drawing/2014/main" id="{7E545DE1-7FB2-4352-B269-221E9F9B03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75476" y="626399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57" name="Freeform 8">
              <a:extLst>
                <a:ext uri="{FF2B5EF4-FFF2-40B4-BE49-F238E27FC236}">
                  <a16:creationId xmlns:a16="http://schemas.microsoft.com/office/drawing/2014/main" id="{0C828C7E-B8E1-49AA-B347-6718A2E594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02019" y="671375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58" name="Freeform 8">
              <a:extLst>
                <a:ext uri="{FF2B5EF4-FFF2-40B4-BE49-F238E27FC236}">
                  <a16:creationId xmlns:a16="http://schemas.microsoft.com/office/drawing/2014/main" id="{C9F0AA56-EBC6-4DFF-B579-0C273C4EC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2187" y="29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59" name="Freeform 8">
              <a:extLst>
                <a:ext uri="{FF2B5EF4-FFF2-40B4-BE49-F238E27FC236}">
                  <a16:creationId xmlns:a16="http://schemas.microsoft.com/office/drawing/2014/main" id="{525179BD-87FA-498D-B2FA-1D9E181B49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2307" y="625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60" name="Freeform 106">
              <a:extLst>
                <a:ext uri="{FF2B5EF4-FFF2-40B4-BE49-F238E27FC236}">
                  <a16:creationId xmlns:a16="http://schemas.microsoft.com/office/drawing/2014/main" id="{E2B5DFEF-C92E-4975-982C-D4504C5464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43460" y="27463"/>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61" name="Freeform 106">
              <a:extLst>
                <a:ext uri="{FF2B5EF4-FFF2-40B4-BE49-F238E27FC236}">
                  <a16:creationId xmlns:a16="http://schemas.microsoft.com/office/drawing/2014/main" id="{5D39FC93-96CA-4E79-A082-390E743AB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3113" y="673212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62" name="Freeform 49">
              <a:extLst>
                <a:ext uri="{FF2B5EF4-FFF2-40B4-BE49-F238E27FC236}">
                  <a16:creationId xmlns:a16="http://schemas.microsoft.com/office/drawing/2014/main" id="{59433BE7-B138-4615-8446-988E3A0D0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93190" y="6095189"/>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63" name="Freeform 31">
              <a:extLst>
                <a:ext uri="{FF2B5EF4-FFF2-40B4-BE49-F238E27FC236}">
                  <a16:creationId xmlns:a16="http://schemas.microsoft.com/office/drawing/2014/main" id="{186B6C82-5D2C-42C8-9B0F-0D5C5E200C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2292" y="522892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64" name="Freeform 31">
              <a:extLst>
                <a:ext uri="{FF2B5EF4-FFF2-40B4-BE49-F238E27FC236}">
                  <a16:creationId xmlns:a16="http://schemas.microsoft.com/office/drawing/2014/main" id="{E8C3F346-F506-4018-80D8-A55EECC988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86598" y="52721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6" name="Title 1">
            <a:extLst>
              <a:ext uri="{FF2B5EF4-FFF2-40B4-BE49-F238E27FC236}">
                <a16:creationId xmlns:a16="http://schemas.microsoft.com/office/drawing/2014/main" id="{863B79B9-C2C2-0730-55E9-DBA771652076}"/>
              </a:ext>
            </a:extLst>
          </p:cNvPr>
          <p:cNvSpPr txBox="1">
            <a:spLocks/>
          </p:cNvSpPr>
          <p:nvPr/>
        </p:nvSpPr>
        <p:spPr>
          <a:xfrm>
            <a:off x="5713458" y="1362374"/>
            <a:ext cx="5322201" cy="136254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ctr">
              <a:lnSpc>
                <a:spcPct val="90000"/>
              </a:lnSpc>
            </a:pPr>
            <a:r>
              <a:rPr lang="en-US" dirty="0">
                <a:latin typeface="Bauhaus 93" pitchFamily="82" charset="77"/>
              </a:rPr>
              <a:t>Rainwater Harvesting</a:t>
            </a:r>
          </a:p>
        </p:txBody>
      </p:sp>
      <p:sp>
        <p:nvSpPr>
          <p:cNvPr id="8" name="Content Placeholder 3">
            <a:extLst>
              <a:ext uri="{FF2B5EF4-FFF2-40B4-BE49-F238E27FC236}">
                <a16:creationId xmlns:a16="http://schemas.microsoft.com/office/drawing/2014/main" id="{03A5AB2E-86E3-6454-AFC3-429F082F388F}"/>
              </a:ext>
            </a:extLst>
          </p:cNvPr>
          <p:cNvSpPr txBox="1">
            <a:spLocks/>
          </p:cNvSpPr>
          <p:nvPr/>
        </p:nvSpPr>
        <p:spPr>
          <a:xfrm>
            <a:off x="5814844" y="2741704"/>
            <a:ext cx="4962134" cy="2765740"/>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40000"/>
              </a:lnSpc>
              <a:buFont typeface="Arial" panose="020B0604020202020204" pitchFamily="34" charset="0"/>
              <a:buNone/>
            </a:pPr>
            <a:r>
              <a:rPr lang="en-US" sz="1400" dirty="0"/>
              <a:t>Rainwater harvesting is the collection and storage of rainwater for later use. </a:t>
            </a:r>
          </a:p>
          <a:p>
            <a:pPr marL="0" indent="0" algn="ctr">
              <a:lnSpc>
                <a:spcPct val="140000"/>
              </a:lnSpc>
              <a:buFont typeface="Arial" panose="020B0604020202020204" pitchFamily="34" charset="0"/>
              <a:buNone/>
            </a:pPr>
            <a:r>
              <a:rPr lang="en-US" sz="1400" b="1" i="1" dirty="0">
                <a:solidFill>
                  <a:schemeClr val="accent6">
                    <a:lumMod val="75000"/>
                  </a:schemeClr>
                </a:solidFill>
              </a:rPr>
              <a:t>Design idea: incorporate a rainwater harvesting system into my design to reduce water consumption and demonstrate the benefits of sustainable water management.</a:t>
            </a:r>
          </a:p>
          <a:p>
            <a:pPr algn="ctr">
              <a:lnSpc>
                <a:spcPct val="140000"/>
              </a:lnSpc>
            </a:pPr>
            <a:endParaRPr lang="en-US" sz="1400" dirty="0"/>
          </a:p>
        </p:txBody>
      </p:sp>
      <p:sp>
        <p:nvSpPr>
          <p:cNvPr id="13" name="Title 1">
            <a:extLst>
              <a:ext uri="{FF2B5EF4-FFF2-40B4-BE49-F238E27FC236}">
                <a16:creationId xmlns:a16="http://schemas.microsoft.com/office/drawing/2014/main" id="{39D2DF95-EEC2-082E-3FA1-4A727BC65922}"/>
              </a:ext>
            </a:extLst>
          </p:cNvPr>
          <p:cNvSpPr txBox="1">
            <a:spLocks/>
          </p:cNvSpPr>
          <p:nvPr/>
        </p:nvSpPr>
        <p:spPr>
          <a:xfrm rot="16200000">
            <a:off x="2424104" y="2754561"/>
            <a:ext cx="5088231" cy="136254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ctr">
              <a:lnSpc>
                <a:spcPct val="90000"/>
              </a:lnSpc>
            </a:pPr>
            <a:r>
              <a:rPr lang="en-US" sz="2800" dirty="0">
                <a:solidFill>
                  <a:schemeClr val="tx2">
                    <a:lumMod val="10000"/>
                    <a:lumOff val="90000"/>
                  </a:schemeClr>
                </a:solidFill>
              </a:rPr>
              <a:t>2. What are Sustainable Design practices nowadays?</a:t>
            </a:r>
          </a:p>
        </p:txBody>
      </p:sp>
    </p:spTree>
    <p:extLst>
      <p:ext uri="{BB962C8B-B14F-4D97-AF65-F5344CB8AC3E}">
        <p14:creationId xmlns:p14="http://schemas.microsoft.com/office/powerpoint/2010/main" val="1370825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5" name="Rectangle 12294">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7" name="Rectangle 12296">
            <a:extLst>
              <a:ext uri="{FF2B5EF4-FFF2-40B4-BE49-F238E27FC236}">
                <a16:creationId xmlns:a16="http://schemas.microsoft.com/office/drawing/2014/main" id="{4B6AF9AC-3CF4-4C58-A503-2EC75D92B4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9" name="Rectangle 12298">
            <a:extLst>
              <a:ext uri="{FF2B5EF4-FFF2-40B4-BE49-F238E27FC236}">
                <a16:creationId xmlns:a16="http://schemas.microsoft.com/office/drawing/2014/main" id="{25C1F4D8-9670-4B56-BD70-732561AD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01256"/>
            <a:ext cx="11319456" cy="50882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Natural Ventilation | Department of Energy">
            <a:extLst>
              <a:ext uri="{FF2B5EF4-FFF2-40B4-BE49-F238E27FC236}">
                <a16:creationId xmlns:a16="http://schemas.microsoft.com/office/drawing/2014/main" id="{E3539AEE-51BC-BD84-AE84-89642DC7FC5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6192" y="1377884"/>
            <a:ext cx="4154280" cy="4154280"/>
          </a:xfrm>
          <a:prstGeom prst="rect">
            <a:avLst/>
          </a:prstGeom>
          <a:noFill/>
          <a:extLst>
            <a:ext uri="{909E8E84-426E-40DD-AFC4-6F175D3DCCD1}">
              <a14:hiddenFill xmlns:a14="http://schemas.microsoft.com/office/drawing/2010/main">
                <a:solidFill>
                  <a:srgbClr val="FFFFFF"/>
                </a:solidFill>
              </a14:hiddenFill>
            </a:ext>
          </a:extLst>
        </p:spPr>
      </p:pic>
      <p:grpSp>
        <p:nvGrpSpPr>
          <p:cNvPr id="12301" name="Group 12300">
            <a:extLst>
              <a:ext uri="{FF2B5EF4-FFF2-40B4-BE49-F238E27FC236}">
                <a16:creationId xmlns:a16="http://schemas.microsoft.com/office/drawing/2014/main" id="{F25E4505-3E0D-46F0-A26D-085335D2E6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06624" y="-26727"/>
            <a:ext cx="3654378" cy="6874755"/>
            <a:chOff x="8306624" y="-26727"/>
            <a:chExt cx="3654378" cy="6874755"/>
          </a:xfrm>
        </p:grpSpPr>
        <p:sp>
          <p:nvSpPr>
            <p:cNvPr id="12302" name="Freeform 8">
              <a:extLst>
                <a:ext uri="{FF2B5EF4-FFF2-40B4-BE49-F238E27FC236}">
                  <a16:creationId xmlns:a16="http://schemas.microsoft.com/office/drawing/2014/main" id="{CFEBBA01-5D63-4547-B01C-06446F8EA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5128" y="67189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03" name="Freeform 10">
              <a:extLst>
                <a:ext uri="{FF2B5EF4-FFF2-40B4-BE49-F238E27FC236}">
                  <a16:creationId xmlns:a16="http://schemas.microsoft.com/office/drawing/2014/main" id="{B151F0C2-EB37-4394-85D8-631C639D6E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02390" y="152662"/>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04" name="Freeform 15">
              <a:extLst>
                <a:ext uri="{FF2B5EF4-FFF2-40B4-BE49-F238E27FC236}">
                  <a16:creationId xmlns:a16="http://schemas.microsoft.com/office/drawing/2014/main" id="{16BA0741-61D0-4B78-99A2-84727B154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08028" y="7521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05" name="Freeform 18">
              <a:extLst>
                <a:ext uri="{FF2B5EF4-FFF2-40B4-BE49-F238E27FC236}">
                  <a16:creationId xmlns:a16="http://schemas.microsoft.com/office/drawing/2014/main" id="{608BEE1D-8947-4860-92E2-DF5E72617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10383" y="34600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06" name="Freeform 52">
              <a:extLst>
                <a:ext uri="{FF2B5EF4-FFF2-40B4-BE49-F238E27FC236}">
                  <a16:creationId xmlns:a16="http://schemas.microsoft.com/office/drawing/2014/main" id="{23477C11-8260-4FBB-821B-620D7E4C7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51204" y="451020"/>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07" name="Freeform 54">
              <a:extLst>
                <a:ext uri="{FF2B5EF4-FFF2-40B4-BE49-F238E27FC236}">
                  <a16:creationId xmlns:a16="http://schemas.microsoft.com/office/drawing/2014/main" id="{E1B67178-0C14-4601-BF94-91DCCCD9EC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132" y="69970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08" name="Freeform 59">
              <a:extLst>
                <a:ext uri="{FF2B5EF4-FFF2-40B4-BE49-F238E27FC236}">
                  <a16:creationId xmlns:a16="http://schemas.microsoft.com/office/drawing/2014/main" id="{EDEB60C8-CA29-46D3-9AA7-9F7A1252D5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07744" y="25592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09" name="Freeform 78">
              <a:extLst>
                <a:ext uri="{FF2B5EF4-FFF2-40B4-BE49-F238E27FC236}">
                  <a16:creationId xmlns:a16="http://schemas.microsoft.com/office/drawing/2014/main" id="{9E5C2B83-454B-4951-8B08-3D617778E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88510" y="72146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10" name="Freeform 79">
              <a:extLst>
                <a:ext uri="{FF2B5EF4-FFF2-40B4-BE49-F238E27FC236}">
                  <a16:creationId xmlns:a16="http://schemas.microsoft.com/office/drawing/2014/main" id="{AFAD21A0-BC8E-4635-AFFB-E87CD92C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35275" y="77460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11" name="Freeform 84">
              <a:extLst>
                <a:ext uri="{FF2B5EF4-FFF2-40B4-BE49-F238E27FC236}">
                  <a16:creationId xmlns:a16="http://schemas.microsoft.com/office/drawing/2014/main" id="{4B01379C-61AE-4191-B726-E8A6D84B9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0000" y="51687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12" name="Freeform 86">
              <a:extLst>
                <a:ext uri="{FF2B5EF4-FFF2-40B4-BE49-F238E27FC236}">
                  <a16:creationId xmlns:a16="http://schemas.microsoft.com/office/drawing/2014/main" id="{38F67446-9956-4CD9-B003-A772F2158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9969" y="170868"/>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13" name="Freeform 106">
              <a:extLst>
                <a:ext uri="{FF2B5EF4-FFF2-40B4-BE49-F238E27FC236}">
                  <a16:creationId xmlns:a16="http://schemas.microsoft.com/office/drawing/2014/main" id="{FBA47277-EA28-45EB-80A0-64DA80757D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15668" y="5894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14" name="Freeform 110">
              <a:extLst>
                <a:ext uri="{FF2B5EF4-FFF2-40B4-BE49-F238E27FC236}">
                  <a16:creationId xmlns:a16="http://schemas.microsoft.com/office/drawing/2014/main" id="{F74A8421-8E72-4D0B-A55B-E4EC1DCA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93392" y="341651"/>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15" name="Freeform 123">
              <a:extLst>
                <a:ext uri="{FF2B5EF4-FFF2-40B4-BE49-F238E27FC236}">
                  <a16:creationId xmlns:a16="http://schemas.microsoft.com/office/drawing/2014/main" id="{779CF57F-496E-4365-8D91-7326A2120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75104" y="21405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16" name="Freeform 130">
              <a:extLst>
                <a:ext uri="{FF2B5EF4-FFF2-40B4-BE49-F238E27FC236}">
                  <a16:creationId xmlns:a16="http://schemas.microsoft.com/office/drawing/2014/main" id="{160F21FA-063A-4C1C-A5D4-60AD79CB2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48325" y="503303"/>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17" name="Freeform 135">
              <a:extLst>
                <a:ext uri="{FF2B5EF4-FFF2-40B4-BE49-F238E27FC236}">
                  <a16:creationId xmlns:a16="http://schemas.microsoft.com/office/drawing/2014/main" id="{8FABF168-1906-4AE6-B3F5-15EEE8CAD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53261" y="685532"/>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18" name="Freeform 25">
              <a:extLst>
                <a:ext uri="{FF2B5EF4-FFF2-40B4-BE49-F238E27FC236}">
                  <a16:creationId xmlns:a16="http://schemas.microsoft.com/office/drawing/2014/main" id="{72F9124E-1C2B-47FD-84F9-256BBABDF2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1214" y="649868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19" name="Freeform 31">
              <a:extLst>
                <a:ext uri="{FF2B5EF4-FFF2-40B4-BE49-F238E27FC236}">
                  <a16:creationId xmlns:a16="http://schemas.microsoft.com/office/drawing/2014/main" id="{F8E5A5B8-608D-41E9-80D8-30354569F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90137" y="6281545"/>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20" name="Freeform 36">
              <a:extLst>
                <a:ext uri="{FF2B5EF4-FFF2-40B4-BE49-F238E27FC236}">
                  <a16:creationId xmlns:a16="http://schemas.microsoft.com/office/drawing/2014/main" id="{F359FC54-371A-45E1-BC00-CC4B391E9D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6020" y="6073727"/>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21" name="Freeform 41">
              <a:extLst>
                <a:ext uri="{FF2B5EF4-FFF2-40B4-BE49-F238E27FC236}">
                  <a16:creationId xmlns:a16="http://schemas.microsoft.com/office/drawing/2014/main" id="{92CACDFB-D6E2-43E1-AD6A-8DEF07D6F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2791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22" name="Freeform 49">
              <a:extLst>
                <a:ext uri="{FF2B5EF4-FFF2-40B4-BE49-F238E27FC236}">
                  <a16:creationId xmlns:a16="http://schemas.microsoft.com/office/drawing/2014/main" id="{369D6F1B-277E-4BFA-802A-DBB2994A19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3831" y="650834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23" name="Freeform 70">
              <a:extLst>
                <a:ext uri="{FF2B5EF4-FFF2-40B4-BE49-F238E27FC236}">
                  <a16:creationId xmlns:a16="http://schemas.microsoft.com/office/drawing/2014/main" id="{D5434E53-B08F-4ACA-91A1-72DD4A438C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4409" y="624712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24" name="Freeform 85">
              <a:extLst>
                <a:ext uri="{FF2B5EF4-FFF2-40B4-BE49-F238E27FC236}">
                  <a16:creationId xmlns:a16="http://schemas.microsoft.com/office/drawing/2014/main" id="{31AA32B8-ECA1-4652-A7F6-C64A164836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815" y="643501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25" name="Freeform 87">
              <a:extLst>
                <a:ext uri="{FF2B5EF4-FFF2-40B4-BE49-F238E27FC236}">
                  <a16:creationId xmlns:a16="http://schemas.microsoft.com/office/drawing/2014/main" id="{D5A98D8E-922A-450B-BAC7-624373E87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5294" y="665805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26" name="Freeform 117">
              <a:extLst>
                <a:ext uri="{FF2B5EF4-FFF2-40B4-BE49-F238E27FC236}">
                  <a16:creationId xmlns:a16="http://schemas.microsoft.com/office/drawing/2014/main" id="{1AAA8D66-0CB7-4E6F-A817-5DA6D1D9E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72050" y="597737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27" name="Freeform 118">
              <a:extLst>
                <a:ext uri="{FF2B5EF4-FFF2-40B4-BE49-F238E27FC236}">
                  <a16:creationId xmlns:a16="http://schemas.microsoft.com/office/drawing/2014/main" id="{7B8A3B09-BC97-4F21-94E9-5C5952669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1466" y="65550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28" name="Freeform 119">
              <a:extLst>
                <a:ext uri="{FF2B5EF4-FFF2-40B4-BE49-F238E27FC236}">
                  <a16:creationId xmlns:a16="http://schemas.microsoft.com/office/drawing/2014/main" id="{3E575223-DEC9-4512-ACB3-7EF79DFE8F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48140" y="628668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29" name="Freeform 139">
              <a:extLst>
                <a:ext uri="{FF2B5EF4-FFF2-40B4-BE49-F238E27FC236}">
                  <a16:creationId xmlns:a16="http://schemas.microsoft.com/office/drawing/2014/main" id="{A2F60DB8-8105-41B6-A657-59AC8FAD4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3386" y="6545898"/>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30" name="Freeform 144">
              <a:extLst>
                <a:ext uri="{FF2B5EF4-FFF2-40B4-BE49-F238E27FC236}">
                  <a16:creationId xmlns:a16="http://schemas.microsoft.com/office/drawing/2014/main" id="{8E5C413D-130F-40EF-986E-3803AA20D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6245" y="6087360"/>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31" name="Freeform 145">
              <a:extLst>
                <a:ext uri="{FF2B5EF4-FFF2-40B4-BE49-F238E27FC236}">
                  <a16:creationId xmlns:a16="http://schemas.microsoft.com/office/drawing/2014/main" id="{AA0BCB10-8327-484F-A6E0-A2BBA90B1D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2555" y="629902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32" name="Freeform 8">
              <a:extLst>
                <a:ext uri="{FF2B5EF4-FFF2-40B4-BE49-F238E27FC236}">
                  <a16:creationId xmlns:a16="http://schemas.microsoft.com/office/drawing/2014/main" id="{42BBD930-764C-4A48-9EFE-3D7BD59D2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40644" y="67207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33" name="Freeform 8">
              <a:extLst>
                <a:ext uri="{FF2B5EF4-FFF2-40B4-BE49-F238E27FC236}">
                  <a16:creationId xmlns:a16="http://schemas.microsoft.com/office/drawing/2014/main" id="{81F2F622-5B4D-47DB-8E8E-C6C5090133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972" y="3532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34" name="Freeform 8">
              <a:extLst>
                <a:ext uri="{FF2B5EF4-FFF2-40B4-BE49-F238E27FC236}">
                  <a16:creationId xmlns:a16="http://schemas.microsoft.com/office/drawing/2014/main" id="{D11F209F-C153-40EF-9687-AC9B7EDC3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29149" y="975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35" name="Freeform 106">
              <a:extLst>
                <a:ext uri="{FF2B5EF4-FFF2-40B4-BE49-F238E27FC236}">
                  <a16:creationId xmlns:a16="http://schemas.microsoft.com/office/drawing/2014/main" id="{F2C892FE-0BCC-436C-A56C-75F22A532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08399" y="18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36" name="Freeform 106">
              <a:extLst>
                <a:ext uri="{FF2B5EF4-FFF2-40B4-BE49-F238E27FC236}">
                  <a16:creationId xmlns:a16="http://schemas.microsoft.com/office/drawing/2014/main" id="{C04D8270-78E5-442F-A13E-8F36B46DA9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88303" y="6714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37" name="Freeform 8">
              <a:extLst>
                <a:ext uri="{FF2B5EF4-FFF2-40B4-BE49-F238E27FC236}">
                  <a16:creationId xmlns:a16="http://schemas.microsoft.com/office/drawing/2014/main" id="{2364C396-D32B-4204-BE3D-7978AEC4A4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29013" y="669215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38" name="Freeform 10">
              <a:extLst>
                <a:ext uri="{FF2B5EF4-FFF2-40B4-BE49-F238E27FC236}">
                  <a16:creationId xmlns:a16="http://schemas.microsoft.com/office/drawing/2014/main" id="{94890050-B99A-49B3-AA43-B907D7BC40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6038" y="101916"/>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39" name="Freeform 15">
              <a:extLst>
                <a:ext uri="{FF2B5EF4-FFF2-40B4-BE49-F238E27FC236}">
                  <a16:creationId xmlns:a16="http://schemas.microsoft.com/office/drawing/2014/main" id="{4F10F360-2A8A-47C7-97F1-39C21A3E0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9968" y="616113"/>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40" name="Freeform 18">
              <a:extLst>
                <a:ext uri="{FF2B5EF4-FFF2-40B4-BE49-F238E27FC236}">
                  <a16:creationId xmlns:a16="http://schemas.microsoft.com/office/drawing/2014/main" id="{B941FB0E-BF49-4CEF-8D20-36B788D3B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03382" y="359370"/>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41" name="Freeform 52">
              <a:extLst>
                <a:ext uri="{FF2B5EF4-FFF2-40B4-BE49-F238E27FC236}">
                  <a16:creationId xmlns:a16="http://schemas.microsoft.com/office/drawing/2014/main" id="{162B6B81-4CA7-440F-8815-60920B9603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85089" y="42417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42" name="Freeform 54">
              <a:extLst>
                <a:ext uri="{FF2B5EF4-FFF2-40B4-BE49-F238E27FC236}">
                  <a16:creationId xmlns:a16="http://schemas.microsoft.com/office/drawing/2014/main" id="{D5ECC74F-C23A-4D14-8843-30C85D26D1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017" y="58780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43" name="Freeform 59">
              <a:extLst>
                <a:ext uri="{FF2B5EF4-FFF2-40B4-BE49-F238E27FC236}">
                  <a16:creationId xmlns:a16="http://schemas.microsoft.com/office/drawing/2014/main" id="{169EAE32-FA5D-417A-9E3D-ED5FC3A9C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41629" y="22908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44" name="Freeform 78">
              <a:extLst>
                <a:ext uri="{FF2B5EF4-FFF2-40B4-BE49-F238E27FC236}">
                  <a16:creationId xmlns:a16="http://schemas.microsoft.com/office/drawing/2014/main" id="{81E3B909-6FF7-4890-B0F9-AF9949309C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22395" y="69462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45" name="Freeform 84">
              <a:extLst>
                <a:ext uri="{FF2B5EF4-FFF2-40B4-BE49-F238E27FC236}">
                  <a16:creationId xmlns:a16="http://schemas.microsoft.com/office/drawing/2014/main" id="{8A143A49-AE2E-4E58-80F5-ED3669450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03885" y="49003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46" name="Freeform 86">
              <a:extLst>
                <a:ext uri="{FF2B5EF4-FFF2-40B4-BE49-F238E27FC236}">
                  <a16:creationId xmlns:a16="http://schemas.microsoft.com/office/drawing/2014/main" id="{CABDA8BE-A80E-4A04-8F32-5125E97D0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13854" y="14402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47" name="Freeform 106">
              <a:extLst>
                <a:ext uri="{FF2B5EF4-FFF2-40B4-BE49-F238E27FC236}">
                  <a16:creationId xmlns:a16="http://schemas.microsoft.com/office/drawing/2014/main" id="{F6679A4D-9FFD-4D03-9A13-3A08FDCE9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92083" y="5626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48" name="Freeform 110">
              <a:extLst>
                <a:ext uri="{FF2B5EF4-FFF2-40B4-BE49-F238E27FC236}">
                  <a16:creationId xmlns:a16="http://schemas.microsoft.com/office/drawing/2014/main" id="{F8AE33DF-4319-45F4-A184-8C61154F1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91975" y="27047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49" name="Freeform 123">
              <a:extLst>
                <a:ext uri="{FF2B5EF4-FFF2-40B4-BE49-F238E27FC236}">
                  <a16:creationId xmlns:a16="http://schemas.microsoft.com/office/drawing/2014/main" id="{203B12AA-A3BD-4B7B-B036-18BB772340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71582" y="741501"/>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50" name="Freeform 130">
              <a:extLst>
                <a:ext uri="{FF2B5EF4-FFF2-40B4-BE49-F238E27FC236}">
                  <a16:creationId xmlns:a16="http://schemas.microsoft.com/office/drawing/2014/main" id="{8B3AB77A-1475-48E6-B794-BAFBE891FF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08329" y="11340"/>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51" name="Freeform 135">
              <a:extLst>
                <a:ext uri="{FF2B5EF4-FFF2-40B4-BE49-F238E27FC236}">
                  <a16:creationId xmlns:a16="http://schemas.microsoft.com/office/drawing/2014/main" id="{799215C2-6C9A-474F-A5A4-C0B64A7F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98771" y="58420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52" name="Freeform 25">
              <a:extLst>
                <a:ext uri="{FF2B5EF4-FFF2-40B4-BE49-F238E27FC236}">
                  <a16:creationId xmlns:a16="http://schemas.microsoft.com/office/drawing/2014/main" id="{4CE3BA64-0E28-4234-BB1F-291B79709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45099" y="647184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53" name="Freeform 31">
              <a:extLst>
                <a:ext uri="{FF2B5EF4-FFF2-40B4-BE49-F238E27FC236}">
                  <a16:creationId xmlns:a16="http://schemas.microsoft.com/office/drawing/2014/main" id="{67D91C73-C376-4277-9EFD-9FD0470AD2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4022" y="62547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54" name="Freeform 41">
              <a:extLst>
                <a:ext uri="{FF2B5EF4-FFF2-40B4-BE49-F238E27FC236}">
                  <a16:creationId xmlns:a16="http://schemas.microsoft.com/office/drawing/2014/main" id="{3B663AEA-3170-47F1-999C-74A61A961D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72976" y="6232064"/>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55" name="Freeform 49">
              <a:extLst>
                <a:ext uri="{FF2B5EF4-FFF2-40B4-BE49-F238E27FC236}">
                  <a16:creationId xmlns:a16="http://schemas.microsoft.com/office/drawing/2014/main" id="{D1A61960-42E0-4162-9516-2A7EC18F9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97716" y="648150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56" name="Freeform 70">
              <a:extLst>
                <a:ext uri="{FF2B5EF4-FFF2-40B4-BE49-F238E27FC236}">
                  <a16:creationId xmlns:a16="http://schemas.microsoft.com/office/drawing/2014/main" id="{409D0999-B4C1-4806-8388-89F9DA6CB1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08294" y="622028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57" name="Freeform 85">
              <a:extLst>
                <a:ext uri="{FF2B5EF4-FFF2-40B4-BE49-F238E27FC236}">
                  <a16:creationId xmlns:a16="http://schemas.microsoft.com/office/drawing/2014/main" id="{D281BE1A-6972-4D40-B89F-7D3B35E0A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11700" y="640817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58" name="Freeform 87">
              <a:extLst>
                <a:ext uri="{FF2B5EF4-FFF2-40B4-BE49-F238E27FC236}">
                  <a16:creationId xmlns:a16="http://schemas.microsoft.com/office/drawing/2014/main" id="{101325E8-3735-4D9E-AD4A-940C5B14F1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99179" y="663121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59" name="Freeform 103">
              <a:extLst>
                <a:ext uri="{FF2B5EF4-FFF2-40B4-BE49-F238E27FC236}">
                  <a16:creationId xmlns:a16="http://schemas.microsoft.com/office/drawing/2014/main" id="{0B6F7609-A46F-495F-ACA3-C299FBDD27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60314" y="6723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60" name="Freeform 117">
              <a:extLst>
                <a:ext uri="{FF2B5EF4-FFF2-40B4-BE49-F238E27FC236}">
                  <a16:creationId xmlns:a16="http://schemas.microsoft.com/office/drawing/2014/main" id="{A0A8F5DC-6AEA-4EE6-B393-417DA1EDA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935" y="595053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61" name="Freeform 118">
              <a:extLst>
                <a:ext uri="{FF2B5EF4-FFF2-40B4-BE49-F238E27FC236}">
                  <a16:creationId xmlns:a16="http://schemas.microsoft.com/office/drawing/2014/main" id="{7EEFD3A9-D993-4A34-849E-2CC00645F7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69356" y="60299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62" name="Freeform 119">
              <a:extLst>
                <a:ext uri="{FF2B5EF4-FFF2-40B4-BE49-F238E27FC236}">
                  <a16:creationId xmlns:a16="http://schemas.microsoft.com/office/drawing/2014/main" id="{5C65C06C-6AE3-4741-A0B0-AB4626AA8D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1210" y="602063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63" name="Freeform 139">
              <a:extLst>
                <a:ext uri="{FF2B5EF4-FFF2-40B4-BE49-F238E27FC236}">
                  <a16:creationId xmlns:a16="http://schemas.microsoft.com/office/drawing/2014/main" id="{E1086A18-29F9-4452-B314-8C4159833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31556" y="599548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64" name="Freeform 144">
              <a:extLst>
                <a:ext uri="{FF2B5EF4-FFF2-40B4-BE49-F238E27FC236}">
                  <a16:creationId xmlns:a16="http://schemas.microsoft.com/office/drawing/2014/main" id="{04F4D575-818F-4EDA-8D6F-4FB2DE674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04846" y="5988307"/>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65" name="Freeform 145">
              <a:extLst>
                <a:ext uri="{FF2B5EF4-FFF2-40B4-BE49-F238E27FC236}">
                  <a16:creationId xmlns:a16="http://schemas.microsoft.com/office/drawing/2014/main" id="{0E161E48-85EB-4A49-BC06-364995C517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52201" y="601694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66" name="Freeform 8">
              <a:extLst>
                <a:ext uri="{FF2B5EF4-FFF2-40B4-BE49-F238E27FC236}">
                  <a16:creationId xmlns:a16="http://schemas.microsoft.com/office/drawing/2014/main" id="{12412E23-0A88-4F9B-93D5-83AB1CBD47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27047" y="6001464"/>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67" name="Freeform 8">
              <a:extLst>
                <a:ext uri="{FF2B5EF4-FFF2-40B4-BE49-F238E27FC236}">
                  <a16:creationId xmlns:a16="http://schemas.microsoft.com/office/drawing/2014/main" id="{35CA5C8C-D72C-482D-9453-B29DFEEE4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857" y="84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68" name="Freeform 8">
              <a:extLst>
                <a:ext uri="{FF2B5EF4-FFF2-40B4-BE49-F238E27FC236}">
                  <a16:creationId xmlns:a16="http://schemas.microsoft.com/office/drawing/2014/main" id="{9A71EDCD-24BC-4A17-9B64-DC1E2858A8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07099" y="47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69" name="Freeform 106">
              <a:extLst>
                <a:ext uri="{FF2B5EF4-FFF2-40B4-BE49-F238E27FC236}">
                  <a16:creationId xmlns:a16="http://schemas.microsoft.com/office/drawing/2014/main" id="{A50F6063-95E3-4BDF-B880-F33DCD1E2C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47538" y="35163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70" name="Freeform 106">
              <a:extLst>
                <a:ext uri="{FF2B5EF4-FFF2-40B4-BE49-F238E27FC236}">
                  <a16:creationId xmlns:a16="http://schemas.microsoft.com/office/drawing/2014/main" id="{E1FA8E71-2DDE-4E51-9875-B964A69346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2188" y="668767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71" name="Freeform 10">
              <a:extLst>
                <a:ext uri="{FF2B5EF4-FFF2-40B4-BE49-F238E27FC236}">
                  <a16:creationId xmlns:a16="http://schemas.microsoft.com/office/drawing/2014/main" id="{199A2DF2-B31D-408E-8626-2C40CC0B2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88271" y="768405"/>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72" name="Freeform 18">
              <a:extLst>
                <a:ext uri="{FF2B5EF4-FFF2-40B4-BE49-F238E27FC236}">
                  <a16:creationId xmlns:a16="http://schemas.microsoft.com/office/drawing/2014/main" id="{C83EF657-5D67-4019-9E20-17CCD4C58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22334" y="815921"/>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73" name="Freeform 8">
              <a:extLst>
                <a:ext uri="{FF2B5EF4-FFF2-40B4-BE49-F238E27FC236}">
                  <a16:creationId xmlns:a16="http://schemas.microsoft.com/office/drawing/2014/main" id="{3B992048-CE4D-4C79-8265-F49ACF10D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343" y="668396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74" name="Freeform 10">
              <a:extLst>
                <a:ext uri="{FF2B5EF4-FFF2-40B4-BE49-F238E27FC236}">
                  <a16:creationId xmlns:a16="http://schemas.microsoft.com/office/drawing/2014/main" id="{2B94DB80-B7D1-4170-88A2-6E4EC55246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5368" y="11763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75" name="Freeform 15">
              <a:extLst>
                <a:ext uri="{FF2B5EF4-FFF2-40B4-BE49-F238E27FC236}">
                  <a16:creationId xmlns:a16="http://schemas.microsoft.com/office/drawing/2014/main" id="{2F8AE45B-8CBB-4DA9-8248-23615828C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9298" y="63183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76" name="Freeform 18">
              <a:extLst>
                <a:ext uri="{FF2B5EF4-FFF2-40B4-BE49-F238E27FC236}">
                  <a16:creationId xmlns:a16="http://schemas.microsoft.com/office/drawing/2014/main" id="{22F566CA-D7F1-40DD-A2DC-740587F592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2712" y="37508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77" name="Freeform 19">
              <a:extLst>
                <a:ext uri="{FF2B5EF4-FFF2-40B4-BE49-F238E27FC236}">
                  <a16:creationId xmlns:a16="http://schemas.microsoft.com/office/drawing/2014/main" id="{25703CD1-3965-43FB-8408-77151BBD2C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2630" y="2061963"/>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78" name="Freeform 20">
              <a:extLst>
                <a:ext uri="{FF2B5EF4-FFF2-40B4-BE49-F238E27FC236}">
                  <a16:creationId xmlns:a16="http://schemas.microsoft.com/office/drawing/2014/main" id="{8236AF27-E29A-4BE1-835F-3E58632F5A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7393" y="2259521"/>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79" name="Freeform 22">
              <a:extLst>
                <a:ext uri="{FF2B5EF4-FFF2-40B4-BE49-F238E27FC236}">
                  <a16:creationId xmlns:a16="http://schemas.microsoft.com/office/drawing/2014/main" id="{C127F179-C992-4D40-B186-06818A77CB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6732" y="108936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80" name="Freeform 23">
              <a:extLst>
                <a:ext uri="{FF2B5EF4-FFF2-40B4-BE49-F238E27FC236}">
                  <a16:creationId xmlns:a16="http://schemas.microsoft.com/office/drawing/2014/main" id="{6B0E5B35-D3B7-4BEB-839F-D258E79A0F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0419" y="87679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81" name="Freeform 26">
              <a:extLst>
                <a:ext uri="{FF2B5EF4-FFF2-40B4-BE49-F238E27FC236}">
                  <a16:creationId xmlns:a16="http://schemas.microsoft.com/office/drawing/2014/main" id="{0A5309F9-3D88-4474-ABD7-B61C20EEA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7643" y="136050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82" name="Freeform 27">
              <a:extLst>
                <a:ext uri="{FF2B5EF4-FFF2-40B4-BE49-F238E27FC236}">
                  <a16:creationId xmlns:a16="http://schemas.microsoft.com/office/drawing/2014/main" id="{C4D0EC36-D809-4017-A7B7-70EF53250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8119" y="179760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83" name="Freeform 28">
              <a:extLst>
                <a:ext uri="{FF2B5EF4-FFF2-40B4-BE49-F238E27FC236}">
                  <a16:creationId xmlns:a16="http://schemas.microsoft.com/office/drawing/2014/main" id="{FBDEBED8-29DF-4480-8174-2215AF3ED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5203" y="157501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84" name="Freeform 30">
              <a:extLst>
                <a:ext uri="{FF2B5EF4-FFF2-40B4-BE49-F238E27FC236}">
                  <a16:creationId xmlns:a16="http://schemas.microsoft.com/office/drawing/2014/main" id="{3444EF1F-615A-46FF-ABD9-F8C3E27AF1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0453" y="111811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85" name="Freeform 43">
              <a:extLst>
                <a:ext uri="{FF2B5EF4-FFF2-40B4-BE49-F238E27FC236}">
                  <a16:creationId xmlns:a16="http://schemas.microsoft.com/office/drawing/2014/main" id="{47063C05-57F6-44CA-9FD0-6206D1A0C4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807" y="2931340"/>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86" name="Freeform 51">
              <a:extLst>
                <a:ext uri="{FF2B5EF4-FFF2-40B4-BE49-F238E27FC236}">
                  <a16:creationId xmlns:a16="http://schemas.microsoft.com/office/drawing/2014/main" id="{73C07EAB-D311-4701-AF3F-FB2F55FEC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8630" y="948333"/>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87" name="Freeform 52">
              <a:extLst>
                <a:ext uri="{FF2B5EF4-FFF2-40B4-BE49-F238E27FC236}">
                  <a16:creationId xmlns:a16="http://schemas.microsoft.com/office/drawing/2014/main" id="{26072D6D-FE3B-47A4-8F9D-711D9F617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419" y="41599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88" name="Freeform 53">
              <a:extLst>
                <a:ext uri="{FF2B5EF4-FFF2-40B4-BE49-F238E27FC236}">
                  <a16:creationId xmlns:a16="http://schemas.microsoft.com/office/drawing/2014/main" id="{0FAA55A3-30BC-408E-8D76-63F4A114E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3124" y="1154964"/>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89" name="Freeform 54">
              <a:extLst>
                <a:ext uri="{FF2B5EF4-FFF2-40B4-BE49-F238E27FC236}">
                  <a16:creationId xmlns:a16="http://schemas.microsoft.com/office/drawing/2014/main" id="{94A75CDE-F5FD-4343-800E-D6683426D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347" y="57961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90" name="Freeform 55">
              <a:extLst>
                <a:ext uri="{FF2B5EF4-FFF2-40B4-BE49-F238E27FC236}">
                  <a16:creationId xmlns:a16="http://schemas.microsoft.com/office/drawing/2014/main" id="{BDB3210B-EBD6-49C4-B615-F17B281B0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5360" y="1428796"/>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91" name="Freeform 56">
              <a:extLst>
                <a:ext uri="{FF2B5EF4-FFF2-40B4-BE49-F238E27FC236}">
                  <a16:creationId xmlns:a16="http://schemas.microsoft.com/office/drawing/2014/main" id="{D85BCAD4-3F0F-401D-8253-E514BE040D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1415" y="233359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92" name="Freeform 57">
              <a:extLst>
                <a:ext uri="{FF2B5EF4-FFF2-40B4-BE49-F238E27FC236}">
                  <a16:creationId xmlns:a16="http://schemas.microsoft.com/office/drawing/2014/main" id="{176EC456-36D0-4751-86EE-E8E5D48EB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509" y="163854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93" name="Freeform 59">
              <a:extLst>
                <a:ext uri="{FF2B5EF4-FFF2-40B4-BE49-F238E27FC236}">
                  <a16:creationId xmlns:a16="http://schemas.microsoft.com/office/drawing/2014/main" id="{E6CC98B0-1624-48FE-98C5-66620ECF7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959" y="22089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94" name="Freeform 60">
              <a:extLst>
                <a:ext uri="{FF2B5EF4-FFF2-40B4-BE49-F238E27FC236}">
                  <a16:creationId xmlns:a16="http://schemas.microsoft.com/office/drawing/2014/main" id="{8D98D9B3-C3C3-42B4-A836-2FDAAF9F2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6190" y="186833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95" name="Freeform 61">
              <a:extLst>
                <a:ext uri="{FF2B5EF4-FFF2-40B4-BE49-F238E27FC236}">
                  <a16:creationId xmlns:a16="http://schemas.microsoft.com/office/drawing/2014/main" id="{A203AABB-A7B2-4544-88FB-2DB3A7CCC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6139" y="21137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96" name="Freeform 78">
              <a:extLst>
                <a:ext uri="{FF2B5EF4-FFF2-40B4-BE49-F238E27FC236}">
                  <a16:creationId xmlns:a16="http://schemas.microsoft.com/office/drawing/2014/main" id="{680D5D17-AC96-4E0F-ADB9-FCE1FF4CE7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1181" y="78949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97" name="Freeform 84">
              <a:extLst>
                <a:ext uri="{FF2B5EF4-FFF2-40B4-BE49-F238E27FC236}">
                  <a16:creationId xmlns:a16="http://schemas.microsoft.com/office/drawing/2014/main" id="{BF0C7978-F9E2-4005-9574-15B3FB5538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2061" y="36589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98" name="Freeform 86">
              <a:extLst>
                <a:ext uri="{FF2B5EF4-FFF2-40B4-BE49-F238E27FC236}">
                  <a16:creationId xmlns:a16="http://schemas.microsoft.com/office/drawing/2014/main" id="{9CC06248-C521-4E65-9620-07D06F893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9223" y="141815"/>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99" name="Freeform 106">
              <a:extLst>
                <a:ext uri="{FF2B5EF4-FFF2-40B4-BE49-F238E27FC236}">
                  <a16:creationId xmlns:a16="http://schemas.microsoft.com/office/drawing/2014/main" id="{705B6C10-6A43-4BBE-A52C-DC2DAECAF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8826" y="5544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00" name="Freeform 110">
              <a:extLst>
                <a:ext uri="{FF2B5EF4-FFF2-40B4-BE49-F238E27FC236}">
                  <a16:creationId xmlns:a16="http://schemas.microsoft.com/office/drawing/2014/main" id="{5BA4A0DD-7264-46BB-8644-3C50941C9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6550" y="30662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01" name="Freeform 112">
              <a:extLst>
                <a:ext uri="{FF2B5EF4-FFF2-40B4-BE49-F238E27FC236}">
                  <a16:creationId xmlns:a16="http://schemas.microsoft.com/office/drawing/2014/main" id="{B452AC30-E9F4-4529-BD6E-5ADCDA5339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6844" y="7332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02" name="Freeform 123">
              <a:extLst>
                <a:ext uri="{FF2B5EF4-FFF2-40B4-BE49-F238E27FC236}">
                  <a16:creationId xmlns:a16="http://schemas.microsoft.com/office/drawing/2014/main" id="{68EDA7F2-4EE5-4AEC-A504-CB08F6B9A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78262" y="179025"/>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03" name="Freeform 130">
              <a:extLst>
                <a:ext uri="{FF2B5EF4-FFF2-40B4-BE49-F238E27FC236}">
                  <a16:creationId xmlns:a16="http://schemas.microsoft.com/office/drawing/2014/main" id="{5E189D22-8F54-46F8-9611-4F1FCC31B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1483" y="46827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04" name="Freeform 135">
              <a:extLst>
                <a:ext uri="{FF2B5EF4-FFF2-40B4-BE49-F238E27FC236}">
                  <a16:creationId xmlns:a16="http://schemas.microsoft.com/office/drawing/2014/main" id="{B761794A-7FCE-4DAA-B710-803CA99FAA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3089" y="68845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05" name="Freeform 5">
              <a:extLst>
                <a:ext uri="{FF2B5EF4-FFF2-40B4-BE49-F238E27FC236}">
                  <a16:creationId xmlns:a16="http://schemas.microsoft.com/office/drawing/2014/main" id="{20995D3A-FC68-4B79-9632-2BB10ECA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3278" y="2730591"/>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06" name="Freeform 6">
              <a:extLst>
                <a:ext uri="{FF2B5EF4-FFF2-40B4-BE49-F238E27FC236}">
                  <a16:creationId xmlns:a16="http://schemas.microsoft.com/office/drawing/2014/main" id="{49C159BB-7257-4A09-8C12-6AF61D711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2140" y="501295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07" name="Freeform 7">
              <a:extLst>
                <a:ext uri="{FF2B5EF4-FFF2-40B4-BE49-F238E27FC236}">
                  <a16:creationId xmlns:a16="http://schemas.microsoft.com/office/drawing/2014/main" id="{F5CD4467-A569-43CF-86A0-79473F580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3235" y="244427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08" name="Freeform 8">
              <a:extLst>
                <a:ext uri="{FF2B5EF4-FFF2-40B4-BE49-F238E27FC236}">
                  <a16:creationId xmlns:a16="http://schemas.microsoft.com/office/drawing/2014/main" id="{E4FC1A14-AE5B-4899-95DD-9C56237DA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1683" y="477570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09" name="Freeform 9">
              <a:extLst>
                <a:ext uri="{FF2B5EF4-FFF2-40B4-BE49-F238E27FC236}">
                  <a16:creationId xmlns:a16="http://schemas.microsoft.com/office/drawing/2014/main" id="{EC77E2DE-CC58-4107-A404-885D2613A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9821" y="449523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10" name="Freeform 11">
              <a:extLst>
                <a:ext uri="{FF2B5EF4-FFF2-40B4-BE49-F238E27FC236}">
                  <a16:creationId xmlns:a16="http://schemas.microsoft.com/office/drawing/2014/main" id="{0E497A22-C9CB-4ADE-AE43-9E6768B22B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0182" y="423399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11" name="Freeform 12">
              <a:extLst>
                <a:ext uri="{FF2B5EF4-FFF2-40B4-BE49-F238E27FC236}">
                  <a16:creationId xmlns:a16="http://schemas.microsoft.com/office/drawing/2014/main" id="{64056CC8-26C8-4739-B9F7-0F23B778AB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1958" y="373151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12" name="Freeform 13">
              <a:extLst>
                <a:ext uri="{FF2B5EF4-FFF2-40B4-BE49-F238E27FC236}">
                  <a16:creationId xmlns:a16="http://schemas.microsoft.com/office/drawing/2014/main" id="{CABABB06-E976-4F92-836D-60FC8F8D1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6423" y="3135487"/>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13" name="Freeform 14">
              <a:extLst>
                <a:ext uri="{FF2B5EF4-FFF2-40B4-BE49-F238E27FC236}">
                  <a16:creationId xmlns:a16="http://schemas.microsoft.com/office/drawing/2014/main" id="{FD9DF2A8-9AFC-48B4-BF3A-14B73A84FB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7063" y="337541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14" name="Freeform 16">
              <a:extLst>
                <a:ext uri="{FF2B5EF4-FFF2-40B4-BE49-F238E27FC236}">
                  <a16:creationId xmlns:a16="http://schemas.microsoft.com/office/drawing/2014/main" id="{C8825D2E-6C88-42BD-9C25-F3B9B332E1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0798" y="397454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15" name="Freeform 17">
              <a:extLst>
                <a:ext uri="{FF2B5EF4-FFF2-40B4-BE49-F238E27FC236}">
                  <a16:creationId xmlns:a16="http://schemas.microsoft.com/office/drawing/2014/main" id="{DE603ADB-B4D2-4A70-B88F-260F1D318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5777" y="5419134"/>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16" name="Freeform 21">
              <a:extLst>
                <a:ext uri="{FF2B5EF4-FFF2-40B4-BE49-F238E27FC236}">
                  <a16:creationId xmlns:a16="http://schemas.microsoft.com/office/drawing/2014/main" id="{C2878743-161E-4A64-8B65-B4FCBF7B1B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13768" y="569839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17" name="Freeform 25">
              <a:extLst>
                <a:ext uri="{FF2B5EF4-FFF2-40B4-BE49-F238E27FC236}">
                  <a16:creationId xmlns:a16="http://schemas.microsoft.com/office/drawing/2014/main" id="{2A12C28B-23E2-44A5-ADB5-361EA98476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4745" y="641981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18" name="Freeform 29">
              <a:extLst>
                <a:ext uri="{FF2B5EF4-FFF2-40B4-BE49-F238E27FC236}">
                  <a16:creationId xmlns:a16="http://schemas.microsoft.com/office/drawing/2014/main" id="{0C654FE1-36CF-4690-9309-DABBF02F3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4651" y="593709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19" name="Freeform 31">
              <a:extLst>
                <a:ext uri="{FF2B5EF4-FFF2-40B4-BE49-F238E27FC236}">
                  <a16:creationId xmlns:a16="http://schemas.microsoft.com/office/drawing/2014/main" id="{7D6AB6E9-0118-49A0-8EBF-B42E9F738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8534" y="6182401"/>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20" name="Freeform 32">
              <a:extLst>
                <a:ext uri="{FF2B5EF4-FFF2-40B4-BE49-F238E27FC236}">
                  <a16:creationId xmlns:a16="http://schemas.microsoft.com/office/drawing/2014/main" id="{69778DD7-B38B-4E4F-8202-45BA1DC3B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4532" y="326157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21" name="Freeform 33">
              <a:extLst>
                <a:ext uri="{FF2B5EF4-FFF2-40B4-BE49-F238E27FC236}">
                  <a16:creationId xmlns:a16="http://schemas.microsoft.com/office/drawing/2014/main" id="{BD9887A7-6930-4D93-9DFD-01CA3CFB84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445" y="4352882"/>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22" name="Freeform 34">
              <a:extLst>
                <a:ext uri="{FF2B5EF4-FFF2-40B4-BE49-F238E27FC236}">
                  <a16:creationId xmlns:a16="http://schemas.microsoft.com/office/drawing/2014/main" id="{4052AE48-583B-48C9-A247-060CA2896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061" y="5349630"/>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23" name="Freeform 35">
              <a:extLst>
                <a:ext uri="{FF2B5EF4-FFF2-40B4-BE49-F238E27FC236}">
                  <a16:creationId xmlns:a16="http://schemas.microsoft.com/office/drawing/2014/main" id="{9FD5A422-7830-4B7A-A2ED-CA92A12C9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027" y="456110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24" name="Freeform 36">
              <a:extLst>
                <a:ext uri="{FF2B5EF4-FFF2-40B4-BE49-F238E27FC236}">
                  <a16:creationId xmlns:a16="http://schemas.microsoft.com/office/drawing/2014/main" id="{F9916F67-3F6A-4C0C-A067-87AF502B9B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164" y="6012094"/>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25" name="Freeform 37">
              <a:extLst>
                <a:ext uri="{FF2B5EF4-FFF2-40B4-BE49-F238E27FC236}">
                  <a16:creationId xmlns:a16="http://schemas.microsoft.com/office/drawing/2014/main" id="{F0CE1BEA-482A-497E-B5E5-8285D2A281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930" y="3025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26" name="Freeform 38">
              <a:extLst>
                <a:ext uri="{FF2B5EF4-FFF2-40B4-BE49-F238E27FC236}">
                  <a16:creationId xmlns:a16="http://schemas.microsoft.com/office/drawing/2014/main" id="{183BC246-BF63-4530-91A0-7BC015C6FC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5599" y="4865727"/>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27" name="Freeform 39">
              <a:extLst>
                <a:ext uri="{FF2B5EF4-FFF2-40B4-BE49-F238E27FC236}">
                  <a16:creationId xmlns:a16="http://schemas.microsoft.com/office/drawing/2014/main" id="{9377B4B9-6ED2-4872-9CFB-829BA2BEB4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707" y="5106848"/>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28" name="Freeform 40">
              <a:extLst>
                <a:ext uri="{FF2B5EF4-FFF2-40B4-BE49-F238E27FC236}">
                  <a16:creationId xmlns:a16="http://schemas.microsoft.com/office/drawing/2014/main" id="{0247E12E-39D9-4F0A-9185-30B9196F1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671" y="2563549"/>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29" name="Freeform 41">
              <a:extLst>
                <a:ext uri="{FF2B5EF4-FFF2-40B4-BE49-F238E27FC236}">
                  <a16:creationId xmlns:a16="http://schemas.microsoft.com/office/drawing/2014/main" id="{BFEB6B5F-CFDA-4E9B-9679-E2FE14DCCD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164" y="6244102"/>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30" name="Freeform 42">
              <a:extLst>
                <a:ext uri="{FF2B5EF4-FFF2-40B4-BE49-F238E27FC236}">
                  <a16:creationId xmlns:a16="http://schemas.microsoft.com/office/drawing/2014/main" id="{C7748D9D-4952-4BDA-A2D2-79CCCEBF3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1899" y="5551217"/>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31" name="Freeform 44">
              <a:extLst>
                <a:ext uri="{FF2B5EF4-FFF2-40B4-BE49-F238E27FC236}">
                  <a16:creationId xmlns:a16="http://schemas.microsoft.com/office/drawing/2014/main" id="{EEB14017-87F5-46EA-991E-69B78C60FD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8122" y="404624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32" name="Freeform 45">
              <a:extLst>
                <a:ext uri="{FF2B5EF4-FFF2-40B4-BE49-F238E27FC236}">
                  <a16:creationId xmlns:a16="http://schemas.microsoft.com/office/drawing/2014/main" id="{0289F161-F1B2-45F1-9E6E-79B9FB2CD8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5971" y="580207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33" name="Freeform 46">
              <a:extLst>
                <a:ext uri="{FF2B5EF4-FFF2-40B4-BE49-F238E27FC236}">
                  <a16:creationId xmlns:a16="http://schemas.microsoft.com/office/drawing/2014/main" id="{22AEAE03-AEFB-44B9-84C4-4108C54D95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5030" y="2796168"/>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34" name="Freeform 47">
              <a:extLst>
                <a:ext uri="{FF2B5EF4-FFF2-40B4-BE49-F238E27FC236}">
                  <a16:creationId xmlns:a16="http://schemas.microsoft.com/office/drawing/2014/main" id="{AC29BBAF-F380-49E2-A981-6892986B8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3175" y="3815119"/>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35" name="Freeform 48">
              <a:extLst>
                <a:ext uri="{FF2B5EF4-FFF2-40B4-BE49-F238E27FC236}">
                  <a16:creationId xmlns:a16="http://schemas.microsoft.com/office/drawing/2014/main" id="{AA66B5C6-6339-49B7-B4DD-55A23AE24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8432" y="35816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36" name="Freeform 49">
              <a:extLst>
                <a:ext uri="{FF2B5EF4-FFF2-40B4-BE49-F238E27FC236}">
                  <a16:creationId xmlns:a16="http://schemas.microsoft.com/office/drawing/2014/main" id="{914C6C7D-5E58-4233-8DDA-A30F9CCCDB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7046" y="647331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37" name="Freeform 70">
              <a:extLst>
                <a:ext uri="{FF2B5EF4-FFF2-40B4-BE49-F238E27FC236}">
                  <a16:creationId xmlns:a16="http://schemas.microsoft.com/office/drawing/2014/main" id="{F714D64F-6362-4339-A494-157C35F1B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7330" y="6254627"/>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38" name="Freeform 85">
              <a:extLst>
                <a:ext uri="{FF2B5EF4-FFF2-40B4-BE49-F238E27FC236}">
                  <a16:creationId xmlns:a16="http://schemas.microsoft.com/office/drawing/2014/main" id="{291AFE89-581C-4100-9E75-FBFE3B3CAA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8772" y="651252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39" name="Freeform 87">
              <a:extLst>
                <a:ext uri="{FF2B5EF4-FFF2-40B4-BE49-F238E27FC236}">
                  <a16:creationId xmlns:a16="http://schemas.microsoft.com/office/drawing/2014/main" id="{AD4A100C-BD8A-47B9-98DF-A89593D4B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73743" y="669739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40" name="Freeform 103">
              <a:extLst>
                <a:ext uri="{FF2B5EF4-FFF2-40B4-BE49-F238E27FC236}">
                  <a16:creationId xmlns:a16="http://schemas.microsoft.com/office/drawing/2014/main" id="{67CF13AE-D393-4F1F-A0D4-CB4EF09D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35018" y="608943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41" name="Freeform 117">
              <a:extLst>
                <a:ext uri="{FF2B5EF4-FFF2-40B4-BE49-F238E27FC236}">
                  <a16:creationId xmlns:a16="http://schemas.microsoft.com/office/drawing/2014/main" id="{1C40F757-52FD-4397-8D3B-BAAE3CAA85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4971" y="594234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42" name="Freeform 118">
              <a:extLst>
                <a:ext uri="{FF2B5EF4-FFF2-40B4-BE49-F238E27FC236}">
                  <a16:creationId xmlns:a16="http://schemas.microsoft.com/office/drawing/2014/main" id="{AFB44554-A46E-4ABF-985F-9F1373F4F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4271" y="66154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43" name="Freeform 119">
              <a:extLst>
                <a:ext uri="{FF2B5EF4-FFF2-40B4-BE49-F238E27FC236}">
                  <a16:creationId xmlns:a16="http://schemas.microsoft.com/office/drawing/2014/main" id="{9D73DFC7-DA1B-4BB7-BEED-58964E7C4C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11378" y="63568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44" name="Freeform 139">
              <a:extLst>
                <a:ext uri="{FF2B5EF4-FFF2-40B4-BE49-F238E27FC236}">
                  <a16:creationId xmlns:a16="http://schemas.microsoft.com/office/drawing/2014/main" id="{7A79C604-3A80-4307-8135-1E598DE8D6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96307" y="652451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45" name="Freeform 144">
              <a:extLst>
                <a:ext uri="{FF2B5EF4-FFF2-40B4-BE49-F238E27FC236}">
                  <a16:creationId xmlns:a16="http://schemas.microsoft.com/office/drawing/2014/main" id="{4BA84D6B-68D3-4CB8-B469-DE762E2A8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59166" y="6052331"/>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46" name="Freeform 145">
              <a:extLst>
                <a:ext uri="{FF2B5EF4-FFF2-40B4-BE49-F238E27FC236}">
                  <a16:creationId xmlns:a16="http://schemas.microsoft.com/office/drawing/2014/main" id="{7E545DE1-7FB2-4352-B269-221E9F9B03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75476" y="626399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47" name="Freeform 8">
              <a:extLst>
                <a:ext uri="{FF2B5EF4-FFF2-40B4-BE49-F238E27FC236}">
                  <a16:creationId xmlns:a16="http://schemas.microsoft.com/office/drawing/2014/main" id="{0C828C7E-B8E1-49AA-B347-6718A2E594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02019" y="671375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48" name="Freeform 8">
              <a:extLst>
                <a:ext uri="{FF2B5EF4-FFF2-40B4-BE49-F238E27FC236}">
                  <a16:creationId xmlns:a16="http://schemas.microsoft.com/office/drawing/2014/main" id="{C9F0AA56-EBC6-4DFF-B579-0C273C4EC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2187" y="29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49" name="Freeform 8">
              <a:extLst>
                <a:ext uri="{FF2B5EF4-FFF2-40B4-BE49-F238E27FC236}">
                  <a16:creationId xmlns:a16="http://schemas.microsoft.com/office/drawing/2014/main" id="{525179BD-87FA-498D-B2FA-1D9E181B49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2307" y="625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50" name="Freeform 106">
              <a:extLst>
                <a:ext uri="{FF2B5EF4-FFF2-40B4-BE49-F238E27FC236}">
                  <a16:creationId xmlns:a16="http://schemas.microsoft.com/office/drawing/2014/main" id="{E2B5DFEF-C92E-4975-982C-D4504C5464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43460" y="27463"/>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51" name="Freeform 106">
              <a:extLst>
                <a:ext uri="{FF2B5EF4-FFF2-40B4-BE49-F238E27FC236}">
                  <a16:creationId xmlns:a16="http://schemas.microsoft.com/office/drawing/2014/main" id="{5D39FC93-96CA-4E79-A082-390E743AB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3113" y="673212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52" name="Freeform 49">
              <a:extLst>
                <a:ext uri="{FF2B5EF4-FFF2-40B4-BE49-F238E27FC236}">
                  <a16:creationId xmlns:a16="http://schemas.microsoft.com/office/drawing/2014/main" id="{59433BE7-B138-4615-8446-988E3A0D0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93190" y="6095189"/>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53" name="Freeform 31">
              <a:extLst>
                <a:ext uri="{FF2B5EF4-FFF2-40B4-BE49-F238E27FC236}">
                  <a16:creationId xmlns:a16="http://schemas.microsoft.com/office/drawing/2014/main" id="{186B6C82-5D2C-42C8-9B0F-0D5C5E200C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2292" y="522892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54" name="Freeform 31">
              <a:extLst>
                <a:ext uri="{FF2B5EF4-FFF2-40B4-BE49-F238E27FC236}">
                  <a16:creationId xmlns:a16="http://schemas.microsoft.com/office/drawing/2014/main" id="{E8C3F346-F506-4018-80D8-A55EECC988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86598" y="52721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itle 1">
            <a:extLst>
              <a:ext uri="{FF2B5EF4-FFF2-40B4-BE49-F238E27FC236}">
                <a16:creationId xmlns:a16="http://schemas.microsoft.com/office/drawing/2014/main" id="{5283EF91-5E75-937A-2B4C-6887997A5947}"/>
              </a:ext>
            </a:extLst>
          </p:cNvPr>
          <p:cNvSpPr txBox="1">
            <a:spLocks/>
          </p:cNvSpPr>
          <p:nvPr/>
        </p:nvSpPr>
        <p:spPr>
          <a:xfrm rot="16200000">
            <a:off x="2424104" y="2754561"/>
            <a:ext cx="5088231" cy="136254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ctr">
              <a:lnSpc>
                <a:spcPct val="90000"/>
              </a:lnSpc>
            </a:pPr>
            <a:r>
              <a:rPr lang="en-US" sz="2800" dirty="0">
                <a:solidFill>
                  <a:schemeClr val="tx2">
                    <a:lumMod val="10000"/>
                    <a:lumOff val="90000"/>
                  </a:schemeClr>
                </a:solidFill>
              </a:rPr>
              <a:t>2. What are Sustainable Design practices nowadays?</a:t>
            </a:r>
          </a:p>
        </p:txBody>
      </p:sp>
      <p:sp>
        <p:nvSpPr>
          <p:cNvPr id="7" name="Title 1">
            <a:extLst>
              <a:ext uri="{FF2B5EF4-FFF2-40B4-BE49-F238E27FC236}">
                <a16:creationId xmlns:a16="http://schemas.microsoft.com/office/drawing/2014/main" id="{38037AAA-996F-83AE-B5B4-5184D78D0F13}"/>
              </a:ext>
            </a:extLst>
          </p:cNvPr>
          <p:cNvSpPr txBox="1">
            <a:spLocks/>
          </p:cNvSpPr>
          <p:nvPr/>
        </p:nvSpPr>
        <p:spPr>
          <a:xfrm>
            <a:off x="5713458" y="1362374"/>
            <a:ext cx="5322201" cy="136254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ctr">
              <a:lnSpc>
                <a:spcPct val="90000"/>
              </a:lnSpc>
            </a:pPr>
            <a:r>
              <a:rPr lang="en-US" dirty="0">
                <a:latin typeface="Bauhaus 93" pitchFamily="82" charset="77"/>
              </a:rPr>
              <a:t>Natural Ventilation</a:t>
            </a:r>
          </a:p>
        </p:txBody>
      </p:sp>
      <p:sp>
        <p:nvSpPr>
          <p:cNvPr id="9" name="Content Placeholder 3">
            <a:extLst>
              <a:ext uri="{FF2B5EF4-FFF2-40B4-BE49-F238E27FC236}">
                <a16:creationId xmlns:a16="http://schemas.microsoft.com/office/drawing/2014/main" id="{7871CC4F-9D66-C93E-6C42-23932F0622CB}"/>
              </a:ext>
            </a:extLst>
          </p:cNvPr>
          <p:cNvSpPr txBox="1">
            <a:spLocks/>
          </p:cNvSpPr>
          <p:nvPr/>
        </p:nvSpPr>
        <p:spPr>
          <a:xfrm>
            <a:off x="5814844" y="2741704"/>
            <a:ext cx="4962134" cy="2765740"/>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40000"/>
              </a:lnSpc>
              <a:buFont typeface="Arial" panose="020B0604020202020204" pitchFamily="34" charset="0"/>
              <a:buNone/>
            </a:pPr>
            <a:r>
              <a:rPr lang="en-US" sz="1400" dirty="0"/>
              <a:t>Natural ventilation is the process of supplying and removing air through an indoor space without using mechanical systems. </a:t>
            </a:r>
          </a:p>
          <a:p>
            <a:pPr marL="0" indent="0" algn="ctr">
              <a:lnSpc>
                <a:spcPct val="140000"/>
              </a:lnSpc>
              <a:buNone/>
            </a:pPr>
            <a:r>
              <a:rPr lang="en-US" sz="1400" b="1" i="1" dirty="0">
                <a:solidFill>
                  <a:schemeClr val="accent6">
                    <a:lumMod val="75000"/>
                  </a:schemeClr>
                </a:solidFill>
              </a:rPr>
              <a:t>Design idea: incorporate natural ventilation into my building to improve indoor air quality and reduce energy consumption.</a:t>
            </a:r>
          </a:p>
        </p:txBody>
      </p:sp>
    </p:spTree>
    <p:extLst>
      <p:ext uri="{BB962C8B-B14F-4D97-AF65-F5344CB8AC3E}">
        <p14:creationId xmlns:p14="http://schemas.microsoft.com/office/powerpoint/2010/main" val="4242599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1" name="Rectangle 13320">
            <a:extLst>
              <a:ext uri="{FF2B5EF4-FFF2-40B4-BE49-F238E27FC236}">
                <a16:creationId xmlns:a16="http://schemas.microsoft.com/office/drawing/2014/main" id="{4B6AF9AC-3CF4-4C58-A503-2EC75D92B4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3" name="Rectangle 13322">
            <a:extLst>
              <a:ext uri="{FF2B5EF4-FFF2-40B4-BE49-F238E27FC236}">
                <a16:creationId xmlns:a16="http://schemas.microsoft.com/office/drawing/2014/main" id="{25C1F4D8-9670-4B56-BD70-732561AD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01256"/>
            <a:ext cx="11319456" cy="50882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California Solar Panel Law 2020: All New Homes Must Have Them">
            <a:extLst>
              <a:ext uri="{FF2B5EF4-FFF2-40B4-BE49-F238E27FC236}">
                <a16:creationId xmlns:a16="http://schemas.microsoft.com/office/drawing/2014/main" id="{CF2E2C15-0AE6-9C82-E8C5-B08662C796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139" r="9046"/>
          <a:stretch/>
        </p:blipFill>
        <p:spPr bwMode="auto">
          <a:xfrm>
            <a:off x="-8182" y="903340"/>
            <a:ext cx="4147800" cy="5086147"/>
          </a:xfrm>
          <a:prstGeom prst="rect">
            <a:avLst/>
          </a:prstGeom>
          <a:noFill/>
          <a:extLst>
            <a:ext uri="{909E8E84-426E-40DD-AFC4-6F175D3DCCD1}">
              <a14:hiddenFill xmlns:a14="http://schemas.microsoft.com/office/drawing/2010/main">
                <a:solidFill>
                  <a:srgbClr val="FFFFFF"/>
                </a:solidFill>
              </a14:hiddenFill>
            </a:ext>
          </a:extLst>
        </p:spPr>
      </p:pic>
      <p:grpSp>
        <p:nvGrpSpPr>
          <p:cNvPr id="13325" name="Group 13324">
            <a:extLst>
              <a:ext uri="{FF2B5EF4-FFF2-40B4-BE49-F238E27FC236}">
                <a16:creationId xmlns:a16="http://schemas.microsoft.com/office/drawing/2014/main" id="{F25E4505-3E0D-46F0-A26D-085335D2E6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06624" y="-26727"/>
            <a:ext cx="3654378" cy="6874755"/>
            <a:chOff x="8306624" y="-26727"/>
            <a:chExt cx="3654378" cy="6874755"/>
          </a:xfrm>
        </p:grpSpPr>
        <p:sp>
          <p:nvSpPr>
            <p:cNvPr id="13326" name="Freeform 8">
              <a:extLst>
                <a:ext uri="{FF2B5EF4-FFF2-40B4-BE49-F238E27FC236}">
                  <a16:creationId xmlns:a16="http://schemas.microsoft.com/office/drawing/2014/main" id="{CFEBBA01-5D63-4547-B01C-06446F8EA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5128" y="67189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27" name="Freeform 10">
              <a:extLst>
                <a:ext uri="{FF2B5EF4-FFF2-40B4-BE49-F238E27FC236}">
                  <a16:creationId xmlns:a16="http://schemas.microsoft.com/office/drawing/2014/main" id="{B151F0C2-EB37-4394-85D8-631C639D6E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02390" y="152662"/>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28" name="Freeform 15">
              <a:extLst>
                <a:ext uri="{FF2B5EF4-FFF2-40B4-BE49-F238E27FC236}">
                  <a16:creationId xmlns:a16="http://schemas.microsoft.com/office/drawing/2014/main" id="{16BA0741-61D0-4B78-99A2-84727B154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08028" y="7521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29" name="Freeform 18">
              <a:extLst>
                <a:ext uri="{FF2B5EF4-FFF2-40B4-BE49-F238E27FC236}">
                  <a16:creationId xmlns:a16="http://schemas.microsoft.com/office/drawing/2014/main" id="{608BEE1D-8947-4860-92E2-DF5E72617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10383" y="34600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30" name="Freeform 52">
              <a:extLst>
                <a:ext uri="{FF2B5EF4-FFF2-40B4-BE49-F238E27FC236}">
                  <a16:creationId xmlns:a16="http://schemas.microsoft.com/office/drawing/2014/main" id="{23477C11-8260-4FBB-821B-620D7E4C7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51204" y="451020"/>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31" name="Freeform 54">
              <a:extLst>
                <a:ext uri="{FF2B5EF4-FFF2-40B4-BE49-F238E27FC236}">
                  <a16:creationId xmlns:a16="http://schemas.microsoft.com/office/drawing/2014/main" id="{E1B67178-0C14-4601-BF94-91DCCCD9EC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132" y="69970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32" name="Freeform 59">
              <a:extLst>
                <a:ext uri="{FF2B5EF4-FFF2-40B4-BE49-F238E27FC236}">
                  <a16:creationId xmlns:a16="http://schemas.microsoft.com/office/drawing/2014/main" id="{EDEB60C8-CA29-46D3-9AA7-9F7A1252D5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07744" y="25592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33" name="Freeform 78">
              <a:extLst>
                <a:ext uri="{FF2B5EF4-FFF2-40B4-BE49-F238E27FC236}">
                  <a16:creationId xmlns:a16="http://schemas.microsoft.com/office/drawing/2014/main" id="{9E5C2B83-454B-4951-8B08-3D617778E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88510" y="72146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34" name="Freeform 79">
              <a:extLst>
                <a:ext uri="{FF2B5EF4-FFF2-40B4-BE49-F238E27FC236}">
                  <a16:creationId xmlns:a16="http://schemas.microsoft.com/office/drawing/2014/main" id="{AFAD21A0-BC8E-4635-AFFB-E87CD92C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35275" y="77460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35" name="Freeform 84">
              <a:extLst>
                <a:ext uri="{FF2B5EF4-FFF2-40B4-BE49-F238E27FC236}">
                  <a16:creationId xmlns:a16="http://schemas.microsoft.com/office/drawing/2014/main" id="{4B01379C-61AE-4191-B726-E8A6D84B9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0000" y="51687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36" name="Freeform 86">
              <a:extLst>
                <a:ext uri="{FF2B5EF4-FFF2-40B4-BE49-F238E27FC236}">
                  <a16:creationId xmlns:a16="http://schemas.microsoft.com/office/drawing/2014/main" id="{38F67446-9956-4CD9-B003-A772F2158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9969" y="170868"/>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37" name="Freeform 106">
              <a:extLst>
                <a:ext uri="{FF2B5EF4-FFF2-40B4-BE49-F238E27FC236}">
                  <a16:creationId xmlns:a16="http://schemas.microsoft.com/office/drawing/2014/main" id="{FBA47277-EA28-45EB-80A0-64DA80757D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15668" y="5894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38" name="Freeform 110">
              <a:extLst>
                <a:ext uri="{FF2B5EF4-FFF2-40B4-BE49-F238E27FC236}">
                  <a16:creationId xmlns:a16="http://schemas.microsoft.com/office/drawing/2014/main" id="{F74A8421-8E72-4D0B-A55B-E4EC1DCA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93392" y="341651"/>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39" name="Freeform 123">
              <a:extLst>
                <a:ext uri="{FF2B5EF4-FFF2-40B4-BE49-F238E27FC236}">
                  <a16:creationId xmlns:a16="http://schemas.microsoft.com/office/drawing/2014/main" id="{779CF57F-496E-4365-8D91-7326A2120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75104" y="21405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40" name="Freeform 130">
              <a:extLst>
                <a:ext uri="{FF2B5EF4-FFF2-40B4-BE49-F238E27FC236}">
                  <a16:creationId xmlns:a16="http://schemas.microsoft.com/office/drawing/2014/main" id="{160F21FA-063A-4C1C-A5D4-60AD79CB2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48325" y="503303"/>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41" name="Freeform 135">
              <a:extLst>
                <a:ext uri="{FF2B5EF4-FFF2-40B4-BE49-F238E27FC236}">
                  <a16:creationId xmlns:a16="http://schemas.microsoft.com/office/drawing/2014/main" id="{8FABF168-1906-4AE6-B3F5-15EEE8CAD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53261" y="685532"/>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42" name="Freeform 25">
              <a:extLst>
                <a:ext uri="{FF2B5EF4-FFF2-40B4-BE49-F238E27FC236}">
                  <a16:creationId xmlns:a16="http://schemas.microsoft.com/office/drawing/2014/main" id="{72F9124E-1C2B-47FD-84F9-256BBABDF2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1214" y="649868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43" name="Freeform 31">
              <a:extLst>
                <a:ext uri="{FF2B5EF4-FFF2-40B4-BE49-F238E27FC236}">
                  <a16:creationId xmlns:a16="http://schemas.microsoft.com/office/drawing/2014/main" id="{F8E5A5B8-608D-41E9-80D8-30354569F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90137" y="6281545"/>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44" name="Freeform 36">
              <a:extLst>
                <a:ext uri="{FF2B5EF4-FFF2-40B4-BE49-F238E27FC236}">
                  <a16:creationId xmlns:a16="http://schemas.microsoft.com/office/drawing/2014/main" id="{F359FC54-371A-45E1-BC00-CC4B391E9D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6020" y="6073727"/>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45" name="Freeform 41">
              <a:extLst>
                <a:ext uri="{FF2B5EF4-FFF2-40B4-BE49-F238E27FC236}">
                  <a16:creationId xmlns:a16="http://schemas.microsoft.com/office/drawing/2014/main" id="{92CACDFB-D6E2-43E1-AD6A-8DEF07D6F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2791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46" name="Freeform 49">
              <a:extLst>
                <a:ext uri="{FF2B5EF4-FFF2-40B4-BE49-F238E27FC236}">
                  <a16:creationId xmlns:a16="http://schemas.microsoft.com/office/drawing/2014/main" id="{369D6F1B-277E-4BFA-802A-DBB2994A19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3831" y="650834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47" name="Freeform 70">
              <a:extLst>
                <a:ext uri="{FF2B5EF4-FFF2-40B4-BE49-F238E27FC236}">
                  <a16:creationId xmlns:a16="http://schemas.microsoft.com/office/drawing/2014/main" id="{D5434E53-B08F-4ACA-91A1-72DD4A438C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4409" y="624712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48" name="Freeform 85">
              <a:extLst>
                <a:ext uri="{FF2B5EF4-FFF2-40B4-BE49-F238E27FC236}">
                  <a16:creationId xmlns:a16="http://schemas.microsoft.com/office/drawing/2014/main" id="{31AA32B8-ECA1-4652-A7F6-C64A164836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815" y="643501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49" name="Freeform 87">
              <a:extLst>
                <a:ext uri="{FF2B5EF4-FFF2-40B4-BE49-F238E27FC236}">
                  <a16:creationId xmlns:a16="http://schemas.microsoft.com/office/drawing/2014/main" id="{D5A98D8E-922A-450B-BAC7-624373E87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5294" y="665805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50" name="Freeform 117">
              <a:extLst>
                <a:ext uri="{FF2B5EF4-FFF2-40B4-BE49-F238E27FC236}">
                  <a16:creationId xmlns:a16="http://schemas.microsoft.com/office/drawing/2014/main" id="{1AAA8D66-0CB7-4E6F-A817-5DA6D1D9E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72050" y="597737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51" name="Freeform 118">
              <a:extLst>
                <a:ext uri="{FF2B5EF4-FFF2-40B4-BE49-F238E27FC236}">
                  <a16:creationId xmlns:a16="http://schemas.microsoft.com/office/drawing/2014/main" id="{7B8A3B09-BC97-4F21-94E9-5C5952669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1466" y="65550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52" name="Freeform 119">
              <a:extLst>
                <a:ext uri="{FF2B5EF4-FFF2-40B4-BE49-F238E27FC236}">
                  <a16:creationId xmlns:a16="http://schemas.microsoft.com/office/drawing/2014/main" id="{3E575223-DEC9-4512-ACB3-7EF79DFE8F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48140" y="628668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53" name="Freeform 139">
              <a:extLst>
                <a:ext uri="{FF2B5EF4-FFF2-40B4-BE49-F238E27FC236}">
                  <a16:creationId xmlns:a16="http://schemas.microsoft.com/office/drawing/2014/main" id="{A2F60DB8-8105-41B6-A657-59AC8FAD4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3386" y="6545898"/>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54" name="Freeform 144">
              <a:extLst>
                <a:ext uri="{FF2B5EF4-FFF2-40B4-BE49-F238E27FC236}">
                  <a16:creationId xmlns:a16="http://schemas.microsoft.com/office/drawing/2014/main" id="{8E5C413D-130F-40EF-986E-3803AA20D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6245" y="6087360"/>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55" name="Freeform 145">
              <a:extLst>
                <a:ext uri="{FF2B5EF4-FFF2-40B4-BE49-F238E27FC236}">
                  <a16:creationId xmlns:a16="http://schemas.microsoft.com/office/drawing/2014/main" id="{AA0BCB10-8327-484F-A6E0-A2BBA90B1D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2555" y="629902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56" name="Freeform 8">
              <a:extLst>
                <a:ext uri="{FF2B5EF4-FFF2-40B4-BE49-F238E27FC236}">
                  <a16:creationId xmlns:a16="http://schemas.microsoft.com/office/drawing/2014/main" id="{42BBD930-764C-4A48-9EFE-3D7BD59D2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40644" y="67207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57" name="Freeform 8">
              <a:extLst>
                <a:ext uri="{FF2B5EF4-FFF2-40B4-BE49-F238E27FC236}">
                  <a16:creationId xmlns:a16="http://schemas.microsoft.com/office/drawing/2014/main" id="{81F2F622-5B4D-47DB-8E8E-C6C5090133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972" y="3532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58" name="Freeform 8">
              <a:extLst>
                <a:ext uri="{FF2B5EF4-FFF2-40B4-BE49-F238E27FC236}">
                  <a16:creationId xmlns:a16="http://schemas.microsoft.com/office/drawing/2014/main" id="{D11F209F-C153-40EF-9687-AC9B7EDC3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29149" y="975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59" name="Freeform 106">
              <a:extLst>
                <a:ext uri="{FF2B5EF4-FFF2-40B4-BE49-F238E27FC236}">
                  <a16:creationId xmlns:a16="http://schemas.microsoft.com/office/drawing/2014/main" id="{F2C892FE-0BCC-436C-A56C-75F22A532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08399" y="18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60" name="Freeform 106">
              <a:extLst>
                <a:ext uri="{FF2B5EF4-FFF2-40B4-BE49-F238E27FC236}">
                  <a16:creationId xmlns:a16="http://schemas.microsoft.com/office/drawing/2014/main" id="{C04D8270-78E5-442F-A13E-8F36B46DA9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88303" y="6714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61" name="Freeform 8">
              <a:extLst>
                <a:ext uri="{FF2B5EF4-FFF2-40B4-BE49-F238E27FC236}">
                  <a16:creationId xmlns:a16="http://schemas.microsoft.com/office/drawing/2014/main" id="{2364C396-D32B-4204-BE3D-7978AEC4A4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29013" y="669215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62" name="Freeform 10">
              <a:extLst>
                <a:ext uri="{FF2B5EF4-FFF2-40B4-BE49-F238E27FC236}">
                  <a16:creationId xmlns:a16="http://schemas.microsoft.com/office/drawing/2014/main" id="{94890050-B99A-49B3-AA43-B907D7BC40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6038" y="101916"/>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63" name="Freeform 15">
              <a:extLst>
                <a:ext uri="{FF2B5EF4-FFF2-40B4-BE49-F238E27FC236}">
                  <a16:creationId xmlns:a16="http://schemas.microsoft.com/office/drawing/2014/main" id="{4F10F360-2A8A-47C7-97F1-39C21A3E0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9968" y="616113"/>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64" name="Freeform 18">
              <a:extLst>
                <a:ext uri="{FF2B5EF4-FFF2-40B4-BE49-F238E27FC236}">
                  <a16:creationId xmlns:a16="http://schemas.microsoft.com/office/drawing/2014/main" id="{B941FB0E-BF49-4CEF-8D20-36B788D3B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03382" y="359370"/>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65" name="Freeform 52">
              <a:extLst>
                <a:ext uri="{FF2B5EF4-FFF2-40B4-BE49-F238E27FC236}">
                  <a16:creationId xmlns:a16="http://schemas.microsoft.com/office/drawing/2014/main" id="{162B6B81-4CA7-440F-8815-60920B9603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85089" y="42417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66" name="Freeform 54">
              <a:extLst>
                <a:ext uri="{FF2B5EF4-FFF2-40B4-BE49-F238E27FC236}">
                  <a16:creationId xmlns:a16="http://schemas.microsoft.com/office/drawing/2014/main" id="{D5ECC74F-C23A-4D14-8843-30C85D26D1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017" y="58780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67" name="Freeform 59">
              <a:extLst>
                <a:ext uri="{FF2B5EF4-FFF2-40B4-BE49-F238E27FC236}">
                  <a16:creationId xmlns:a16="http://schemas.microsoft.com/office/drawing/2014/main" id="{169EAE32-FA5D-417A-9E3D-ED5FC3A9C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41629" y="22908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68" name="Freeform 78">
              <a:extLst>
                <a:ext uri="{FF2B5EF4-FFF2-40B4-BE49-F238E27FC236}">
                  <a16:creationId xmlns:a16="http://schemas.microsoft.com/office/drawing/2014/main" id="{81E3B909-6FF7-4890-B0F9-AF9949309C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22395" y="69462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69" name="Freeform 84">
              <a:extLst>
                <a:ext uri="{FF2B5EF4-FFF2-40B4-BE49-F238E27FC236}">
                  <a16:creationId xmlns:a16="http://schemas.microsoft.com/office/drawing/2014/main" id="{8A143A49-AE2E-4E58-80F5-ED3669450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03885" y="49003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70" name="Freeform 86">
              <a:extLst>
                <a:ext uri="{FF2B5EF4-FFF2-40B4-BE49-F238E27FC236}">
                  <a16:creationId xmlns:a16="http://schemas.microsoft.com/office/drawing/2014/main" id="{CABDA8BE-A80E-4A04-8F32-5125E97D0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13854" y="14402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71" name="Freeform 106">
              <a:extLst>
                <a:ext uri="{FF2B5EF4-FFF2-40B4-BE49-F238E27FC236}">
                  <a16:creationId xmlns:a16="http://schemas.microsoft.com/office/drawing/2014/main" id="{F6679A4D-9FFD-4D03-9A13-3A08FDCE9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92083" y="5626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72" name="Freeform 110">
              <a:extLst>
                <a:ext uri="{FF2B5EF4-FFF2-40B4-BE49-F238E27FC236}">
                  <a16:creationId xmlns:a16="http://schemas.microsoft.com/office/drawing/2014/main" id="{F8AE33DF-4319-45F4-A184-8C61154F1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91975" y="27047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73" name="Freeform 123">
              <a:extLst>
                <a:ext uri="{FF2B5EF4-FFF2-40B4-BE49-F238E27FC236}">
                  <a16:creationId xmlns:a16="http://schemas.microsoft.com/office/drawing/2014/main" id="{203B12AA-A3BD-4B7B-B036-18BB772340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71582" y="741501"/>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74" name="Freeform 130">
              <a:extLst>
                <a:ext uri="{FF2B5EF4-FFF2-40B4-BE49-F238E27FC236}">
                  <a16:creationId xmlns:a16="http://schemas.microsoft.com/office/drawing/2014/main" id="{8B3AB77A-1475-48E6-B794-BAFBE891FF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08329" y="11340"/>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75" name="Freeform 135">
              <a:extLst>
                <a:ext uri="{FF2B5EF4-FFF2-40B4-BE49-F238E27FC236}">
                  <a16:creationId xmlns:a16="http://schemas.microsoft.com/office/drawing/2014/main" id="{799215C2-6C9A-474F-A5A4-C0B64A7F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98771" y="58420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76" name="Freeform 25">
              <a:extLst>
                <a:ext uri="{FF2B5EF4-FFF2-40B4-BE49-F238E27FC236}">
                  <a16:creationId xmlns:a16="http://schemas.microsoft.com/office/drawing/2014/main" id="{4CE3BA64-0E28-4234-BB1F-291B79709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45099" y="647184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77" name="Freeform 31">
              <a:extLst>
                <a:ext uri="{FF2B5EF4-FFF2-40B4-BE49-F238E27FC236}">
                  <a16:creationId xmlns:a16="http://schemas.microsoft.com/office/drawing/2014/main" id="{67D91C73-C376-4277-9EFD-9FD0470AD2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4022" y="62547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78" name="Freeform 41">
              <a:extLst>
                <a:ext uri="{FF2B5EF4-FFF2-40B4-BE49-F238E27FC236}">
                  <a16:creationId xmlns:a16="http://schemas.microsoft.com/office/drawing/2014/main" id="{3B663AEA-3170-47F1-999C-74A61A961D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72976" y="6232064"/>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79" name="Freeform 49">
              <a:extLst>
                <a:ext uri="{FF2B5EF4-FFF2-40B4-BE49-F238E27FC236}">
                  <a16:creationId xmlns:a16="http://schemas.microsoft.com/office/drawing/2014/main" id="{D1A61960-42E0-4162-9516-2A7EC18F9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97716" y="648150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80" name="Freeform 70">
              <a:extLst>
                <a:ext uri="{FF2B5EF4-FFF2-40B4-BE49-F238E27FC236}">
                  <a16:creationId xmlns:a16="http://schemas.microsoft.com/office/drawing/2014/main" id="{409D0999-B4C1-4806-8388-89F9DA6CB1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08294" y="622028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81" name="Freeform 85">
              <a:extLst>
                <a:ext uri="{FF2B5EF4-FFF2-40B4-BE49-F238E27FC236}">
                  <a16:creationId xmlns:a16="http://schemas.microsoft.com/office/drawing/2014/main" id="{D281BE1A-6972-4D40-B89F-7D3B35E0A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11700" y="640817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82" name="Freeform 87">
              <a:extLst>
                <a:ext uri="{FF2B5EF4-FFF2-40B4-BE49-F238E27FC236}">
                  <a16:creationId xmlns:a16="http://schemas.microsoft.com/office/drawing/2014/main" id="{101325E8-3735-4D9E-AD4A-940C5B14F1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99179" y="663121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83" name="Freeform 103">
              <a:extLst>
                <a:ext uri="{FF2B5EF4-FFF2-40B4-BE49-F238E27FC236}">
                  <a16:creationId xmlns:a16="http://schemas.microsoft.com/office/drawing/2014/main" id="{0B6F7609-A46F-495F-ACA3-C299FBDD27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60314" y="6723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84" name="Freeform 117">
              <a:extLst>
                <a:ext uri="{FF2B5EF4-FFF2-40B4-BE49-F238E27FC236}">
                  <a16:creationId xmlns:a16="http://schemas.microsoft.com/office/drawing/2014/main" id="{A0A8F5DC-6AEA-4EE6-B393-417DA1EDA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935" y="595053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85" name="Freeform 118">
              <a:extLst>
                <a:ext uri="{FF2B5EF4-FFF2-40B4-BE49-F238E27FC236}">
                  <a16:creationId xmlns:a16="http://schemas.microsoft.com/office/drawing/2014/main" id="{7EEFD3A9-D993-4A34-849E-2CC00645F7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69356" y="60299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86" name="Freeform 119">
              <a:extLst>
                <a:ext uri="{FF2B5EF4-FFF2-40B4-BE49-F238E27FC236}">
                  <a16:creationId xmlns:a16="http://schemas.microsoft.com/office/drawing/2014/main" id="{5C65C06C-6AE3-4741-A0B0-AB4626AA8D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1210" y="602063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87" name="Freeform 139">
              <a:extLst>
                <a:ext uri="{FF2B5EF4-FFF2-40B4-BE49-F238E27FC236}">
                  <a16:creationId xmlns:a16="http://schemas.microsoft.com/office/drawing/2014/main" id="{E1086A18-29F9-4452-B314-8C4159833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31556" y="599548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88" name="Freeform 144">
              <a:extLst>
                <a:ext uri="{FF2B5EF4-FFF2-40B4-BE49-F238E27FC236}">
                  <a16:creationId xmlns:a16="http://schemas.microsoft.com/office/drawing/2014/main" id="{04F4D575-818F-4EDA-8D6F-4FB2DE674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04846" y="5988307"/>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89" name="Freeform 145">
              <a:extLst>
                <a:ext uri="{FF2B5EF4-FFF2-40B4-BE49-F238E27FC236}">
                  <a16:creationId xmlns:a16="http://schemas.microsoft.com/office/drawing/2014/main" id="{0E161E48-85EB-4A49-BC06-364995C517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52201" y="601694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90" name="Freeform 8">
              <a:extLst>
                <a:ext uri="{FF2B5EF4-FFF2-40B4-BE49-F238E27FC236}">
                  <a16:creationId xmlns:a16="http://schemas.microsoft.com/office/drawing/2014/main" id="{12412E23-0A88-4F9B-93D5-83AB1CBD47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27047" y="6001464"/>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91" name="Freeform 8">
              <a:extLst>
                <a:ext uri="{FF2B5EF4-FFF2-40B4-BE49-F238E27FC236}">
                  <a16:creationId xmlns:a16="http://schemas.microsoft.com/office/drawing/2014/main" id="{35CA5C8C-D72C-482D-9453-B29DFEEE4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857" y="84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92" name="Freeform 8">
              <a:extLst>
                <a:ext uri="{FF2B5EF4-FFF2-40B4-BE49-F238E27FC236}">
                  <a16:creationId xmlns:a16="http://schemas.microsoft.com/office/drawing/2014/main" id="{9A71EDCD-24BC-4A17-9B64-DC1E2858A8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07099" y="47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93" name="Freeform 106">
              <a:extLst>
                <a:ext uri="{FF2B5EF4-FFF2-40B4-BE49-F238E27FC236}">
                  <a16:creationId xmlns:a16="http://schemas.microsoft.com/office/drawing/2014/main" id="{A50F6063-95E3-4BDF-B880-F33DCD1E2C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47538" y="35163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94" name="Freeform 106">
              <a:extLst>
                <a:ext uri="{FF2B5EF4-FFF2-40B4-BE49-F238E27FC236}">
                  <a16:creationId xmlns:a16="http://schemas.microsoft.com/office/drawing/2014/main" id="{E1FA8E71-2DDE-4E51-9875-B964A69346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2188" y="668767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95" name="Freeform 10">
              <a:extLst>
                <a:ext uri="{FF2B5EF4-FFF2-40B4-BE49-F238E27FC236}">
                  <a16:creationId xmlns:a16="http://schemas.microsoft.com/office/drawing/2014/main" id="{199A2DF2-B31D-408E-8626-2C40CC0B2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88271" y="768405"/>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96" name="Freeform 18">
              <a:extLst>
                <a:ext uri="{FF2B5EF4-FFF2-40B4-BE49-F238E27FC236}">
                  <a16:creationId xmlns:a16="http://schemas.microsoft.com/office/drawing/2014/main" id="{C83EF657-5D67-4019-9E20-17CCD4C58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22334" y="815921"/>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97" name="Freeform 8">
              <a:extLst>
                <a:ext uri="{FF2B5EF4-FFF2-40B4-BE49-F238E27FC236}">
                  <a16:creationId xmlns:a16="http://schemas.microsoft.com/office/drawing/2014/main" id="{3B992048-CE4D-4C79-8265-F49ACF10D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343" y="668396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98" name="Freeform 10">
              <a:extLst>
                <a:ext uri="{FF2B5EF4-FFF2-40B4-BE49-F238E27FC236}">
                  <a16:creationId xmlns:a16="http://schemas.microsoft.com/office/drawing/2014/main" id="{2B94DB80-B7D1-4170-88A2-6E4EC55246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5368" y="11763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99" name="Freeform 15">
              <a:extLst>
                <a:ext uri="{FF2B5EF4-FFF2-40B4-BE49-F238E27FC236}">
                  <a16:creationId xmlns:a16="http://schemas.microsoft.com/office/drawing/2014/main" id="{2F8AE45B-8CBB-4DA9-8248-23615828C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9298" y="63183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00" name="Freeform 18">
              <a:extLst>
                <a:ext uri="{FF2B5EF4-FFF2-40B4-BE49-F238E27FC236}">
                  <a16:creationId xmlns:a16="http://schemas.microsoft.com/office/drawing/2014/main" id="{22F566CA-D7F1-40DD-A2DC-740587F592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2712" y="37508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01" name="Freeform 19">
              <a:extLst>
                <a:ext uri="{FF2B5EF4-FFF2-40B4-BE49-F238E27FC236}">
                  <a16:creationId xmlns:a16="http://schemas.microsoft.com/office/drawing/2014/main" id="{25703CD1-3965-43FB-8408-77151BBD2C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2630" y="2061963"/>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02" name="Freeform 20">
              <a:extLst>
                <a:ext uri="{FF2B5EF4-FFF2-40B4-BE49-F238E27FC236}">
                  <a16:creationId xmlns:a16="http://schemas.microsoft.com/office/drawing/2014/main" id="{8236AF27-E29A-4BE1-835F-3E58632F5A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7393" y="2259521"/>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03" name="Freeform 22">
              <a:extLst>
                <a:ext uri="{FF2B5EF4-FFF2-40B4-BE49-F238E27FC236}">
                  <a16:creationId xmlns:a16="http://schemas.microsoft.com/office/drawing/2014/main" id="{C127F179-C992-4D40-B186-06818A77CB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6732" y="108936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04" name="Freeform 23">
              <a:extLst>
                <a:ext uri="{FF2B5EF4-FFF2-40B4-BE49-F238E27FC236}">
                  <a16:creationId xmlns:a16="http://schemas.microsoft.com/office/drawing/2014/main" id="{6B0E5B35-D3B7-4BEB-839F-D258E79A0F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0419" y="87679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05" name="Freeform 26">
              <a:extLst>
                <a:ext uri="{FF2B5EF4-FFF2-40B4-BE49-F238E27FC236}">
                  <a16:creationId xmlns:a16="http://schemas.microsoft.com/office/drawing/2014/main" id="{0A5309F9-3D88-4474-ABD7-B61C20EEA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7643" y="136050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06" name="Freeform 27">
              <a:extLst>
                <a:ext uri="{FF2B5EF4-FFF2-40B4-BE49-F238E27FC236}">
                  <a16:creationId xmlns:a16="http://schemas.microsoft.com/office/drawing/2014/main" id="{C4D0EC36-D809-4017-A7B7-70EF53250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8119" y="179760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07" name="Freeform 28">
              <a:extLst>
                <a:ext uri="{FF2B5EF4-FFF2-40B4-BE49-F238E27FC236}">
                  <a16:creationId xmlns:a16="http://schemas.microsoft.com/office/drawing/2014/main" id="{FBDEBED8-29DF-4480-8174-2215AF3ED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5203" y="157501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08" name="Freeform 30">
              <a:extLst>
                <a:ext uri="{FF2B5EF4-FFF2-40B4-BE49-F238E27FC236}">
                  <a16:creationId xmlns:a16="http://schemas.microsoft.com/office/drawing/2014/main" id="{3444EF1F-615A-46FF-ABD9-F8C3E27AF1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0453" y="111811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09" name="Freeform 43">
              <a:extLst>
                <a:ext uri="{FF2B5EF4-FFF2-40B4-BE49-F238E27FC236}">
                  <a16:creationId xmlns:a16="http://schemas.microsoft.com/office/drawing/2014/main" id="{47063C05-57F6-44CA-9FD0-6206D1A0C4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807" y="2931340"/>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10" name="Freeform 51">
              <a:extLst>
                <a:ext uri="{FF2B5EF4-FFF2-40B4-BE49-F238E27FC236}">
                  <a16:creationId xmlns:a16="http://schemas.microsoft.com/office/drawing/2014/main" id="{73C07EAB-D311-4701-AF3F-FB2F55FEC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8630" y="948333"/>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11" name="Freeform 52">
              <a:extLst>
                <a:ext uri="{FF2B5EF4-FFF2-40B4-BE49-F238E27FC236}">
                  <a16:creationId xmlns:a16="http://schemas.microsoft.com/office/drawing/2014/main" id="{26072D6D-FE3B-47A4-8F9D-711D9F617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419" y="41599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12" name="Freeform 53">
              <a:extLst>
                <a:ext uri="{FF2B5EF4-FFF2-40B4-BE49-F238E27FC236}">
                  <a16:creationId xmlns:a16="http://schemas.microsoft.com/office/drawing/2014/main" id="{0FAA55A3-30BC-408E-8D76-63F4A114E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3124" y="1154964"/>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13" name="Freeform 54">
              <a:extLst>
                <a:ext uri="{FF2B5EF4-FFF2-40B4-BE49-F238E27FC236}">
                  <a16:creationId xmlns:a16="http://schemas.microsoft.com/office/drawing/2014/main" id="{94A75CDE-F5FD-4343-800E-D6683426D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347" y="57961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14" name="Freeform 55">
              <a:extLst>
                <a:ext uri="{FF2B5EF4-FFF2-40B4-BE49-F238E27FC236}">
                  <a16:creationId xmlns:a16="http://schemas.microsoft.com/office/drawing/2014/main" id="{BDB3210B-EBD6-49C4-B615-F17B281B0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5360" y="1428796"/>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15" name="Freeform 56">
              <a:extLst>
                <a:ext uri="{FF2B5EF4-FFF2-40B4-BE49-F238E27FC236}">
                  <a16:creationId xmlns:a16="http://schemas.microsoft.com/office/drawing/2014/main" id="{D85BCAD4-3F0F-401D-8253-E514BE040D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1415" y="233359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16" name="Freeform 57">
              <a:extLst>
                <a:ext uri="{FF2B5EF4-FFF2-40B4-BE49-F238E27FC236}">
                  <a16:creationId xmlns:a16="http://schemas.microsoft.com/office/drawing/2014/main" id="{176EC456-36D0-4751-86EE-E8E5D48EB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509" y="163854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17" name="Freeform 59">
              <a:extLst>
                <a:ext uri="{FF2B5EF4-FFF2-40B4-BE49-F238E27FC236}">
                  <a16:creationId xmlns:a16="http://schemas.microsoft.com/office/drawing/2014/main" id="{E6CC98B0-1624-48FE-98C5-66620ECF7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959" y="22089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18" name="Freeform 60">
              <a:extLst>
                <a:ext uri="{FF2B5EF4-FFF2-40B4-BE49-F238E27FC236}">
                  <a16:creationId xmlns:a16="http://schemas.microsoft.com/office/drawing/2014/main" id="{8D98D9B3-C3C3-42B4-A836-2FDAAF9F2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6190" y="186833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19" name="Freeform 61">
              <a:extLst>
                <a:ext uri="{FF2B5EF4-FFF2-40B4-BE49-F238E27FC236}">
                  <a16:creationId xmlns:a16="http://schemas.microsoft.com/office/drawing/2014/main" id="{A203AABB-A7B2-4544-88FB-2DB3A7CCC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6139" y="21137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20" name="Freeform 78">
              <a:extLst>
                <a:ext uri="{FF2B5EF4-FFF2-40B4-BE49-F238E27FC236}">
                  <a16:creationId xmlns:a16="http://schemas.microsoft.com/office/drawing/2014/main" id="{680D5D17-AC96-4E0F-ADB9-FCE1FF4CE7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1181" y="78949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21" name="Freeform 84">
              <a:extLst>
                <a:ext uri="{FF2B5EF4-FFF2-40B4-BE49-F238E27FC236}">
                  <a16:creationId xmlns:a16="http://schemas.microsoft.com/office/drawing/2014/main" id="{BF0C7978-F9E2-4005-9574-15B3FB5538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2061" y="36589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22" name="Freeform 86">
              <a:extLst>
                <a:ext uri="{FF2B5EF4-FFF2-40B4-BE49-F238E27FC236}">
                  <a16:creationId xmlns:a16="http://schemas.microsoft.com/office/drawing/2014/main" id="{9CC06248-C521-4E65-9620-07D06F893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9223" y="141815"/>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23" name="Freeform 106">
              <a:extLst>
                <a:ext uri="{FF2B5EF4-FFF2-40B4-BE49-F238E27FC236}">
                  <a16:creationId xmlns:a16="http://schemas.microsoft.com/office/drawing/2014/main" id="{705B6C10-6A43-4BBE-A52C-DC2DAECAF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8826" y="5544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24" name="Freeform 110">
              <a:extLst>
                <a:ext uri="{FF2B5EF4-FFF2-40B4-BE49-F238E27FC236}">
                  <a16:creationId xmlns:a16="http://schemas.microsoft.com/office/drawing/2014/main" id="{5BA4A0DD-7264-46BB-8644-3C50941C9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6550" y="30662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25" name="Freeform 112">
              <a:extLst>
                <a:ext uri="{FF2B5EF4-FFF2-40B4-BE49-F238E27FC236}">
                  <a16:creationId xmlns:a16="http://schemas.microsoft.com/office/drawing/2014/main" id="{B452AC30-E9F4-4529-BD6E-5ADCDA5339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6844" y="7332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26" name="Freeform 123">
              <a:extLst>
                <a:ext uri="{FF2B5EF4-FFF2-40B4-BE49-F238E27FC236}">
                  <a16:creationId xmlns:a16="http://schemas.microsoft.com/office/drawing/2014/main" id="{68EDA7F2-4EE5-4AEC-A504-CB08F6B9A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78262" y="179025"/>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27" name="Freeform 130">
              <a:extLst>
                <a:ext uri="{FF2B5EF4-FFF2-40B4-BE49-F238E27FC236}">
                  <a16:creationId xmlns:a16="http://schemas.microsoft.com/office/drawing/2014/main" id="{5E189D22-8F54-46F8-9611-4F1FCC31B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1483" y="46827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28" name="Freeform 135">
              <a:extLst>
                <a:ext uri="{FF2B5EF4-FFF2-40B4-BE49-F238E27FC236}">
                  <a16:creationId xmlns:a16="http://schemas.microsoft.com/office/drawing/2014/main" id="{B761794A-7FCE-4DAA-B710-803CA99FAA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3089" y="68845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29" name="Freeform 5">
              <a:extLst>
                <a:ext uri="{FF2B5EF4-FFF2-40B4-BE49-F238E27FC236}">
                  <a16:creationId xmlns:a16="http://schemas.microsoft.com/office/drawing/2014/main" id="{20995D3A-FC68-4B79-9632-2BB10ECA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3278" y="2730591"/>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30" name="Freeform 6">
              <a:extLst>
                <a:ext uri="{FF2B5EF4-FFF2-40B4-BE49-F238E27FC236}">
                  <a16:creationId xmlns:a16="http://schemas.microsoft.com/office/drawing/2014/main" id="{49C159BB-7257-4A09-8C12-6AF61D711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2140" y="501295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31" name="Freeform 7">
              <a:extLst>
                <a:ext uri="{FF2B5EF4-FFF2-40B4-BE49-F238E27FC236}">
                  <a16:creationId xmlns:a16="http://schemas.microsoft.com/office/drawing/2014/main" id="{F5CD4467-A569-43CF-86A0-79473F580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3235" y="244427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32" name="Freeform 8">
              <a:extLst>
                <a:ext uri="{FF2B5EF4-FFF2-40B4-BE49-F238E27FC236}">
                  <a16:creationId xmlns:a16="http://schemas.microsoft.com/office/drawing/2014/main" id="{E4FC1A14-AE5B-4899-95DD-9C56237DA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1683" y="477570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33" name="Freeform 9">
              <a:extLst>
                <a:ext uri="{FF2B5EF4-FFF2-40B4-BE49-F238E27FC236}">
                  <a16:creationId xmlns:a16="http://schemas.microsoft.com/office/drawing/2014/main" id="{EC77E2DE-CC58-4107-A404-885D2613A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9821" y="449523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34" name="Freeform 11">
              <a:extLst>
                <a:ext uri="{FF2B5EF4-FFF2-40B4-BE49-F238E27FC236}">
                  <a16:creationId xmlns:a16="http://schemas.microsoft.com/office/drawing/2014/main" id="{0E497A22-C9CB-4ADE-AE43-9E6768B22B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0182" y="423399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35" name="Freeform 12">
              <a:extLst>
                <a:ext uri="{FF2B5EF4-FFF2-40B4-BE49-F238E27FC236}">
                  <a16:creationId xmlns:a16="http://schemas.microsoft.com/office/drawing/2014/main" id="{64056CC8-26C8-4739-B9F7-0F23B778AB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1958" y="373151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36" name="Freeform 13">
              <a:extLst>
                <a:ext uri="{FF2B5EF4-FFF2-40B4-BE49-F238E27FC236}">
                  <a16:creationId xmlns:a16="http://schemas.microsoft.com/office/drawing/2014/main" id="{CABABB06-E976-4F92-836D-60FC8F8D1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6423" y="3135487"/>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37" name="Freeform 14">
              <a:extLst>
                <a:ext uri="{FF2B5EF4-FFF2-40B4-BE49-F238E27FC236}">
                  <a16:creationId xmlns:a16="http://schemas.microsoft.com/office/drawing/2014/main" id="{FD9DF2A8-9AFC-48B4-BF3A-14B73A84FB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7063" y="337541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38" name="Freeform 16">
              <a:extLst>
                <a:ext uri="{FF2B5EF4-FFF2-40B4-BE49-F238E27FC236}">
                  <a16:creationId xmlns:a16="http://schemas.microsoft.com/office/drawing/2014/main" id="{C8825D2E-6C88-42BD-9C25-F3B9B332E1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0798" y="397454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39" name="Freeform 17">
              <a:extLst>
                <a:ext uri="{FF2B5EF4-FFF2-40B4-BE49-F238E27FC236}">
                  <a16:creationId xmlns:a16="http://schemas.microsoft.com/office/drawing/2014/main" id="{DE603ADB-B4D2-4A70-B88F-260F1D318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5777" y="5419134"/>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40" name="Freeform 21">
              <a:extLst>
                <a:ext uri="{FF2B5EF4-FFF2-40B4-BE49-F238E27FC236}">
                  <a16:creationId xmlns:a16="http://schemas.microsoft.com/office/drawing/2014/main" id="{C2878743-161E-4A64-8B65-B4FCBF7B1B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13768" y="569839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41" name="Freeform 25">
              <a:extLst>
                <a:ext uri="{FF2B5EF4-FFF2-40B4-BE49-F238E27FC236}">
                  <a16:creationId xmlns:a16="http://schemas.microsoft.com/office/drawing/2014/main" id="{2A12C28B-23E2-44A5-ADB5-361EA98476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4745" y="641981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42" name="Freeform 29">
              <a:extLst>
                <a:ext uri="{FF2B5EF4-FFF2-40B4-BE49-F238E27FC236}">
                  <a16:creationId xmlns:a16="http://schemas.microsoft.com/office/drawing/2014/main" id="{0C654FE1-36CF-4690-9309-DABBF02F3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4651" y="593709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43" name="Freeform 31">
              <a:extLst>
                <a:ext uri="{FF2B5EF4-FFF2-40B4-BE49-F238E27FC236}">
                  <a16:creationId xmlns:a16="http://schemas.microsoft.com/office/drawing/2014/main" id="{7D6AB6E9-0118-49A0-8EBF-B42E9F738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8534" y="6182401"/>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44" name="Freeform 32">
              <a:extLst>
                <a:ext uri="{FF2B5EF4-FFF2-40B4-BE49-F238E27FC236}">
                  <a16:creationId xmlns:a16="http://schemas.microsoft.com/office/drawing/2014/main" id="{69778DD7-B38B-4E4F-8202-45BA1DC3B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4532" y="326157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45" name="Freeform 33">
              <a:extLst>
                <a:ext uri="{FF2B5EF4-FFF2-40B4-BE49-F238E27FC236}">
                  <a16:creationId xmlns:a16="http://schemas.microsoft.com/office/drawing/2014/main" id="{BD9887A7-6930-4D93-9DFD-01CA3CFB84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445" y="4352882"/>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46" name="Freeform 34">
              <a:extLst>
                <a:ext uri="{FF2B5EF4-FFF2-40B4-BE49-F238E27FC236}">
                  <a16:creationId xmlns:a16="http://schemas.microsoft.com/office/drawing/2014/main" id="{4052AE48-583B-48C9-A247-060CA2896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061" y="5349630"/>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47" name="Freeform 35">
              <a:extLst>
                <a:ext uri="{FF2B5EF4-FFF2-40B4-BE49-F238E27FC236}">
                  <a16:creationId xmlns:a16="http://schemas.microsoft.com/office/drawing/2014/main" id="{9FD5A422-7830-4B7A-A2ED-CA92A12C9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027" y="456110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48" name="Freeform 36">
              <a:extLst>
                <a:ext uri="{FF2B5EF4-FFF2-40B4-BE49-F238E27FC236}">
                  <a16:creationId xmlns:a16="http://schemas.microsoft.com/office/drawing/2014/main" id="{F9916F67-3F6A-4C0C-A067-87AF502B9B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164" y="6012094"/>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49" name="Freeform 37">
              <a:extLst>
                <a:ext uri="{FF2B5EF4-FFF2-40B4-BE49-F238E27FC236}">
                  <a16:creationId xmlns:a16="http://schemas.microsoft.com/office/drawing/2014/main" id="{F0CE1BEA-482A-497E-B5E5-8285D2A281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930" y="3025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50" name="Freeform 38">
              <a:extLst>
                <a:ext uri="{FF2B5EF4-FFF2-40B4-BE49-F238E27FC236}">
                  <a16:creationId xmlns:a16="http://schemas.microsoft.com/office/drawing/2014/main" id="{183BC246-BF63-4530-91A0-7BC015C6FC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5599" y="4865727"/>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51" name="Freeform 39">
              <a:extLst>
                <a:ext uri="{FF2B5EF4-FFF2-40B4-BE49-F238E27FC236}">
                  <a16:creationId xmlns:a16="http://schemas.microsoft.com/office/drawing/2014/main" id="{9377B4B9-6ED2-4872-9CFB-829BA2BEB4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707" y="5106848"/>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52" name="Freeform 40">
              <a:extLst>
                <a:ext uri="{FF2B5EF4-FFF2-40B4-BE49-F238E27FC236}">
                  <a16:creationId xmlns:a16="http://schemas.microsoft.com/office/drawing/2014/main" id="{0247E12E-39D9-4F0A-9185-30B9196F1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671" y="2563549"/>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53" name="Freeform 41">
              <a:extLst>
                <a:ext uri="{FF2B5EF4-FFF2-40B4-BE49-F238E27FC236}">
                  <a16:creationId xmlns:a16="http://schemas.microsoft.com/office/drawing/2014/main" id="{BFEB6B5F-CFDA-4E9B-9679-E2FE14DCCD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164" y="6244102"/>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54" name="Freeform 42">
              <a:extLst>
                <a:ext uri="{FF2B5EF4-FFF2-40B4-BE49-F238E27FC236}">
                  <a16:creationId xmlns:a16="http://schemas.microsoft.com/office/drawing/2014/main" id="{C7748D9D-4952-4BDA-A2D2-79CCCEBF3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1899" y="5551217"/>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55" name="Freeform 44">
              <a:extLst>
                <a:ext uri="{FF2B5EF4-FFF2-40B4-BE49-F238E27FC236}">
                  <a16:creationId xmlns:a16="http://schemas.microsoft.com/office/drawing/2014/main" id="{EEB14017-87F5-46EA-991E-69B78C60FD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8122" y="404624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56" name="Freeform 45">
              <a:extLst>
                <a:ext uri="{FF2B5EF4-FFF2-40B4-BE49-F238E27FC236}">
                  <a16:creationId xmlns:a16="http://schemas.microsoft.com/office/drawing/2014/main" id="{0289F161-F1B2-45F1-9E6E-79B9FB2CD8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5971" y="580207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57" name="Freeform 46">
              <a:extLst>
                <a:ext uri="{FF2B5EF4-FFF2-40B4-BE49-F238E27FC236}">
                  <a16:creationId xmlns:a16="http://schemas.microsoft.com/office/drawing/2014/main" id="{22AEAE03-AEFB-44B9-84C4-4108C54D95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5030" y="2796168"/>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58" name="Freeform 47">
              <a:extLst>
                <a:ext uri="{FF2B5EF4-FFF2-40B4-BE49-F238E27FC236}">
                  <a16:creationId xmlns:a16="http://schemas.microsoft.com/office/drawing/2014/main" id="{AC29BBAF-F380-49E2-A981-6892986B8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3175" y="3815119"/>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59" name="Freeform 48">
              <a:extLst>
                <a:ext uri="{FF2B5EF4-FFF2-40B4-BE49-F238E27FC236}">
                  <a16:creationId xmlns:a16="http://schemas.microsoft.com/office/drawing/2014/main" id="{AA66B5C6-6339-49B7-B4DD-55A23AE24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8432" y="35816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60" name="Freeform 49">
              <a:extLst>
                <a:ext uri="{FF2B5EF4-FFF2-40B4-BE49-F238E27FC236}">
                  <a16:creationId xmlns:a16="http://schemas.microsoft.com/office/drawing/2014/main" id="{914C6C7D-5E58-4233-8DDA-A30F9CCCDB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7046" y="647331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61" name="Freeform 70">
              <a:extLst>
                <a:ext uri="{FF2B5EF4-FFF2-40B4-BE49-F238E27FC236}">
                  <a16:creationId xmlns:a16="http://schemas.microsoft.com/office/drawing/2014/main" id="{F714D64F-6362-4339-A494-157C35F1B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7330" y="6254627"/>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62" name="Freeform 85">
              <a:extLst>
                <a:ext uri="{FF2B5EF4-FFF2-40B4-BE49-F238E27FC236}">
                  <a16:creationId xmlns:a16="http://schemas.microsoft.com/office/drawing/2014/main" id="{291AFE89-581C-4100-9E75-FBFE3B3CAA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8772" y="651252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63" name="Freeform 87">
              <a:extLst>
                <a:ext uri="{FF2B5EF4-FFF2-40B4-BE49-F238E27FC236}">
                  <a16:creationId xmlns:a16="http://schemas.microsoft.com/office/drawing/2014/main" id="{AD4A100C-BD8A-47B9-98DF-A89593D4B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73743" y="669739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64" name="Freeform 103">
              <a:extLst>
                <a:ext uri="{FF2B5EF4-FFF2-40B4-BE49-F238E27FC236}">
                  <a16:creationId xmlns:a16="http://schemas.microsoft.com/office/drawing/2014/main" id="{67CF13AE-D393-4F1F-A0D4-CB4EF09D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35018" y="608943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65" name="Freeform 117">
              <a:extLst>
                <a:ext uri="{FF2B5EF4-FFF2-40B4-BE49-F238E27FC236}">
                  <a16:creationId xmlns:a16="http://schemas.microsoft.com/office/drawing/2014/main" id="{1C40F757-52FD-4397-8D3B-BAAE3CAA85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4971" y="594234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66" name="Freeform 118">
              <a:extLst>
                <a:ext uri="{FF2B5EF4-FFF2-40B4-BE49-F238E27FC236}">
                  <a16:creationId xmlns:a16="http://schemas.microsoft.com/office/drawing/2014/main" id="{AFB44554-A46E-4ABF-985F-9F1373F4F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4271" y="66154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67" name="Freeform 119">
              <a:extLst>
                <a:ext uri="{FF2B5EF4-FFF2-40B4-BE49-F238E27FC236}">
                  <a16:creationId xmlns:a16="http://schemas.microsoft.com/office/drawing/2014/main" id="{9D73DFC7-DA1B-4BB7-BEED-58964E7C4C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11378" y="63568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68" name="Freeform 139">
              <a:extLst>
                <a:ext uri="{FF2B5EF4-FFF2-40B4-BE49-F238E27FC236}">
                  <a16:creationId xmlns:a16="http://schemas.microsoft.com/office/drawing/2014/main" id="{7A79C604-3A80-4307-8135-1E598DE8D6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96307" y="652451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69" name="Freeform 144">
              <a:extLst>
                <a:ext uri="{FF2B5EF4-FFF2-40B4-BE49-F238E27FC236}">
                  <a16:creationId xmlns:a16="http://schemas.microsoft.com/office/drawing/2014/main" id="{4BA84D6B-68D3-4CB8-B469-DE762E2A8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59166" y="6052331"/>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70" name="Freeform 145">
              <a:extLst>
                <a:ext uri="{FF2B5EF4-FFF2-40B4-BE49-F238E27FC236}">
                  <a16:creationId xmlns:a16="http://schemas.microsoft.com/office/drawing/2014/main" id="{7E545DE1-7FB2-4352-B269-221E9F9B03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75476" y="626399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71" name="Freeform 8">
              <a:extLst>
                <a:ext uri="{FF2B5EF4-FFF2-40B4-BE49-F238E27FC236}">
                  <a16:creationId xmlns:a16="http://schemas.microsoft.com/office/drawing/2014/main" id="{0C828C7E-B8E1-49AA-B347-6718A2E594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02019" y="671375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72" name="Freeform 8">
              <a:extLst>
                <a:ext uri="{FF2B5EF4-FFF2-40B4-BE49-F238E27FC236}">
                  <a16:creationId xmlns:a16="http://schemas.microsoft.com/office/drawing/2014/main" id="{C9F0AA56-EBC6-4DFF-B579-0C273C4EC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2187" y="29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73" name="Freeform 8">
              <a:extLst>
                <a:ext uri="{FF2B5EF4-FFF2-40B4-BE49-F238E27FC236}">
                  <a16:creationId xmlns:a16="http://schemas.microsoft.com/office/drawing/2014/main" id="{525179BD-87FA-498D-B2FA-1D9E181B49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2307" y="625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74" name="Freeform 106">
              <a:extLst>
                <a:ext uri="{FF2B5EF4-FFF2-40B4-BE49-F238E27FC236}">
                  <a16:creationId xmlns:a16="http://schemas.microsoft.com/office/drawing/2014/main" id="{E2B5DFEF-C92E-4975-982C-D4504C5464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43460" y="27463"/>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75" name="Freeform 106">
              <a:extLst>
                <a:ext uri="{FF2B5EF4-FFF2-40B4-BE49-F238E27FC236}">
                  <a16:creationId xmlns:a16="http://schemas.microsoft.com/office/drawing/2014/main" id="{5D39FC93-96CA-4E79-A082-390E743AB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3113" y="673212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76" name="Freeform 49">
              <a:extLst>
                <a:ext uri="{FF2B5EF4-FFF2-40B4-BE49-F238E27FC236}">
                  <a16:creationId xmlns:a16="http://schemas.microsoft.com/office/drawing/2014/main" id="{59433BE7-B138-4615-8446-988E3A0D0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93190" y="6095189"/>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77" name="Freeform 31">
              <a:extLst>
                <a:ext uri="{FF2B5EF4-FFF2-40B4-BE49-F238E27FC236}">
                  <a16:creationId xmlns:a16="http://schemas.microsoft.com/office/drawing/2014/main" id="{186B6C82-5D2C-42C8-9B0F-0D5C5E200C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2292" y="522892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78" name="Freeform 31">
              <a:extLst>
                <a:ext uri="{FF2B5EF4-FFF2-40B4-BE49-F238E27FC236}">
                  <a16:creationId xmlns:a16="http://schemas.microsoft.com/office/drawing/2014/main" id="{E8C3F346-F506-4018-80D8-A55EECC988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86598" y="52721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itle 1">
            <a:extLst>
              <a:ext uri="{FF2B5EF4-FFF2-40B4-BE49-F238E27FC236}">
                <a16:creationId xmlns:a16="http://schemas.microsoft.com/office/drawing/2014/main" id="{3228D089-6C37-B668-EF6C-D0C2B3E8FE3C}"/>
              </a:ext>
            </a:extLst>
          </p:cNvPr>
          <p:cNvSpPr txBox="1">
            <a:spLocks/>
          </p:cNvSpPr>
          <p:nvPr/>
        </p:nvSpPr>
        <p:spPr>
          <a:xfrm rot="16200000">
            <a:off x="2424104" y="2754561"/>
            <a:ext cx="5088231" cy="136254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ctr">
              <a:lnSpc>
                <a:spcPct val="90000"/>
              </a:lnSpc>
            </a:pPr>
            <a:r>
              <a:rPr lang="en-US" sz="2800" dirty="0">
                <a:solidFill>
                  <a:schemeClr val="tx2">
                    <a:lumMod val="10000"/>
                    <a:lumOff val="90000"/>
                  </a:schemeClr>
                </a:solidFill>
              </a:rPr>
              <a:t>2. What are Sustainable Design practices nowadays?</a:t>
            </a:r>
          </a:p>
        </p:txBody>
      </p:sp>
      <p:sp>
        <p:nvSpPr>
          <p:cNvPr id="7" name="Title 1">
            <a:extLst>
              <a:ext uri="{FF2B5EF4-FFF2-40B4-BE49-F238E27FC236}">
                <a16:creationId xmlns:a16="http://schemas.microsoft.com/office/drawing/2014/main" id="{380C25FE-89E5-294B-818A-C30CB61644B5}"/>
              </a:ext>
            </a:extLst>
          </p:cNvPr>
          <p:cNvSpPr txBox="1">
            <a:spLocks/>
          </p:cNvSpPr>
          <p:nvPr/>
        </p:nvSpPr>
        <p:spPr>
          <a:xfrm>
            <a:off x="5713458" y="1362374"/>
            <a:ext cx="5322201" cy="136254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ctr">
              <a:lnSpc>
                <a:spcPct val="90000"/>
              </a:lnSpc>
            </a:pPr>
            <a:r>
              <a:rPr lang="en-US" dirty="0">
                <a:latin typeface="Bauhaus 93" pitchFamily="82" charset="77"/>
              </a:rPr>
              <a:t>Solar Panels</a:t>
            </a:r>
          </a:p>
        </p:txBody>
      </p:sp>
      <p:sp>
        <p:nvSpPr>
          <p:cNvPr id="10" name="Content Placeholder 3">
            <a:extLst>
              <a:ext uri="{FF2B5EF4-FFF2-40B4-BE49-F238E27FC236}">
                <a16:creationId xmlns:a16="http://schemas.microsoft.com/office/drawing/2014/main" id="{07020B32-6DDD-5AEA-29D4-9DE4257A2CEF}"/>
              </a:ext>
            </a:extLst>
          </p:cNvPr>
          <p:cNvSpPr txBox="1">
            <a:spLocks/>
          </p:cNvSpPr>
          <p:nvPr/>
        </p:nvSpPr>
        <p:spPr>
          <a:xfrm>
            <a:off x="5814844" y="2741704"/>
            <a:ext cx="4962134" cy="2765740"/>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40000"/>
              </a:lnSpc>
              <a:buFont typeface="Arial" panose="020B0604020202020204" pitchFamily="34" charset="0"/>
              <a:buNone/>
            </a:pPr>
            <a:r>
              <a:rPr lang="en-US" sz="1400" dirty="0"/>
              <a:t>Solar panels are devices that convert sunlight into electricity.</a:t>
            </a:r>
          </a:p>
          <a:p>
            <a:pPr marL="0" indent="0" algn="ctr">
              <a:lnSpc>
                <a:spcPct val="140000"/>
              </a:lnSpc>
              <a:buNone/>
            </a:pPr>
            <a:r>
              <a:rPr lang="en-US" sz="1400" b="1" i="1" dirty="0">
                <a:solidFill>
                  <a:schemeClr val="accent6">
                    <a:lumMod val="75000"/>
                  </a:schemeClr>
                </a:solidFill>
              </a:rPr>
              <a:t>Design idea: incorporate solar panels into my design to generate renewable energy and reduce my building’s carbon footprint.</a:t>
            </a:r>
          </a:p>
          <a:p>
            <a:pPr marL="0" indent="0" algn="ctr">
              <a:lnSpc>
                <a:spcPct val="140000"/>
              </a:lnSpc>
              <a:buNone/>
            </a:pPr>
            <a:endParaRPr lang="en-US" sz="1400" b="1" i="1" dirty="0">
              <a:solidFill>
                <a:schemeClr val="accent6">
                  <a:lumMod val="75000"/>
                </a:schemeClr>
              </a:solidFill>
            </a:endParaRPr>
          </a:p>
        </p:txBody>
      </p:sp>
    </p:spTree>
    <p:extLst>
      <p:ext uri="{BB962C8B-B14F-4D97-AF65-F5344CB8AC3E}">
        <p14:creationId xmlns:p14="http://schemas.microsoft.com/office/powerpoint/2010/main" val="766823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11"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5"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6"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7"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69" name="Rectangle 68">
            <a:extLst>
              <a:ext uri="{FF2B5EF4-FFF2-40B4-BE49-F238E27FC236}">
                <a16:creationId xmlns:a16="http://schemas.microsoft.com/office/drawing/2014/main" id="{17121B47-384D-4AA6-BFEE-9EB117D2A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863058-AA25-EE7A-0F9D-C96DD5EF56F0}"/>
              </a:ext>
            </a:extLst>
          </p:cNvPr>
          <p:cNvSpPr>
            <a:spLocks noGrp="1"/>
          </p:cNvSpPr>
          <p:nvPr>
            <p:ph type="title"/>
          </p:nvPr>
        </p:nvSpPr>
        <p:spPr>
          <a:xfrm>
            <a:off x="877527" y="1423659"/>
            <a:ext cx="6414662" cy="2402651"/>
          </a:xfrm>
        </p:spPr>
        <p:txBody>
          <a:bodyPr vert="horz" lIns="91440" tIns="45720" rIns="91440" bIns="45720" rtlCol="0" anchor="t">
            <a:normAutofit/>
          </a:bodyPr>
          <a:lstStyle/>
          <a:p>
            <a:pPr algn="ctr"/>
            <a:r>
              <a:rPr lang="en-US" sz="5400" dirty="0"/>
              <a:t>3  Designs that could inspire me</a:t>
            </a:r>
          </a:p>
        </p:txBody>
      </p:sp>
      <p:grpSp>
        <p:nvGrpSpPr>
          <p:cNvPr id="71" name="Group 70">
            <a:extLst>
              <a:ext uri="{FF2B5EF4-FFF2-40B4-BE49-F238E27FC236}">
                <a16:creationId xmlns:a16="http://schemas.microsoft.com/office/drawing/2014/main" id="{2CB9C70C-9B50-4D83-B8B9-1A0FFA2CB1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52693" y="20697"/>
            <a:ext cx="1862695" cy="6816606"/>
            <a:chOff x="9952693" y="20697"/>
            <a:chExt cx="1862695" cy="6816606"/>
          </a:xfrm>
        </p:grpSpPr>
        <p:grpSp>
          <p:nvGrpSpPr>
            <p:cNvPr id="72" name="Group 71">
              <a:extLst>
                <a:ext uri="{FF2B5EF4-FFF2-40B4-BE49-F238E27FC236}">
                  <a16:creationId xmlns:a16="http://schemas.microsoft.com/office/drawing/2014/main" id="{6E1E57A5-A4F5-41D5-9E12-FA914445739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0674062" y="20697"/>
              <a:ext cx="1141326" cy="6816606"/>
              <a:chOff x="5889776" y="13394"/>
              <a:chExt cx="1141326" cy="6816606"/>
            </a:xfrm>
          </p:grpSpPr>
          <p:sp>
            <p:nvSpPr>
              <p:cNvPr id="160" name="Freeform 8">
                <a:extLst>
                  <a:ext uri="{FF2B5EF4-FFF2-40B4-BE49-F238E27FC236}">
                    <a16:creationId xmlns:a16="http://schemas.microsoft.com/office/drawing/2014/main" id="{ADBCFAC3-B2EB-4241-B9C9-AC317FCE7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48443"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0">
                <a:extLst>
                  <a:ext uri="{FF2B5EF4-FFF2-40B4-BE49-F238E27FC236}">
                    <a16:creationId xmlns:a16="http://schemas.microsoft.com/office/drawing/2014/main" id="{86F38B84-C3BC-48A8-9EEF-3077223C40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15468" y="152241"/>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5">
                <a:extLst>
                  <a:ext uri="{FF2B5EF4-FFF2-40B4-BE49-F238E27FC236}">
                    <a16:creationId xmlns:a16="http://schemas.microsoft.com/office/drawing/2014/main" id="{E288352D-6F27-4727-9241-658737B623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19398" y="666438"/>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18">
                <a:extLst>
                  <a:ext uri="{FF2B5EF4-FFF2-40B4-BE49-F238E27FC236}">
                    <a16:creationId xmlns:a16="http://schemas.microsoft.com/office/drawing/2014/main" id="{6AC265CB-8E11-45EF-8A58-9FCB96E0D9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22812" y="40969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19">
                <a:extLst>
                  <a:ext uri="{FF2B5EF4-FFF2-40B4-BE49-F238E27FC236}">
                    <a16:creationId xmlns:a16="http://schemas.microsoft.com/office/drawing/2014/main" id="{DABD6D60-E6DC-4EFB-B755-7954BBAB80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12730" y="209657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20">
                <a:extLst>
                  <a:ext uri="{FF2B5EF4-FFF2-40B4-BE49-F238E27FC236}">
                    <a16:creationId xmlns:a16="http://schemas.microsoft.com/office/drawing/2014/main" id="{CF6F209B-B481-49BF-87A6-6201C22D8D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97493" y="2294129"/>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22">
                <a:extLst>
                  <a:ext uri="{FF2B5EF4-FFF2-40B4-BE49-F238E27FC236}">
                    <a16:creationId xmlns:a16="http://schemas.microsoft.com/office/drawing/2014/main" id="{F1FA7743-5F0C-45CC-8886-3340214982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66832" y="1123972"/>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23">
                <a:extLst>
                  <a:ext uri="{FF2B5EF4-FFF2-40B4-BE49-F238E27FC236}">
                    <a16:creationId xmlns:a16="http://schemas.microsoft.com/office/drawing/2014/main" id="{916D9D0F-5354-4875-9938-6387BFAEA3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80519" y="911406"/>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26">
                <a:extLst>
                  <a:ext uri="{FF2B5EF4-FFF2-40B4-BE49-F238E27FC236}">
                    <a16:creationId xmlns:a16="http://schemas.microsoft.com/office/drawing/2014/main" id="{0E294183-C628-4365-B907-E607D3DB12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67743" y="1395113"/>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27">
                <a:extLst>
                  <a:ext uri="{FF2B5EF4-FFF2-40B4-BE49-F238E27FC236}">
                    <a16:creationId xmlns:a16="http://schemas.microsoft.com/office/drawing/2014/main" id="{86EA8FAD-5BF8-4312-84E8-774BCEBB41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58219" y="1832215"/>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28">
                <a:extLst>
                  <a:ext uri="{FF2B5EF4-FFF2-40B4-BE49-F238E27FC236}">
                    <a16:creationId xmlns:a16="http://schemas.microsoft.com/office/drawing/2014/main" id="{3464AF92-0BBD-433C-B88A-B18E00B14D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45303" y="1609623"/>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30">
                <a:extLst>
                  <a:ext uri="{FF2B5EF4-FFF2-40B4-BE49-F238E27FC236}">
                    <a16:creationId xmlns:a16="http://schemas.microsoft.com/office/drawing/2014/main" id="{F4CE669E-8A98-4951-BC23-D1A03B018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20553" y="1152725"/>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43">
                <a:extLst>
                  <a:ext uri="{FF2B5EF4-FFF2-40B4-BE49-F238E27FC236}">
                    <a16:creationId xmlns:a16="http://schemas.microsoft.com/office/drawing/2014/main" id="{5BB7130C-3DF5-4615-BD83-A75F70091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634545"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51">
                <a:extLst>
                  <a:ext uri="{FF2B5EF4-FFF2-40B4-BE49-F238E27FC236}">
                    <a16:creationId xmlns:a16="http://schemas.microsoft.com/office/drawing/2014/main" id="{EACB7AF9-EA00-4414-8437-3FDDB2E082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607514"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52">
                <a:extLst>
                  <a:ext uri="{FF2B5EF4-FFF2-40B4-BE49-F238E27FC236}">
                    <a16:creationId xmlns:a16="http://schemas.microsoft.com/office/drawing/2014/main" id="{FC2519C3-3C5A-43C9-9ECF-D097278C18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604519"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53">
                <a:extLst>
                  <a:ext uri="{FF2B5EF4-FFF2-40B4-BE49-F238E27FC236}">
                    <a16:creationId xmlns:a16="http://schemas.microsoft.com/office/drawing/2014/main" id="{62D72422-4E61-4321-BD7E-B56CC4B1A8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95600"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54">
                <a:extLst>
                  <a:ext uri="{FF2B5EF4-FFF2-40B4-BE49-F238E27FC236}">
                    <a16:creationId xmlns:a16="http://schemas.microsoft.com/office/drawing/2014/main" id="{05F207C0-A03D-4E9A-803E-D82A7BA7E5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81447"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55">
                <a:extLst>
                  <a:ext uri="{FF2B5EF4-FFF2-40B4-BE49-F238E27FC236}">
                    <a16:creationId xmlns:a16="http://schemas.microsoft.com/office/drawing/2014/main" id="{255DAFDD-E023-4FF2-A2A7-6F405C8FCB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95460"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56">
                <a:extLst>
                  <a:ext uri="{FF2B5EF4-FFF2-40B4-BE49-F238E27FC236}">
                    <a16:creationId xmlns:a16="http://schemas.microsoft.com/office/drawing/2014/main" id="{75169B61-B4D2-4C2A-BF18-EB0AC8DE6A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95156" y="2293440"/>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57">
                <a:extLst>
                  <a:ext uri="{FF2B5EF4-FFF2-40B4-BE49-F238E27FC236}">
                    <a16:creationId xmlns:a16="http://schemas.microsoft.com/office/drawing/2014/main" id="{32FBF9CB-F983-4A89-A0D9-37056BB65B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81609"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59">
                <a:extLst>
                  <a:ext uri="{FF2B5EF4-FFF2-40B4-BE49-F238E27FC236}">
                    <a16:creationId xmlns:a16="http://schemas.microsoft.com/office/drawing/2014/main" id="{F0884E69-5FA6-4C8C-A64C-DBB313AC2C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61059"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60">
                <a:extLst>
                  <a:ext uri="{FF2B5EF4-FFF2-40B4-BE49-F238E27FC236}">
                    <a16:creationId xmlns:a16="http://schemas.microsoft.com/office/drawing/2014/main" id="{ED1FD4E2-312B-48A6-9F17-2D0BD4CFB3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56290"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61">
                <a:extLst>
                  <a:ext uri="{FF2B5EF4-FFF2-40B4-BE49-F238E27FC236}">
                    <a16:creationId xmlns:a16="http://schemas.microsoft.com/office/drawing/2014/main" id="{EA111918-CFCC-4C23-ADF2-ABCC68A7C5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22587"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78">
                <a:extLst>
                  <a:ext uri="{FF2B5EF4-FFF2-40B4-BE49-F238E27FC236}">
                    <a16:creationId xmlns:a16="http://schemas.microsoft.com/office/drawing/2014/main" id="{7E5CA7B2-3753-4B7D-A722-D95342BB87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41825" y="721042"/>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79">
                <a:extLst>
                  <a:ext uri="{FF2B5EF4-FFF2-40B4-BE49-F238E27FC236}">
                    <a16:creationId xmlns:a16="http://schemas.microsoft.com/office/drawing/2014/main" id="{CC9214A9-8EEB-41B0-83FB-80BEBD9652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54197" y="952087"/>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80">
                <a:extLst>
                  <a:ext uri="{FF2B5EF4-FFF2-40B4-BE49-F238E27FC236}">
                    <a16:creationId xmlns:a16="http://schemas.microsoft.com/office/drawing/2014/main" id="{33157A90-4AF1-4A40-8125-803407C021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48856" y="1189882"/>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81">
                <a:extLst>
                  <a:ext uri="{FF2B5EF4-FFF2-40B4-BE49-F238E27FC236}">
                    <a16:creationId xmlns:a16="http://schemas.microsoft.com/office/drawing/2014/main" id="{32D1FB24-5EA3-488F-913F-B3C1BB0367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1906" y="2202936"/>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82">
                <a:extLst>
                  <a:ext uri="{FF2B5EF4-FFF2-40B4-BE49-F238E27FC236}">
                    <a16:creationId xmlns:a16="http://schemas.microsoft.com/office/drawing/2014/main" id="{58FC3262-B888-4936-87A0-9A494483A3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9742" y="1980483"/>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83">
                <a:extLst>
                  <a:ext uri="{FF2B5EF4-FFF2-40B4-BE49-F238E27FC236}">
                    <a16:creationId xmlns:a16="http://schemas.microsoft.com/office/drawing/2014/main" id="{127CA728-BAE0-47A3-B0CA-5EB4FD148E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12299" y="1665695"/>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84">
                <a:extLst>
                  <a:ext uri="{FF2B5EF4-FFF2-40B4-BE49-F238E27FC236}">
                    <a16:creationId xmlns:a16="http://schemas.microsoft.com/office/drawing/2014/main" id="{0130CB83-550A-45A8-A9AB-0A9E134291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23315" y="516456"/>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86">
                <a:extLst>
                  <a:ext uri="{FF2B5EF4-FFF2-40B4-BE49-F238E27FC236}">
                    <a16:creationId xmlns:a16="http://schemas.microsoft.com/office/drawing/2014/main" id="{CAEE495A-5C27-457A-BD41-20611D5D02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3284" y="170447"/>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89">
                <a:extLst>
                  <a:ext uri="{FF2B5EF4-FFF2-40B4-BE49-F238E27FC236}">
                    <a16:creationId xmlns:a16="http://schemas.microsoft.com/office/drawing/2014/main" id="{BB1F32F7-014F-45A8-844E-56C76D98A7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8087" y="1453344"/>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90">
                <a:extLst>
                  <a:ext uri="{FF2B5EF4-FFF2-40B4-BE49-F238E27FC236}">
                    <a16:creationId xmlns:a16="http://schemas.microsoft.com/office/drawing/2014/main" id="{0CF27E5B-05B7-44DF-94AE-4365D50B88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65939" y="2076253"/>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105">
                <a:extLst>
                  <a:ext uri="{FF2B5EF4-FFF2-40B4-BE49-F238E27FC236}">
                    <a16:creationId xmlns:a16="http://schemas.microsoft.com/office/drawing/2014/main" id="{BEEE0FD8-81BE-4670-A0B1-FD1C191910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79346" y="1981944"/>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106">
                <a:extLst>
                  <a:ext uri="{FF2B5EF4-FFF2-40B4-BE49-F238E27FC236}">
                    <a16:creationId xmlns:a16="http://schemas.microsoft.com/office/drawing/2014/main" id="{9F9A6256-1F3C-46D5-8441-488BB1E8E4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68983" y="58906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107">
                <a:extLst>
                  <a:ext uri="{FF2B5EF4-FFF2-40B4-BE49-F238E27FC236}">
                    <a16:creationId xmlns:a16="http://schemas.microsoft.com/office/drawing/2014/main" id="{BD9DB765-92D3-4BCB-918F-60D8DCDD74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54748" y="2269014"/>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108">
                <a:extLst>
                  <a:ext uri="{FF2B5EF4-FFF2-40B4-BE49-F238E27FC236}">
                    <a16:creationId xmlns:a16="http://schemas.microsoft.com/office/drawing/2014/main" id="{8AFA6628-0664-424D-905E-6FAE9FCFAA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66654" y="119891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109">
                <a:extLst>
                  <a:ext uri="{FF2B5EF4-FFF2-40B4-BE49-F238E27FC236}">
                    <a16:creationId xmlns:a16="http://schemas.microsoft.com/office/drawing/2014/main" id="{433F27B3-462C-45E8-A759-DE553E29A3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9851" y="1700235"/>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110">
                <a:extLst>
                  <a:ext uri="{FF2B5EF4-FFF2-40B4-BE49-F238E27FC236}">
                    <a16:creationId xmlns:a16="http://schemas.microsoft.com/office/drawing/2014/main" id="{7EC57FD0-F081-4D0F-B32F-E1963A8DE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6707" y="341230"/>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111">
                <a:extLst>
                  <a:ext uri="{FF2B5EF4-FFF2-40B4-BE49-F238E27FC236}">
                    <a16:creationId xmlns:a16="http://schemas.microsoft.com/office/drawing/2014/main" id="{B268BB25-E444-4C92-83A1-E4D6F070D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7906" y="1428730"/>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112">
                <a:extLst>
                  <a:ext uri="{FF2B5EF4-FFF2-40B4-BE49-F238E27FC236}">
                    <a16:creationId xmlns:a16="http://schemas.microsoft.com/office/drawing/2014/main" id="{9468C251-DE21-4B48-9BE9-25473D0F52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57409" y="910076"/>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5">
                <a:extLst>
                  <a:ext uri="{FF2B5EF4-FFF2-40B4-BE49-F238E27FC236}">
                    <a16:creationId xmlns:a16="http://schemas.microsoft.com/office/drawing/2014/main" id="{69374DCE-92DD-446F-9C06-4FD9C171AB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83378" y="27651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6">
                <a:extLst>
                  <a:ext uri="{FF2B5EF4-FFF2-40B4-BE49-F238E27FC236}">
                    <a16:creationId xmlns:a16="http://schemas.microsoft.com/office/drawing/2014/main" id="{258E2296-D453-46D9-818C-D207E4968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84905" y="510935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7">
                <a:extLst>
                  <a:ext uri="{FF2B5EF4-FFF2-40B4-BE49-F238E27FC236}">
                    <a16:creationId xmlns:a16="http://schemas.microsoft.com/office/drawing/2014/main" id="{48207F15-77EC-4A91-A365-6895A9C6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53335" y="2478886"/>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8">
                <a:extLst>
                  <a:ext uri="{FF2B5EF4-FFF2-40B4-BE49-F238E27FC236}">
                    <a16:creationId xmlns:a16="http://schemas.microsoft.com/office/drawing/2014/main" id="{A96D38DB-9495-4DBE-BDB7-EB1595D38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41783" y="481031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9">
                <a:extLst>
                  <a:ext uri="{FF2B5EF4-FFF2-40B4-BE49-F238E27FC236}">
                    <a16:creationId xmlns:a16="http://schemas.microsoft.com/office/drawing/2014/main" id="{29B258E2-CEDB-45A9-B556-32AC71C4F1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49921" y="4529838"/>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11">
                <a:extLst>
                  <a:ext uri="{FF2B5EF4-FFF2-40B4-BE49-F238E27FC236}">
                    <a16:creationId xmlns:a16="http://schemas.microsoft.com/office/drawing/2014/main" id="{2D586C45-5DFF-41ED-AEB9-8F3858E4EC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10282" y="4268606"/>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12">
                <a:extLst>
                  <a:ext uri="{FF2B5EF4-FFF2-40B4-BE49-F238E27FC236}">
                    <a16:creationId xmlns:a16="http://schemas.microsoft.com/office/drawing/2014/main" id="{C9B4633B-7A14-4DFF-9B10-E15DE426C1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22058" y="3766125"/>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13">
                <a:extLst>
                  <a:ext uri="{FF2B5EF4-FFF2-40B4-BE49-F238E27FC236}">
                    <a16:creationId xmlns:a16="http://schemas.microsoft.com/office/drawing/2014/main" id="{587B182B-8E16-43A1-A782-893619FC2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26523" y="3170095"/>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14">
                <a:extLst>
                  <a:ext uri="{FF2B5EF4-FFF2-40B4-BE49-F238E27FC236}">
                    <a16:creationId xmlns:a16="http://schemas.microsoft.com/office/drawing/2014/main" id="{34A0BA23-5B00-44AE-AB93-135184C1AA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17163" y="3410025"/>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16">
                <a:extLst>
                  <a:ext uri="{FF2B5EF4-FFF2-40B4-BE49-F238E27FC236}">
                    <a16:creationId xmlns:a16="http://schemas.microsoft.com/office/drawing/2014/main" id="{1A1CF6B8-FC28-43CA-8304-83BA2847C1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00898" y="4009157"/>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17">
                <a:extLst>
                  <a:ext uri="{FF2B5EF4-FFF2-40B4-BE49-F238E27FC236}">
                    <a16:creationId xmlns:a16="http://schemas.microsoft.com/office/drawing/2014/main" id="{C79EB67D-4664-48CC-8DFA-137F563702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35877" y="5421845"/>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21">
                <a:extLst>
                  <a:ext uri="{FF2B5EF4-FFF2-40B4-BE49-F238E27FC236}">
                    <a16:creationId xmlns:a16="http://schemas.microsoft.com/office/drawing/2014/main" id="{23820013-B618-4C4F-B57E-58DAA2828C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83868" y="5732999"/>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25">
                <a:extLst>
                  <a:ext uri="{FF2B5EF4-FFF2-40B4-BE49-F238E27FC236}">
                    <a16:creationId xmlns:a16="http://schemas.microsoft.com/office/drawing/2014/main" id="{E350A463-C2A4-4D68-9E71-B512B0D19D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64529" y="6498261"/>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29">
                <a:extLst>
                  <a:ext uri="{FF2B5EF4-FFF2-40B4-BE49-F238E27FC236}">
                    <a16:creationId xmlns:a16="http://schemas.microsoft.com/office/drawing/2014/main" id="{BC57309A-FF5D-478A-88A0-A4BE3C684C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64751" y="5971706"/>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31">
                <a:extLst>
                  <a:ext uri="{FF2B5EF4-FFF2-40B4-BE49-F238E27FC236}">
                    <a16:creationId xmlns:a16="http://schemas.microsoft.com/office/drawing/2014/main" id="{9F22C4B5-8A6E-47CB-B4D6-98B0D4BB16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43452" y="6281124"/>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32">
                <a:extLst>
                  <a:ext uri="{FF2B5EF4-FFF2-40B4-BE49-F238E27FC236}">
                    <a16:creationId xmlns:a16="http://schemas.microsoft.com/office/drawing/2014/main" id="{7E92F052-D723-495D-868C-296410F5F7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44632"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33">
                <a:extLst>
                  <a:ext uri="{FF2B5EF4-FFF2-40B4-BE49-F238E27FC236}">
                    <a16:creationId xmlns:a16="http://schemas.microsoft.com/office/drawing/2014/main" id="{5C008CF1-8C78-4239-B052-0B5041EDC9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74545"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34">
                <a:extLst>
                  <a:ext uri="{FF2B5EF4-FFF2-40B4-BE49-F238E27FC236}">
                    <a16:creationId xmlns:a16="http://schemas.microsoft.com/office/drawing/2014/main" id="{539E6F42-09A7-4472-942C-C54A5D7C65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78475"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35">
                <a:extLst>
                  <a:ext uri="{FF2B5EF4-FFF2-40B4-BE49-F238E27FC236}">
                    <a16:creationId xmlns:a16="http://schemas.microsoft.com/office/drawing/2014/main" id="{6C96C72D-9D17-4980-A553-E066155613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74127"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36">
                <a:extLst>
                  <a:ext uri="{FF2B5EF4-FFF2-40B4-BE49-F238E27FC236}">
                    <a16:creationId xmlns:a16="http://schemas.microsoft.com/office/drawing/2014/main" id="{45D9847C-95CC-437A-95AF-49C1825718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46264"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37">
                <a:extLst>
                  <a:ext uri="{FF2B5EF4-FFF2-40B4-BE49-F238E27FC236}">
                    <a16:creationId xmlns:a16="http://schemas.microsoft.com/office/drawing/2014/main" id="{B9D8076A-CA26-41D6-AB76-ED1B86A8DD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58030"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38">
                <a:extLst>
                  <a:ext uri="{FF2B5EF4-FFF2-40B4-BE49-F238E27FC236}">
                    <a16:creationId xmlns:a16="http://schemas.microsoft.com/office/drawing/2014/main" id="{ACBF348E-212A-4EE2-A9C8-C65E1678CC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65699"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39">
                <a:extLst>
                  <a:ext uri="{FF2B5EF4-FFF2-40B4-BE49-F238E27FC236}">
                    <a16:creationId xmlns:a16="http://schemas.microsoft.com/office/drawing/2014/main" id="{ADB6AE21-92E4-42D6-BC49-E087976C88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57807"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40">
                <a:extLst>
                  <a:ext uri="{FF2B5EF4-FFF2-40B4-BE49-F238E27FC236}">
                    <a16:creationId xmlns:a16="http://schemas.microsoft.com/office/drawing/2014/main" id="{2A48A234-019E-40CA-95FC-390D168D77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52771"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41">
                <a:extLst>
                  <a:ext uri="{FF2B5EF4-FFF2-40B4-BE49-F238E27FC236}">
                    <a16:creationId xmlns:a16="http://schemas.microsoft.com/office/drawing/2014/main" id="{0F5FEA51-6853-4BF4-8461-79FD3DDA70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46264"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42">
                <a:extLst>
                  <a:ext uri="{FF2B5EF4-FFF2-40B4-BE49-F238E27FC236}">
                    <a16:creationId xmlns:a16="http://schemas.microsoft.com/office/drawing/2014/main" id="{CE655D11-293F-4305-BCA0-196F3D0494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34432"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44">
                <a:extLst>
                  <a:ext uri="{FF2B5EF4-FFF2-40B4-BE49-F238E27FC236}">
                    <a16:creationId xmlns:a16="http://schemas.microsoft.com/office/drawing/2014/main" id="{416E183A-0D9C-4821-BD62-9CA648E96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38222"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45">
                <a:extLst>
                  <a:ext uri="{FF2B5EF4-FFF2-40B4-BE49-F238E27FC236}">
                    <a16:creationId xmlns:a16="http://schemas.microsoft.com/office/drawing/2014/main" id="{1FA51AD8-7B74-41CF-9A6D-33643002F5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16071"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46">
                <a:extLst>
                  <a:ext uri="{FF2B5EF4-FFF2-40B4-BE49-F238E27FC236}">
                    <a16:creationId xmlns:a16="http://schemas.microsoft.com/office/drawing/2014/main" id="{C297914E-981E-4D31-9A89-6A68EA2B47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65130"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0" name="Freeform 47">
                <a:extLst>
                  <a:ext uri="{FF2B5EF4-FFF2-40B4-BE49-F238E27FC236}">
                    <a16:creationId xmlns:a16="http://schemas.microsoft.com/office/drawing/2014/main" id="{C8FE7D07-2ACA-4830-BB98-FE568A1A41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23275"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1" name="Freeform 48">
                <a:extLst>
                  <a:ext uri="{FF2B5EF4-FFF2-40B4-BE49-F238E27FC236}">
                    <a16:creationId xmlns:a16="http://schemas.microsoft.com/office/drawing/2014/main" id="{D8C678D8-D159-48FE-BD0C-2C4A937ACB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18532"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2" name="Freeform 49">
                <a:extLst>
                  <a:ext uri="{FF2B5EF4-FFF2-40B4-BE49-F238E27FC236}">
                    <a16:creationId xmlns:a16="http://schemas.microsoft.com/office/drawing/2014/main" id="{29574B54-7600-4D46-BCE4-333BD9C7FF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17146"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Freeform 62">
                <a:extLst>
                  <a:ext uri="{FF2B5EF4-FFF2-40B4-BE49-F238E27FC236}">
                    <a16:creationId xmlns:a16="http://schemas.microsoft.com/office/drawing/2014/main" id="{71DFCCAC-BC4E-438E-847C-23F9ED6D86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08964" y="2950571"/>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Freeform 63">
                <a:extLst>
                  <a:ext uri="{FF2B5EF4-FFF2-40B4-BE49-F238E27FC236}">
                    <a16:creationId xmlns:a16="http://schemas.microsoft.com/office/drawing/2014/main" id="{04BC880B-F0A1-4F59-9595-F9757CEA3C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20322" y="4089184"/>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Freeform 64">
                <a:extLst>
                  <a:ext uri="{FF2B5EF4-FFF2-40B4-BE49-F238E27FC236}">
                    <a16:creationId xmlns:a16="http://schemas.microsoft.com/office/drawing/2014/main" id="{BDA2CAA7-50D4-45D1-9987-B04B1B2C9E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8273" y="268226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Freeform 65">
                <a:extLst>
                  <a:ext uri="{FF2B5EF4-FFF2-40B4-BE49-F238E27FC236}">
                    <a16:creationId xmlns:a16="http://schemas.microsoft.com/office/drawing/2014/main" id="{0205D403-CB96-4598-840E-C69BE0F85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8904" y="3826278"/>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7" name="Freeform 66">
                <a:extLst>
                  <a:ext uri="{FF2B5EF4-FFF2-40B4-BE49-F238E27FC236}">
                    <a16:creationId xmlns:a16="http://schemas.microsoft.com/office/drawing/2014/main" id="{C87A8393-9E4F-46F4-8329-B4BA56FA00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6686" y="5372714"/>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8" name="Freeform 67">
                <a:extLst>
                  <a:ext uri="{FF2B5EF4-FFF2-40B4-BE49-F238E27FC236}">
                    <a16:creationId xmlns:a16="http://schemas.microsoft.com/office/drawing/2014/main" id="{88BE4EC1-3B86-40F5-93A2-50EB4D167E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56866" y="4588736"/>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9" name="Freeform 68">
                <a:extLst>
                  <a:ext uri="{FF2B5EF4-FFF2-40B4-BE49-F238E27FC236}">
                    <a16:creationId xmlns:a16="http://schemas.microsoft.com/office/drawing/2014/main" id="{DAB31707-2BF8-45D1-A32F-9F5C0E30A4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4254" y="324599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0" name="Freeform 69">
                <a:extLst>
                  <a:ext uri="{FF2B5EF4-FFF2-40B4-BE49-F238E27FC236}">
                    <a16:creationId xmlns:a16="http://schemas.microsoft.com/office/drawing/2014/main" id="{9C8FA174-E0E4-49F2-A960-0BE48D3019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63511" y="5654959"/>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1" name="Freeform 70">
                <a:extLst>
                  <a:ext uri="{FF2B5EF4-FFF2-40B4-BE49-F238E27FC236}">
                    <a16:creationId xmlns:a16="http://schemas.microsoft.com/office/drawing/2014/main" id="{9C475233-7BEF-47BB-8A48-185AF3BE77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27724" y="6246703"/>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2" name="Freeform 71">
                <a:extLst>
                  <a:ext uri="{FF2B5EF4-FFF2-40B4-BE49-F238E27FC236}">
                    <a16:creationId xmlns:a16="http://schemas.microsoft.com/office/drawing/2014/main" id="{015728E8-62B6-4217-B383-43AA084AA6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5054" y="513430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3" name="Freeform 72">
                <a:extLst>
                  <a:ext uri="{FF2B5EF4-FFF2-40B4-BE49-F238E27FC236}">
                    <a16:creationId xmlns:a16="http://schemas.microsoft.com/office/drawing/2014/main" id="{77D689AF-C161-494D-A4B8-B746B0A7D0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1791" y="4907450"/>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4" name="Freeform 73">
                <a:extLst>
                  <a:ext uri="{FF2B5EF4-FFF2-40B4-BE49-F238E27FC236}">
                    <a16:creationId xmlns:a16="http://schemas.microsoft.com/office/drawing/2014/main" id="{9BD9C1D5-8CC9-4FD9-8775-C51FE208DB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6664" y="4407815"/>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5" name="Freeform 74">
                <a:extLst>
                  <a:ext uri="{FF2B5EF4-FFF2-40B4-BE49-F238E27FC236}">
                    <a16:creationId xmlns:a16="http://schemas.microsoft.com/office/drawing/2014/main" id="{BE04C179-888B-4E0C-AB31-0DAEEDF7F6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44616" y="5988099"/>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6" name="Freeform 75">
                <a:extLst>
                  <a:ext uri="{FF2B5EF4-FFF2-40B4-BE49-F238E27FC236}">
                    <a16:creationId xmlns:a16="http://schemas.microsoft.com/office/drawing/2014/main" id="{6B7C84F5-868D-4805-9F83-C8A345D3D5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9625" y="2442495"/>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7" name="Freeform 77">
                <a:extLst>
                  <a:ext uri="{FF2B5EF4-FFF2-40B4-BE49-F238E27FC236}">
                    <a16:creationId xmlns:a16="http://schemas.microsoft.com/office/drawing/2014/main" id="{B86694F4-707C-4741-BA22-5E0CDF61F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44871" y="3606778"/>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8" name="Freeform 85">
                <a:extLst>
                  <a:ext uri="{FF2B5EF4-FFF2-40B4-BE49-F238E27FC236}">
                    <a16:creationId xmlns:a16="http://schemas.microsoft.com/office/drawing/2014/main" id="{268A4DA4-E5A8-4031-8FB8-C1359830DC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31130" y="6434597"/>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9" name="Freeform 87">
                <a:extLst>
                  <a:ext uri="{FF2B5EF4-FFF2-40B4-BE49-F238E27FC236}">
                    <a16:creationId xmlns:a16="http://schemas.microsoft.com/office/drawing/2014/main" id="{2CB62FF0-AEEA-45FC-9BD0-2D100F390C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18609" y="6657631"/>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0" name="Freeform 88">
                <a:extLst>
                  <a:ext uri="{FF2B5EF4-FFF2-40B4-BE49-F238E27FC236}">
                    <a16:creationId xmlns:a16="http://schemas.microsoft.com/office/drawing/2014/main" id="{753DCB44-0E85-4770-A989-F1B86F20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19170" y="5704047"/>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1" name="Freeform 91">
                <a:extLst>
                  <a:ext uri="{FF2B5EF4-FFF2-40B4-BE49-F238E27FC236}">
                    <a16:creationId xmlns:a16="http://schemas.microsoft.com/office/drawing/2014/main" id="{5DA00070-D353-48A9-AFBD-9305424EB7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58166" y="276408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2" name="Freeform 92">
                <a:extLst>
                  <a:ext uri="{FF2B5EF4-FFF2-40B4-BE49-F238E27FC236}">
                    <a16:creationId xmlns:a16="http://schemas.microsoft.com/office/drawing/2014/main" id="{FEF02EE7-A1CD-4F49-9BBC-4F845786BD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37206" y="2420506"/>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3" name="Freeform 93">
                <a:extLst>
                  <a:ext uri="{FF2B5EF4-FFF2-40B4-BE49-F238E27FC236}">
                    <a16:creationId xmlns:a16="http://schemas.microsoft.com/office/drawing/2014/main" id="{D94FF856-CBC2-4F9B-8C88-0A61402F94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6708" y="3285274"/>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4" name="Freeform 94">
                <a:extLst>
                  <a:ext uri="{FF2B5EF4-FFF2-40B4-BE49-F238E27FC236}">
                    <a16:creationId xmlns:a16="http://schemas.microsoft.com/office/drawing/2014/main" id="{AB7BC1C0-67DD-44B3-AEF8-3046B55C12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01814" y="5367453"/>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5" name="Freeform 95">
                <a:extLst>
                  <a:ext uri="{FF2B5EF4-FFF2-40B4-BE49-F238E27FC236}">
                    <a16:creationId xmlns:a16="http://schemas.microsoft.com/office/drawing/2014/main" id="{79D1FD88-FD27-4B5E-9EC2-911808A058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20165" y="3055861"/>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6" name="Freeform 96">
                <a:extLst>
                  <a:ext uri="{FF2B5EF4-FFF2-40B4-BE49-F238E27FC236}">
                    <a16:creationId xmlns:a16="http://schemas.microsoft.com/office/drawing/2014/main" id="{C7DE49B6-A789-40DB-B057-37DCE5E41C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85551" y="3575426"/>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7" name="Freeform 97">
                <a:extLst>
                  <a:ext uri="{FF2B5EF4-FFF2-40B4-BE49-F238E27FC236}">
                    <a16:creationId xmlns:a16="http://schemas.microsoft.com/office/drawing/2014/main" id="{5873829D-5204-48B1-8271-B803682D83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54863" y="4784277"/>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8" name="Freeform 98">
                <a:extLst>
                  <a:ext uri="{FF2B5EF4-FFF2-40B4-BE49-F238E27FC236}">
                    <a16:creationId xmlns:a16="http://schemas.microsoft.com/office/drawing/2014/main" id="{26F30F65-64C8-44FB-B6BD-0BBAFA3B7F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7348" y="426581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9" name="Freeform 99">
                <a:extLst>
                  <a:ext uri="{FF2B5EF4-FFF2-40B4-BE49-F238E27FC236}">
                    <a16:creationId xmlns:a16="http://schemas.microsoft.com/office/drawing/2014/main" id="{193BEA64-7498-46F1-85CC-A5C96EC982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40243" y="447367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0" name="Freeform 100">
                <a:extLst>
                  <a:ext uri="{FF2B5EF4-FFF2-40B4-BE49-F238E27FC236}">
                    <a16:creationId xmlns:a16="http://schemas.microsoft.com/office/drawing/2014/main" id="{B0C67838-49E2-4B6A-AC69-3A6B791DA6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9752" y="389425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1" name="Freeform 101">
                <a:extLst>
                  <a:ext uri="{FF2B5EF4-FFF2-40B4-BE49-F238E27FC236}">
                    <a16:creationId xmlns:a16="http://schemas.microsoft.com/office/drawing/2014/main" id="{49A20809-A2DD-4085-B78C-B4BA41E979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4469" y="5102465"/>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2" name="Freeform 102">
                <a:extLst>
                  <a:ext uri="{FF2B5EF4-FFF2-40B4-BE49-F238E27FC236}">
                    <a16:creationId xmlns:a16="http://schemas.microsoft.com/office/drawing/2014/main" id="{B775045C-37C7-4493-8D9C-9F99C55F0F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0648" y="5662850"/>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3" name="Freeform 103">
                <a:extLst>
                  <a:ext uri="{FF2B5EF4-FFF2-40B4-BE49-F238E27FC236}">
                    <a16:creationId xmlns:a16="http://schemas.microsoft.com/office/drawing/2014/main" id="{A3BE9A7E-1BA8-46F8-B318-E2ECCBFDC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73556" y="593327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4" name="Freeform 104">
                <a:extLst>
                  <a:ext uri="{FF2B5EF4-FFF2-40B4-BE49-F238E27FC236}">
                    <a16:creationId xmlns:a16="http://schemas.microsoft.com/office/drawing/2014/main" id="{5F1ADC58-BB04-4DC8-AABD-162D83F27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89016" y="246418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5" name="Freeform 113">
                <a:extLst>
                  <a:ext uri="{FF2B5EF4-FFF2-40B4-BE49-F238E27FC236}">
                    <a16:creationId xmlns:a16="http://schemas.microsoft.com/office/drawing/2014/main" id="{F994FC45-8DC0-49B0-A05A-B2B1878F3E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0357" y="4852103"/>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6" name="Freeform 114">
                <a:extLst>
                  <a:ext uri="{FF2B5EF4-FFF2-40B4-BE49-F238E27FC236}">
                    <a16:creationId xmlns:a16="http://schemas.microsoft.com/office/drawing/2014/main" id="{B0DFE4B7-ABE2-4D83-A5BC-2100890C36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3761" y="3618418"/>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7" name="Freeform 115">
                <a:extLst>
                  <a:ext uri="{FF2B5EF4-FFF2-40B4-BE49-F238E27FC236}">
                    <a16:creationId xmlns:a16="http://schemas.microsoft.com/office/drawing/2014/main" id="{3875A6F5-143B-4099-A2BA-B42D029810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38048" y="428127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8" name="Freeform 117">
                <a:extLst>
                  <a:ext uri="{FF2B5EF4-FFF2-40B4-BE49-F238E27FC236}">
                    <a16:creationId xmlns:a16="http://schemas.microsoft.com/office/drawing/2014/main" id="{D55AA3FB-BBFD-48A5-A816-17F15A8BA1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25365" y="597695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9" name="Freeform 118">
                <a:extLst>
                  <a:ext uri="{FF2B5EF4-FFF2-40B4-BE49-F238E27FC236}">
                    <a16:creationId xmlns:a16="http://schemas.microsoft.com/office/drawing/2014/main" id="{6069A188-5649-4675-BA50-263D06231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14781" y="6554638"/>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0" name="Freeform 119">
                <a:extLst>
                  <a:ext uri="{FF2B5EF4-FFF2-40B4-BE49-F238E27FC236}">
                    <a16:creationId xmlns:a16="http://schemas.microsoft.com/office/drawing/2014/main" id="{FC01152A-5489-44EF-B864-EC4DD7B316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01455" y="6286263"/>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1" name="Freeform 8">
                <a:extLst>
                  <a:ext uri="{FF2B5EF4-FFF2-40B4-BE49-F238E27FC236}">
                    <a16:creationId xmlns:a16="http://schemas.microsoft.com/office/drawing/2014/main" id="{D3CAA289-9C0C-490A-9768-49BBD637B9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82287"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2" name="Freeform 8">
                <a:extLst>
                  <a:ext uri="{FF2B5EF4-FFF2-40B4-BE49-F238E27FC236}">
                    <a16:creationId xmlns:a16="http://schemas.microsoft.com/office/drawing/2014/main" id="{0ACB33D8-7879-498C-8BC7-4C4F6ECED2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82464" y="9710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3" name="Freeform 106">
                <a:extLst>
                  <a:ext uri="{FF2B5EF4-FFF2-40B4-BE49-F238E27FC236}">
                    <a16:creationId xmlns:a16="http://schemas.microsoft.com/office/drawing/2014/main" id="{A6BB204E-D937-4C4D-BCB6-DF9F7A4063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41618" y="6714098"/>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73" name="Freeform 8">
              <a:extLst>
                <a:ext uri="{FF2B5EF4-FFF2-40B4-BE49-F238E27FC236}">
                  <a16:creationId xmlns:a16="http://schemas.microsoft.com/office/drawing/2014/main" id="{EF447936-9AA6-4873-BD6B-3A7DBBCF4E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83502" y="7475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43">
              <a:extLst>
                <a:ext uri="{FF2B5EF4-FFF2-40B4-BE49-F238E27FC236}">
                  <a16:creationId xmlns:a16="http://schemas.microsoft.com/office/drawing/2014/main" id="{CC3E0D11-92C6-4141-B7C5-5B8BA0E40E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29875" y="6000711"/>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51">
              <a:extLst>
                <a:ext uri="{FF2B5EF4-FFF2-40B4-BE49-F238E27FC236}">
                  <a16:creationId xmlns:a16="http://schemas.microsoft.com/office/drawing/2014/main" id="{CA82DB1A-E0D4-4D6D-A64A-868014C794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40382" y="577584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52">
              <a:extLst>
                <a:ext uri="{FF2B5EF4-FFF2-40B4-BE49-F238E27FC236}">
                  <a16:creationId xmlns:a16="http://schemas.microsoft.com/office/drawing/2014/main" id="{79E9E5C1-D60A-4EA8-9C04-15595A7BB4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8609" y="6434505"/>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53">
              <a:extLst>
                <a:ext uri="{FF2B5EF4-FFF2-40B4-BE49-F238E27FC236}">
                  <a16:creationId xmlns:a16="http://schemas.microsoft.com/office/drawing/2014/main" id="{BAD910CD-D57C-45DA-8A9B-5E3CD57EA6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9890" y="5548501"/>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54">
              <a:extLst>
                <a:ext uri="{FF2B5EF4-FFF2-40B4-BE49-F238E27FC236}">
                  <a16:creationId xmlns:a16="http://schemas.microsoft.com/office/drawing/2014/main" id="{5402826A-583C-4667-AEF8-DAA4269281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58217" y="6215713"/>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55">
              <a:extLst>
                <a:ext uri="{FF2B5EF4-FFF2-40B4-BE49-F238E27FC236}">
                  <a16:creationId xmlns:a16="http://schemas.microsoft.com/office/drawing/2014/main" id="{4E02EBB7-1EC6-4320-B9C9-64E237CB9C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6485" y="5348692"/>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56">
              <a:extLst>
                <a:ext uri="{FF2B5EF4-FFF2-40B4-BE49-F238E27FC236}">
                  <a16:creationId xmlns:a16="http://schemas.microsoft.com/office/drawing/2014/main" id="{C62D78D2-A229-4811-9BFA-43C28BC02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9447" y="4515392"/>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57">
              <a:extLst>
                <a:ext uri="{FF2B5EF4-FFF2-40B4-BE49-F238E27FC236}">
                  <a16:creationId xmlns:a16="http://schemas.microsoft.com/office/drawing/2014/main" id="{50D562C1-4FFF-4863-9D92-339D7D8674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40588" y="5114466"/>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59">
              <a:extLst>
                <a:ext uri="{FF2B5EF4-FFF2-40B4-BE49-F238E27FC236}">
                  <a16:creationId xmlns:a16="http://schemas.microsoft.com/office/drawing/2014/main" id="{49EA74AB-1F40-426C-9606-B571634E09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67517" y="665874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0">
              <a:extLst>
                <a:ext uri="{FF2B5EF4-FFF2-40B4-BE49-F238E27FC236}">
                  <a16:creationId xmlns:a16="http://schemas.microsoft.com/office/drawing/2014/main" id="{24E43341-2786-439A-990F-D4DA152990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50066" y="48125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1">
              <a:extLst>
                <a:ext uri="{FF2B5EF4-FFF2-40B4-BE49-F238E27FC236}">
                  <a16:creationId xmlns:a16="http://schemas.microsoft.com/office/drawing/2014/main" id="{C301CB0C-1558-41B4-B70E-2CC306AB5A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57683" y="492022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78">
              <a:extLst>
                <a:ext uri="{FF2B5EF4-FFF2-40B4-BE49-F238E27FC236}">
                  <a16:creationId xmlns:a16="http://schemas.microsoft.com/office/drawing/2014/main" id="{9EFD2F56-A311-4A9C-98DB-DD899F8451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73283" y="608534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79">
              <a:extLst>
                <a:ext uri="{FF2B5EF4-FFF2-40B4-BE49-F238E27FC236}">
                  <a16:creationId xmlns:a16="http://schemas.microsoft.com/office/drawing/2014/main" id="{EB1A7473-AA51-43BA-A524-59689C5D46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84838" y="586000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80">
              <a:extLst>
                <a:ext uri="{FF2B5EF4-FFF2-40B4-BE49-F238E27FC236}">
                  <a16:creationId xmlns:a16="http://schemas.microsoft.com/office/drawing/2014/main" id="{515EE26E-DD80-4E28-A9E4-E3C1C95930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89291" y="562547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81">
              <a:extLst>
                <a:ext uri="{FF2B5EF4-FFF2-40B4-BE49-F238E27FC236}">
                  <a16:creationId xmlns:a16="http://schemas.microsoft.com/office/drawing/2014/main" id="{6CA0BB20-E66B-4B1E-A334-03D3C79226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90291" y="45879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82">
              <a:extLst>
                <a:ext uri="{FF2B5EF4-FFF2-40B4-BE49-F238E27FC236}">
                  <a16:creationId xmlns:a16="http://schemas.microsoft.com/office/drawing/2014/main" id="{927E0985-C47E-44F1-874C-8067B5FEEF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94861" y="4831613"/>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83">
              <a:extLst>
                <a:ext uri="{FF2B5EF4-FFF2-40B4-BE49-F238E27FC236}">
                  <a16:creationId xmlns:a16="http://schemas.microsoft.com/office/drawing/2014/main" id="{F9046F3A-DBB1-4C4D-8D5B-82B836FE4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19646" y="5058270"/>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84">
              <a:extLst>
                <a:ext uri="{FF2B5EF4-FFF2-40B4-BE49-F238E27FC236}">
                  <a16:creationId xmlns:a16="http://schemas.microsoft.com/office/drawing/2014/main" id="{FE7EE438-DD14-4738-A241-20B943B35A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08630" y="627687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86">
              <a:extLst>
                <a:ext uri="{FF2B5EF4-FFF2-40B4-BE49-F238E27FC236}">
                  <a16:creationId xmlns:a16="http://schemas.microsoft.com/office/drawing/2014/main" id="{CCD6D4A0-93F3-450E-855C-A0EABF8208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22208" y="6707185"/>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89">
              <a:extLst>
                <a:ext uri="{FF2B5EF4-FFF2-40B4-BE49-F238E27FC236}">
                  <a16:creationId xmlns:a16="http://schemas.microsoft.com/office/drawing/2014/main" id="{FFC49BA2-2C2F-4532-8C33-1DB7C24A9D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40314" y="5335087"/>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90">
              <a:extLst>
                <a:ext uri="{FF2B5EF4-FFF2-40B4-BE49-F238E27FC236}">
                  <a16:creationId xmlns:a16="http://schemas.microsoft.com/office/drawing/2014/main" id="{B9C3E3E0-3543-4DB4-9553-C483590B4F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94500" y="4796228"/>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05">
              <a:extLst>
                <a:ext uri="{FF2B5EF4-FFF2-40B4-BE49-F238E27FC236}">
                  <a16:creationId xmlns:a16="http://schemas.microsoft.com/office/drawing/2014/main" id="{D1611641-4970-4C93-B005-82D774C7A4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42851" y="4806487"/>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06">
              <a:extLst>
                <a:ext uri="{FF2B5EF4-FFF2-40B4-BE49-F238E27FC236}">
                  <a16:creationId xmlns:a16="http://schemas.microsoft.com/office/drawing/2014/main" id="{40083E90-33FD-4861-8B17-340056901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59418" y="61952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07">
              <a:extLst>
                <a:ext uri="{FF2B5EF4-FFF2-40B4-BE49-F238E27FC236}">
                  <a16:creationId xmlns:a16="http://schemas.microsoft.com/office/drawing/2014/main" id="{94952852-5E0A-47E7-B0C6-F92962CC25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54157" y="4530841"/>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08">
              <a:extLst>
                <a:ext uri="{FF2B5EF4-FFF2-40B4-BE49-F238E27FC236}">
                  <a16:creationId xmlns:a16="http://schemas.microsoft.com/office/drawing/2014/main" id="{3EA0ADD2-2C5C-4EBB-AC72-FE268D4C6A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75038" y="5591969"/>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09">
              <a:extLst>
                <a:ext uri="{FF2B5EF4-FFF2-40B4-BE49-F238E27FC236}">
                  <a16:creationId xmlns:a16="http://schemas.microsoft.com/office/drawing/2014/main" id="{CCF7EDDF-9DA6-4F4F-A8D9-6F9D608F97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59054" y="509635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10">
              <a:extLst>
                <a:ext uri="{FF2B5EF4-FFF2-40B4-BE49-F238E27FC236}">
                  <a16:creationId xmlns:a16="http://schemas.microsoft.com/office/drawing/2014/main" id="{B4ACE8BD-5655-44BC-9DD6-5791448B2B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8783" y="6425985"/>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11">
              <a:extLst>
                <a:ext uri="{FF2B5EF4-FFF2-40B4-BE49-F238E27FC236}">
                  <a16:creationId xmlns:a16="http://schemas.microsoft.com/office/drawing/2014/main" id="{6C8B78B0-ADF5-4E39-8488-83382AF0DA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4039" y="5365413"/>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12">
              <a:extLst>
                <a:ext uri="{FF2B5EF4-FFF2-40B4-BE49-F238E27FC236}">
                  <a16:creationId xmlns:a16="http://schemas.microsoft.com/office/drawing/2014/main" id="{07597995-748E-4B55-A4B9-DF71D499FF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7829" y="588977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32">
              <a:extLst>
                <a:ext uri="{FF2B5EF4-FFF2-40B4-BE49-F238E27FC236}">
                  <a16:creationId xmlns:a16="http://schemas.microsoft.com/office/drawing/2014/main" id="{28639BDB-3882-43F7-93C4-66E9F7E41D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4021" y="3479196"/>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33">
              <a:extLst>
                <a:ext uri="{FF2B5EF4-FFF2-40B4-BE49-F238E27FC236}">
                  <a16:creationId xmlns:a16="http://schemas.microsoft.com/office/drawing/2014/main" id="{8A0AF7DA-1B05-49CD-8367-3C63151C38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7018" y="241889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34">
              <a:extLst>
                <a:ext uri="{FF2B5EF4-FFF2-40B4-BE49-F238E27FC236}">
                  <a16:creationId xmlns:a16="http://schemas.microsoft.com/office/drawing/2014/main" id="{9F93108D-4661-454E-8F6E-63F910B186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49926" y="1412594"/>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35">
              <a:extLst>
                <a:ext uri="{FF2B5EF4-FFF2-40B4-BE49-F238E27FC236}">
                  <a16:creationId xmlns:a16="http://schemas.microsoft.com/office/drawing/2014/main" id="{87E22E6B-5EC7-473E-9BDF-DDAA9A6474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43732" y="186616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36">
              <a:extLst>
                <a:ext uri="{FF2B5EF4-FFF2-40B4-BE49-F238E27FC236}">
                  <a16:creationId xmlns:a16="http://schemas.microsoft.com/office/drawing/2014/main" id="{CADF4DD2-27C7-454B-9F32-B2707E0FCC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2389" y="731937"/>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37">
              <a:extLst>
                <a:ext uri="{FF2B5EF4-FFF2-40B4-BE49-F238E27FC236}">
                  <a16:creationId xmlns:a16="http://schemas.microsoft.com/office/drawing/2014/main" id="{718D23B6-4347-4B9E-B3EF-A0A9A13EF3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89866" y="3699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38">
              <a:extLst>
                <a:ext uri="{FF2B5EF4-FFF2-40B4-BE49-F238E27FC236}">
                  <a16:creationId xmlns:a16="http://schemas.microsoft.com/office/drawing/2014/main" id="{D1448697-37CA-47CF-8C3D-F2DF2383A7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69791" y="1911761"/>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39">
              <a:extLst>
                <a:ext uri="{FF2B5EF4-FFF2-40B4-BE49-F238E27FC236}">
                  <a16:creationId xmlns:a16="http://schemas.microsoft.com/office/drawing/2014/main" id="{F5D8564C-C91F-4081-B3D0-99AC95260A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4138" y="1658399"/>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40">
              <a:extLst>
                <a:ext uri="{FF2B5EF4-FFF2-40B4-BE49-F238E27FC236}">
                  <a16:creationId xmlns:a16="http://schemas.microsoft.com/office/drawing/2014/main" id="{E0DFDBCB-F6B7-4C88-8692-AA6C4631EE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5630" y="4201698"/>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41">
              <a:extLst>
                <a:ext uri="{FF2B5EF4-FFF2-40B4-BE49-F238E27FC236}">
                  <a16:creationId xmlns:a16="http://schemas.microsoft.com/office/drawing/2014/main" id="{03DC3BAD-FDE4-4699-A9B7-0EAF537E3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2389" y="52440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42">
              <a:extLst>
                <a:ext uri="{FF2B5EF4-FFF2-40B4-BE49-F238E27FC236}">
                  <a16:creationId xmlns:a16="http://schemas.microsoft.com/office/drawing/2014/main" id="{74D2A2BB-B355-444B-A825-BC3124E74D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07663" y="63461"/>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44">
              <a:extLst>
                <a:ext uri="{FF2B5EF4-FFF2-40B4-BE49-F238E27FC236}">
                  <a16:creationId xmlns:a16="http://schemas.microsoft.com/office/drawing/2014/main" id="{6BA13D45-647D-469B-A330-6A1E7C30C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93723" y="2715738"/>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45">
              <a:extLst>
                <a:ext uri="{FF2B5EF4-FFF2-40B4-BE49-F238E27FC236}">
                  <a16:creationId xmlns:a16="http://schemas.microsoft.com/office/drawing/2014/main" id="{582FD052-32A0-4DE5-8E13-61623B628E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002582" y="1040316"/>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46">
              <a:extLst>
                <a:ext uri="{FF2B5EF4-FFF2-40B4-BE49-F238E27FC236}">
                  <a16:creationId xmlns:a16="http://schemas.microsoft.com/office/drawing/2014/main" id="{B568485A-4DD9-45DC-A69C-52B08C6E99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6562" y="3969079"/>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47">
              <a:extLst>
                <a:ext uri="{FF2B5EF4-FFF2-40B4-BE49-F238E27FC236}">
                  <a16:creationId xmlns:a16="http://schemas.microsoft.com/office/drawing/2014/main" id="{F0289B14-9A38-4873-B5E4-B2AF9B9F48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91833" y="2953392"/>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48">
              <a:extLst>
                <a:ext uri="{FF2B5EF4-FFF2-40B4-BE49-F238E27FC236}">
                  <a16:creationId xmlns:a16="http://schemas.microsoft.com/office/drawing/2014/main" id="{4DFB9DAA-1189-41D2-B2DA-A0C618361A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010754" y="318604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49">
              <a:extLst>
                <a:ext uri="{FF2B5EF4-FFF2-40B4-BE49-F238E27FC236}">
                  <a16:creationId xmlns:a16="http://schemas.microsoft.com/office/drawing/2014/main" id="{CA0ECA5A-2C52-4A35-9066-80A01F7E08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018344" y="291930"/>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62">
              <a:extLst>
                <a:ext uri="{FF2B5EF4-FFF2-40B4-BE49-F238E27FC236}">
                  <a16:creationId xmlns:a16="http://schemas.microsoft.com/office/drawing/2014/main" id="{3969E6EE-0CB6-4C99-A3B8-422FBD6D3A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03486" y="3855812"/>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63">
              <a:extLst>
                <a:ext uri="{FF2B5EF4-FFF2-40B4-BE49-F238E27FC236}">
                  <a16:creationId xmlns:a16="http://schemas.microsoft.com/office/drawing/2014/main" id="{A2C89BE4-E8EA-4862-A49F-74E984B419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21370" y="2668238"/>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64">
              <a:extLst>
                <a:ext uri="{FF2B5EF4-FFF2-40B4-BE49-F238E27FC236}">
                  <a16:creationId xmlns:a16="http://schemas.microsoft.com/office/drawing/2014/main" id="{78DD5330-374E-43EA-B7D6-10BA1F2762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37469" y="4098824"/>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65">
              <a:extLst>
                <a:ext uri="{FF2B5EF4-FFF2-40B4-BE49-F238E27FC236}">
                  <a16:creationId xmlns:a16="http://schemas.microsoft.com/office/drawing/2014/main" id="{EBC8CDE9-3229-43F8-A3C1-47A48F36BB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52788" y="2976026"/>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66">
              <a:extLst>
                <a:ext uri="{FF2B5EF4-FFF2-40B4-BE49-F238E27FC236}">
                  <a16:creationId xmlns:a16="http://schemas.microsoft.com/office/drawing/2014/main" id="{623FE43E-D941-409A-8679-EACA240146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55259" y="1396948"/>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67">
              <a:extLst>
                <a:ext uri="{FF2B5EF4-FFF2-40B4-BE49-F238E27FC236}">
                  <a16:creationId xmlns:a16="http://schemas.microsoft.com/office/drawing/2014/main" id="{1240FB87-B56D-42D4-BB5C-D35C7FB391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48495" y="2174398"/>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68">
              <a:extLst>
                <a:ext uri="{FF2B5EF4-FFF2-40B4-BE49-F238E27FC236}">
                  <a16:creationId xmlns:a16="http://schemas.microsoft.com/office/drawing/2014/main" id="{0E8F864D-8E69-4D35-9BEA-5BC7B0319F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63642" y="351142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69">
              <a:extLst>
                <a:ext uri="{FF2B5EF4-FFF2-40B4-BE49-F238E27FC236}">
                  <a16:creationId xmlns:a16="http://schemas.microsoft.com/office/drawing/2014/main" id="{961ED267-A8A8-4A92-AA7D-130EF69D79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55142" y="1114703"/>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70">
              <a:extLst>
                <a:ext uri="{FF2B5EF4-FFF2-40B4-BE49-F238E27FC236}">
                  <a16:creationId xmlns:a16="http://schemas.microsoft.com/office/drawing/2014/main" id="{D73E611B-EF5E-4E4B-93BA-0BAD56982C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04221" y="55886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71">
              <a:extLst>
                <a:ext uri="{FF2B5EF4-FFF2-40B4-BE49-F238E27FC236}">
                  <a16:creationId xmlns:a16="http://schemas.microsoft.com/office/drawing/2014/main" id="{6A5AADC7-B0CE-4F14-A4FE-B5F852D412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56891" y="1656570"/>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72">
              <a:extLst>
                <a:ext uri="{FF2B5EF4-FFF2-40B4-BE49-F238E27FC236}">
                  <a16:creationId xmlns:a16="http://schemas.microsoft.com/office/drawing/2014/main" id="{150B1A56-3AEB-4922-A18D-15B3A9E911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60154" y="1883429"/>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73">
              <a:extLst>
                <a:ext uri="{FF2B5EF4-FFF2-40B4-BE49-F238E27FC236}">
                  <a16:creationId xmlns:a16="http://schemas.microsoft.com/office/drawing/2014/main" id="{93CB2ECB-40C7-4CFF-8B96-49D84DBDED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65028" y="2389592"/>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74">
              <a:extLst>
                <a:ext uri="{FF2B5EF4-FFF2-40B4-BE49-F238E27FC236}">
                  <a16:creationId xmlns:a16="http://schemas.microsoft.com/office/drawing/2014/main" id="{77082064-D677-4175-9DF3-4AAA29246B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81126" y="77258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75">
              <a:extLst>
                <a:ext uri="{FF2B5EF4-FFF2-40B4-BE49-F238E27FC236}">
                  <a16:creationId xmlns:a16="http://schemas.microsoft.com/office/drawing/2014/main" id="{793C90AC-25CB-4BA8-BA64-3BE8674DBA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94978" y="4360624"/>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77">
              <a:extLst>
                <a:ext uri="{FF2B5EF4-FFF2-40B4-BE49-F238E27FC236}">
                  <a16:creationId xmlns:a16="http://schemas.microsoft.com/office/drawing/2014/main" id="{B559AEC6-6EB2-4DB6-AC71-4288F29C33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66692" y="31996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85">
              <a:extLst>
                <a:ext uri="{FF2B5EF4-FFF2-40B4-BE49-F238E27FC236}">
                  <a16:creationId xmlns:a16="http://schemas.microsoft.com/office/drawing/2014/main" id="{FA44E75F-1E67-4CE5-9031-B51E54BBD4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04360" y="34975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87">
              <a:extLst>
                <a:ext uri="{FF2B5EF4-FFF2-40B4-BE49-F238E27FC236}">
                  <a16:creationId xmlns:a16="http://schemas.microsoft.com/office/drawing/2014/main" id="{5FAED826-72E1-4FD0-B991-CA76C09309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09792" y="13324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88">
              <a:extLst>
                <a:ext uri="{FF2B5EF4-FFF2-40B4-BE49-F238E27FC236}">
                  <a16:creationId xmlns:a16="http://schemas.microsoft.com/office/drawing/2014/main" id="{84FB6649-2CD7-4260-B0FC-6D2AE0356F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37724" y="117088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91">
              <a:extLst>
                <a:ext uri="{FF2B5EF4-FFF2-40B4-BE49-F238E27FC236}">
                  <a16:creationId xmlns:a16="http://schemas.microsoft.com/office/drawing/2014/main" id="{549A4CFC-747E-4FF8-B1CB-3878D0F67D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6185" y="4035772"/>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92">
              <a:extLst>
                <a:ext uri="{FF2B5EF4-FFF2-40B4-BE49-F238E27FC236}">
                  <a16:creationId xmlns:a16="http://schemas.microsoft.com/office/drawing/2014/main" id="{926EB012-839E-4A90-8339-873848A70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4991" y="435813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93">
              <a:extLst>
                <a:ext uri="{FF2B5EF4-FFF2-40B4-BE49-F238E27FC236}">
                  <a16:creationId xmlns:a16="http://schemas.microsoft.com/office/drawing/2014/main" id="{6D11170A-0249-475C-8E0C-0B794CB95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8782" y="351703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94">
              <a:extLst>
                <a:ext uri="{FF2B5EF4-FFF2-40B4-BE49-F238E27FC236}">
                  <a16:creationId xmlns:a16="http://schemas.microsoft.com/office/drawing/2014/main" id="{19D2AE1F-D795-4379-8688-1424DF2CB0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23042" y="1411186"/>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95">
              <a:extLst>
                <a:ext uri="{FF2B5EF4-FFF2-40B4-BE49-F238E27FC236}">
                  <a16:creationId xmlns:a16="http://schemas.microsoft.com/office/drawing/2014/main" id="{5BBCD765-B709-48E1-83D4-A27FE1A93D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25073" y="37439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96">
              <a:extLst>
                <a:ext uri="{FF2B5EF4-FFF2-40B4-BE49-F238E27FC236}">
                  <a16:creationId xmlns:a16="http://schemas.microsoft.com/office/drawing/2014/main" id="{EB89A6EA-89CC-47C5-B923-048A0F93A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30443" y="319750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97">
              <a:extLst>
                <a:ext uri="{FF2B5EF4-FFF2-40B4-BE49-F238E27FC236}">
                  <a16:creationId xmlns:a16="http://schemas.microsoft.com/office/drawing/2014/main" id="{70AB87C5-FC79-4517-89A3-88FB0D0416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30174" y="2106723"/>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98">
              <a:extLst>
                <a:ext uri="{FF2B5EF4-FFF2-40B4-BE49-F238E27FC236}">
                  <a16:creationId xmlns:a16="http://schemas.microsoft.com/office/drawing/2014/main" id="{374FDB0C-76EC-43C7-B107-3307B2AEF5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17760" y="2536486"/>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99">
              <a:extLst>
                <a:ext uri="{FF2B5EF4-FFF2-40B4-BE49-F238E27FC236}">
                  <a16:creationId xmlns:a16="http://schemas.microsoft.com/office/drawing/2014/main" id="{4982B2F4-4898-4A23-BEC7-E2AD33BB0E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03085" y="22861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00">
              <a:extLst>
                <a:ext uri="{FF2B5EF4-FFF2-40B4-BE49-F238E27FC236}">
                  <a16:creationId xmlns:a16="http://schemas.microsoft.com/office/drawing/2014/main" id="{AB2B45CE-3C84-4FE3-8409-31C49E8285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34851" y="2893356"/>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01">
              <a:extLst>
                <a:ext uri="{FF2B5EF4-FFF2-40B4-BE49-F238E27FC236}">
                  <a16:creationId xmlns:a16="http://schemas.microsoft.com/office/drawing/2014/main" id="{48A088C2-5E77-4673-A7D7-8E46E7D3D5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30387" y="16973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102">
              <a:extLst>
                <a:ext uri="{FF2B5EF4-FFF2-40B4-BE49-F238E27FC236}">
                  <a16:creationId xmlns:a16="http://schemas.microsoft.com/office/drawing/2014/main" id="{9642E919-6BCB-41DA-AAAE-3F123486DE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51044" y="1119054"/>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103">
              <a:extLst>
                <a:ext uri="{FF2B5EF4-FFF2-40B4-BE49-F238E27FC236}">
                  <a16:creationId xmlns:a16="http://schemas.microsoft.com/office/drawing/2014/main" id="{5AA62CEA-121A-4FF6-8B2E-196D225C4A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48641" y="845367"/>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104">
              <a:extLst>
                <a:ext uri="{FF2B5EF4-FFF2-40B4-BE49-F238E27FC236}">
                  <a16:creationId xmlns:a16="http://schemas.microsoft.com/office/drawing/2014/main" id="{E496206E-9EDD-47A7-BAD9-4460167BC5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66993" y="441156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113">
              <a:extLst>
                <a:ext uri="{FF2B5EF4-FFF2-40B4-BE49-F238E27FC236}">
                  <a16:creationId xmlns:a16="http://schemas.microsoft.com/office/drawing/2014/main" id="{9FD93BF0-96C1-4231-8230-3C1A33BBAB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2993" y="2020378"/>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114">
              <a:extLst>
                <a:ext uri="{FF2B5EF4-FFF2-40B4-BE49-F238E27FC236}">
                  <a16:creationId xmlns:a16="http://schemas.microsoft.com/office/drawing/2014/main" id="{D7F3D675-753D-4312-87A9-040E98F8F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3133" y="3257328"/>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15">
              <a:extLst>
                <a:ext uri="{FF2B5EF4-FFF2-40B4-BE49-F238E27FC236}">
                  <a16:creationId xmlns:a16="http://schemas.microsoft.com/office/drawing/2014/main" id="{7D09B9D8-373A-417E-A5B0-8AEF1F2371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8846" y="2594474"/>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17">
              <a:extLst>
                <a:ext uri="{FF2B5EF4-FFF2-40B4-BE49-F238E27FC236}">
                  <a16:creationId xmlns:a16="http://schemas.microsoft.com/office/drawing/2014/main" id="{CBBBD0AC-7990-427B-BE17-2C8D66D559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30644" y="89879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18">
              <a:extLst>
                <a:ext uri="{FF2B5EF4-FFF2-40B4-BE49-F238E27FC236}">
                  <a16:creationId xmlns:a16="http://schemas.microsoft.com/office/drawing/2014/main" id="{93003F2B-C96E-47B5-B7E2-E5B05ED4DD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7164" y="230530"/>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19">
              <a:extLst>
                <a:ext uri="{FF2B5EF4-FFF2-40B4-BE49-F238E27FC236}">
                  <a16:creationId xmlns:a16="http://schemas.microsoft.com/office/drawing/2014/main" id="{C4F54194-E568-4482-9066-F67B8FF74B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34035" y="44423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8">
              <a:extLst>
                <a:ext uri="{FF2B5EF4-FFF2-40B4-BE49-F238E27FC236}">
                  <a16:creationId xmlns:a16="http://schemas.microsoft.com/office/drawing/2014/main" id="{8F0F7188-5F84-4C7B-B78A-BF32127EA0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22620" y="651663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8">
              <a:extLst>
                <a:ext uri="{FF2B5EF4-FFF2-40B4-BE49-F238E27FC236}">
                  <a16:creationId xmlns:a16="http://schemas.microsoft.com/office/drawing/2014/main" id="{4F8239CD-C1A6-4DD8-8B1D-FE18CE85E9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49481" y="669622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7" name="Graphic 6" descr="Lightbulb">
            <a:extLst>
              <a:ext uri="{FF2B5EF4-FFF2-40B4-BE49-F238E27FC236}">
                <a16:creationId xmlns:a16="http://schemas.microsoft.com/office/drawing/2014/main" id="{44FFB3CC-FD04-A6DE-FD6D-D62C078CFE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41640" y="1245842"/>
            <a:ext cx="4517695" cy="4517695"/>
          </a:xfrm>
          <a:prstGeom prst="rect">
            <a:avLst/>
          </a:prstGeom>
        </p:spPr>
      </p:pic>
      <p:sp>
        <p:nvSpPr>
          <p:cNvPr id="3" name="TextBox 2">
            <a:extLst>
              <a:ext uri="{FF2B5EF4-FFF2-40B4-BE49-F238E27FC236}">
                <a16:creationId xmlns:a16="http://schemas.microsoft.com/office/drawing/2014/main" id="{C76FC431-829F-A74E-AC26-CE56360D67B5}"/>
              </a:ext>
            </a:extLst>
          </p:cNvPr>
          <p:cNvSpPr txBox="1"/>
          <p:nvPr/>
        </p:nvSpPr>
        <p:spPr>
          <a:xfrm>
            <a:off x="1160512" y="3377607"/>
            <a:ext cx="5838855" cy="923330"/>
          </a:xfrm>
          <a:prstGeom prst="rect">
            <a:avLst/>
          </a:prstGeom>
          <a:noFill/>
        </p:spPr>
        <p:txBody>
          <a:bodyPr wrap="square" rtlCol="0">
            <a:spAutoFit/>
          </a:bodyPr>
          <a:lstStyle/>
          <a:p>
            <a:pPr algn="ctr"/>
            <a:r>
              <a:rPr lang="en-US" b="0" i="0" u="none" strike="noStrike" dirty="0">
                <a:solidFill>
                  <a:schemeClr val="tx2">
                    <a:lumMod val="25000"/>
                    <a:lumOff val="75000"/>
                  </a:schemeClr>
                </a:solidFill>
                <a:effectLst/>
                <a:latin typeface="Söhne"/>
              </a:rPr>
              <a:t>Now that I have an idea of which design practices I could include in my building, I will have a look at some already existing sustainable buildings and get inspiration from them!</a:t>
            </a:r>
            <a:endParaRPr lang="en-US" dirty="0">
              <a:solidFill>
                <a:schemeClr val="tx2">
                  <a:lumMod val="25000"/>
                  <a:lumOff val="75000"/>
                </a:schemeClr>
              </a:solidFill>
            </a:endParaRPr>
          </a:p>
        </p:txBody>
      </p:sp>
      <p:pic>
        <p:nvPicPr>
          <p:cNvPr id="4" name="Picture 3">
            <a:extLst>
              <a:ext uri="{FF2B5EF4-FFF2-40B4-BE49-F238E27FC236}">
                <a16:creationId xmlns:a16="http://schemas.microsoft.com/office/drawing/2014/main" id="{F02C4B83-4171-AE02-1072-EB672AD4BA3D}"/>
              </a:ext>
            </a:extLst>
          </p:cNvPr>
          <p:cNvPicPr>
            <a:picLocks noChangeAspect="1"/>
          </p:cNvPicPr>
          <p:nvPr/>
        </p:nvPicPr>
        <p:blipFill rotWithShape="1">
          <a:blip r:embed="rId4"/>
          <a:srcRect l="25308" t="-191" r="24754" b="69896"/>
          <a:stretch/>
        </p:blipFill>
        <p:spPr>
          <a:xfrm>
            <a:off x="2662563" y="4255539"/>
            <a:ext cx="2725900" cy="1699615"/>
          </a:xfrm>
          <a:prstGeom prst="rect">
            <a:avLst/>
          </a:prstGeom>
        </p:spPr>
      </p:pic>
    </p:spTree>
    <p:extLst>
      <p:ext uri="{BB962C8B-B14F-4D97-AF65-F5344CB8AC3E}">
        <p14:creationId xmlns:p14="http://schemas.microsoft.com/office/powerpoint/2010/main" val="3834182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32" name="Group 1131">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1133"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34"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35"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36"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37"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38"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39"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0"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1"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2"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3"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4"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5"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6"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7"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8"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9"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0"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1"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2"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3"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4"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5"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6"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7"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8"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9"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0"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1"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2"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3"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4"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5"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6"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7"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8"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9"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0"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1"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2"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3"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4"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5"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6"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7"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8"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9"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0"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1"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2"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3"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4"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5"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6"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7"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8"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9"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1191" name="Rectangle 1190">
            <a:extLst>
              <a:ext uri="{FF2B5EF4-FFF2-40B4-BE49-F238E27FC236}">
                <a16:creationId xmlns:a16="http://schemas.microsoft.com/office/drawing/2014/main" id="{58789E63-C78D-4210-8A38-DD6FB3B6B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enter for Sustainable Landscapes: One of the Greenest Buildings, Museums  and Gardens in the World | Phipps Conservatory and Botanical Gardens |  Pittsburgh PA">
            <a:extLst>
              <a:ext uri="{FF2B5EF4-FFF2-40B4-BE49-F238E27FC236}">
                <a16:creationId xmlns:a16="http://schemas.microsoft.com/office/drawing/2014/main" id="{773D207A-D6D2-AB99-D78F-36E6AC007A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193" name="Rectangle 1192">
            <a:extLst>
              <a:ext uri="{FF2B5EF4-FFF2-40B4-BE49-F238E27FC236}">
                <a16:creationId xmlns:a16="http://schemas.microsoft.com/office/drawing/2014/main" id="{9DE10C47-AF4B-43D9-ACC0-A3FB23B11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202967" cy="3974353"/>
          </a:xfrm>
          <a:prstGeom prst="rect">
            <a:avLst/>
          </a:prstGeom>
          <a:gradFill>
            <a:gsLst>
              <a:gs pos="100000">
                <a:srgbClr val="000000">
                  <a:alpha val="0"/>
                </a:srgbClr>
              </a:gs>
              <a:gs pos="0">
                <a:schemeClr val="tx1"/>
              </a:gs>
              <a:gs pos="0">
                <a:srgbClr val="000000">
                  <a:alpha val="48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14FE8-6DCE-A01C-7671-34F5A93EDA99}"/>
              </a:ext>
            </a:extLst>
          </p:cNvPr>
          <p:cNvSpPr>
            <a:spLocks noGrp="1"/>
          </p:cNvSpPr>
          <p:nvPr>
            <p:ph type="title"/>
          </p:nvPr>
        </p:nvSpPr>
        <p:spPr>
          <a:xfrm>
            <a:off x="2017687" y="105061"/>
            <a:ext cx="8174389" cy="1757082"/>
          </a:xfrm>
        </p:spPr>
        <p:txBody>
          <a:bodyPr vert="horz" lIns="91440" tIns="45720" rIns="91440" bIns="45720" rtlCol="0" anchor="b">
            <a:normAutofit/>
          </a:bodyPr>
          <a:lstStyle/>
          <a:p>
            <a:pPr algn="ctr">
              <a:lnSpc>
                <a:spcPct val="90000"/>
              </a:lnSpc>
            </a:pPr>
            <a:r>
              <a:rPr lang="en-US" sz="3800" dirty="0">
                <a:solidFill>
                  <a:srgbClr val="FFFFFF"/>
                </a:solidFill>
              </a:rPr>
              <a:t>Center for Sustainable Landscapes (Pennsylvania, USA)</a:t>
            </a:r>
          </a:p>
        </p:txBody>
      </p:sp>
    </p:spTree>
    <p:extLst>
      <p:ext uri="{BB962C8B-B14F-4D97-AF65-F5344CB8AC3E}">
        <p14:creationId xmlns:p14="http://schemas.microsoft.com/office/powerpoint/2010/main" val="187707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5A2A82D1-B994-4E61-85AD-012AFF6830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86949ED1-AC09-4CA4-829B-87F834695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 y="5267"/>
            <a:ext cx="12192000" cy="6847466"/>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14FE8-6DCE-A01C-7671-34F5A93EDA99}"/>
              </a:ext>
            </a:extLst>
          </p:cNvPr>
          <p:cNvSpPr>
            <a:spLocks noGrp="1"/>
          </p:cNvSpPr>
          <p:nvPr>
            <p:ph type="title"/>
          </p:nvPr>
        </p:nvSpPr>
        <p:spPr>
          <a:xfrm>
            <a:off x="699675" y="606831"/>
            <a:ext cx="3313708" cy="1372823"/>
          </a:xfrm>
        </p:spPr>
        <p:txBody>
          <a:bodyPr vert="horz" lIns="91440" tIns="45720" rIns="91440" bIns="45720" rtlCol="0" anchor="ctr">
            <a:normAutofit fontScale="90000"/>
          </a:bodyPr>
          <a:lstStyle/>
          <a:p>
            <a:pPr>
              <a:lnSpc>
                <a:spcPct val="90000"/>
              </a:lnSpc>
            </a:pPr>
            <a:r>
              <a:rPr lang="en-US" sz="3400" kern="1200" dirty="0">
                <a:solidFill>
                  <a:schemeClr val="tx2"/>
                </a:solidFill>
                <a:latin typeface="+mj-lt"/>
                <a:ea typeface="+mj-ea"/>
                <a:cs typeface="+mj-cs"/>
              </a:rPr>
              <a:t>Center for Sustainable Landscapes</a:t>
            </a:r>
          </a:p>
        </p:txBody>
      </p:sp>
      <p:sp>
        <p:nvSpPr>
          <p:cNvPr id="8" name="TextBox 7">
            <a:extLst>
              <a:ext uri="{FF2B5EF4-FFF2-40B4-BE49-F238E27FC236}">
                <a16:creationId xmlns:a16="http://schemas.microsoft.com/office/drawing/2014/main" id="{3AF9D874-C391-6242-A4D6-5F2D5A9FCD03}"/>
              </a:ext>
            </a:extLst>
          </p:cNvPr>
          <p:cNvSpPr txBox="1"/>
          <p:nvPr/>
        </p:nvSpPr>
        <p:spPr>
          <a:xfrm>
            <a:off x="590687" y="2251012"/>
            <a:ext cx="3230091" cy="4322450"/>
          </a:xfrm>
          <a:prstGeom prst="rect">
            <a:avLst/>
          </a:prstGeom>
        </p:spPr>
        <p:txBody>
          <a:bodyPr vert="horz" lIns="91440" tIns="45720" rIns="91440" bIns="45720" rtlCol="0">
            <a:normAutofit fontScale="92500" lnSpcReduction="10000"/>
          </a:bodyPr>
          <a:lstStyle/>
          <a:p>
            <a:pPr>
              <a:lnSpc>
                <a:spcPct val="150000"/>
              </a:lnSpc>
              <a:spcAft>
                <a:spcPts val="600"/>
              </a:spcAft>
              <a:buClr>
                <a:schemeClr val="bg2">
                  <a:lumMod val="75000"/>
                </a:schemeClr>
              </a:buClr>
            </a:pPr>
            <a:r>
              <a:rPr lang="en-US" sz="1400" b="0" i="0" u="none" strike="noStrike" dirty="0">
                <a:solidFill>
                  <a:schemeClr val="tx2"/>
                </a:solidFill>
                <a:effectLst/>
              </a:rPr>
              <a:t>Located at Phipps Conservatory and Botanical Gardens (Pennsylvania)</a:t>
            </a:r>
          </a:p>
          <a:p>
            <a:pPr marL="285750" indent="-285750">
              <a:lnSpc>
                <a:spcPct val="150000"/>
              </a:lnSpc>
              <a:spcAft>
                <a:spcPts val="600"/>
              </a:spcAft>
              <a:buClr>
                <a:schemeClr val="bg2">
                  <a:lumMod val="75000"/>
                </a:schemeClr>
              </a:buClr>
              <a:buFont typeface="Arial" panose="020B0604020202020204" pitchFamily="34" charset="0"/>
              <a:buChar char="•"/>
            </a:pPr>
            <a:r>
              <a:rPr lang="en-US" sz="1400" b="1" i="0" u="none" strike="noStrike" dirty="0">
                <a:solidFill>
                  <a:schemeClr val="tx2"/>
                </a:solidFill>
                <a:effectLst/>
              </a:rPr>
              <a:t>This center is one of the greenest buildings in the world</a:t>
            </a:r>
          </a:p>
          <a:p>
            <a:pPr marL="285750" indent="-285750">
              <a:lnSpc>
                <a:spcPct val="150000"/>
              </a:lnSpc>
              <a:spcAft>
                <a:spcPts val="600"/>
              </a:spcAft>
              <a:buClr>
                <a:schemeClr val="bg2">
                  <a:lumMod val="75000"/>
                </a:schemeClr>
              </a:buClr>
              <a:buFont typeface="Arial" panose="020B0604020202020204" pitchFamily="34" charset="0"/>
              <a:buChar char="•"/>
            </a:pPr>
            <a:r>
              <a:rPr lang="en-US" sz="1400" dirty="0">
                <a:solidFill>
                  <a:schemeClr val="tx2"/>
                </a:solidFill>
              </a:rPr>
              <a:t>A</a:t>
            </a:r>
            <a:r>
              <a:rPr lang="en-US" sz="1400" b="0" i="0" u="none" strike="noStrike" dirty="0">
                <a:solidFill>
                  <a:schemeClr val="tx2"/>
                </a:solidFill>
                <a:effectLst/>
              </a:rPr>
              <a:t>chieves the highest certifications from the Living Building Challenge, LEED Platinum, SITES Platinum, and WELL Platinum</a:t>
            </a:r>
          </a:p>
          <a:p>
            <a:pPr marL="285750" indent="-285750">
              <a:lnSpc>
                <a:spcPct val="150000"/>
              </a:lnSpc>
              <a:spcAft>
                <a:spcPts val="600"/>
              </a:spcAft>
              <a:buClr>
                <a:schemeClr val="bg2">
                  <a:lumMod val="75000"/>
                </a:schemeClr>
              </a:buClr>
              <a:buFont typeface="Arial" panose="020B0604020202020204" pitchFamily="34" charset="0"/>
              <a:buChar char="•"/>
            </a:pPr>
            <a:r>
              <a:rPr lang="en-US" sz="1400" b="0" i="0" u="none" strike="noStrike" dirty="0">
                <a:solidFill>
                  <a:schemeClr val="tx2"/>
                </a:solidFill>
                <a:effectLst/>
              </a:rPr>
              <a:t>The center features </a:t>
            </a:r>
            <a:r>
              <a:rPr lang="en-US" sz="1400" b="1" i="0" u="none" strike="noStrike" dirty="0">
                <a:solidFill>
                  <a:schemeClr val="tx2"/>
                </a:solidFill>
                <a:effectLst/>
              </a:rPr>
              <a:t>a net-zero energy and water system, a green roof, a solar array, a wind turbine, a geothermal system, a rain garden, a lagoon, and a constructed wetland</a:t>
            </a:r>
            <a:r>
              <a:rPr lang="en-US" sz="1400" b="0" i="0" u="none" strike="noStrike" dirty="0">
                <a:solidFill>
                  <a:schemeClr val="tx2"/>
                </a:solidFill>
                <a:effectLst/>
              </a:rPr>
              <a:t>.</a:t>
            </a:r>
          </a:p>
          <a:p>
            <a:pPr marL="285750" indent="-285750">
              <a:lnSpc>
                <a:spcPct val="150000"/>
              </a:lnSpc>
              <a:spcAft>
                <a:spcPts val="600"/>
              </a:spcAft>
              <a:buClr>
                <a:schemeClr val="bg2">
                  <a:lumMod val="75000"/>
                </a:schemeClr>
              </a:buClr>
              <a:buFont typeface="Arial" panose="020B0604020202020204" pitchFamily="34" charset="0"/>
              <a:buChar char="•"/>
            </a:pPr>
            <a:endParaRPr lang="en-US" sz="1400" b="0" i="0" u="none" strike="noStrike" dirty="0">
              <a:solidFill>
                <a:schemeClr val="tx2"/>
              </a:solidFill>
              <a:effectLst/>
            </a:endParaRPr>
          </a:p>
        </p:txBody>
      </p:sp>
      <p:pic>
        <p:nvPicPr>
          <p:cNvPr id="1028" name="Picture 4" descr="Center for Sustainable Landscapes | 2012-10-16 | Architectural Record">
            <a:extLst>
              <a:ext uri="{FF2B5EF4-FFF2-40B4-BE49-F238E27FC236}">
                <a16:creationId xmlns:a16="http://schemas.microsoft.com/office/drawing/2014/main" id="{3E9EB4B4-B562-A619-EBD9-1CDCE11547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034" b="5"/>
          <a:stretch/>
        </p:blipFill>
        <p:spPr bwMode="auto">
          <a:xfrm>
            <a:off x="3993776" y="-3995"/>
            <a:ext cx="8198225" cy="6863698"/>
          </a:xfrm>
          <a:prstGeom prst="rect">
            <a:avLst/>
          </a:prstGeom>
          <a:noFill/>
          <a:extLst>
            <a:ext uri="{909E8E84-426E-40DD-AFC4-6F175D3DCCD1}">
              <a14:hiddenFill xmlns:a14="http://schemas.microsoft.com/office/drawing/2010/main">
                <a:solidFill>
                  <a:srgbClr val="FFFFFF"/>
                </a:solidFill>
              </a14:hiddenFill>
            </a:ext>
          </a:extLst>
        </p:spPr>
      </p:pic>
      <p:grpSp>
        <p:nvGrpSpPr>
          <p:cNvPr id="1042" name="Group 1041">
            <a:extLst>
              <a:ext uri="{FF2B5EF4-FFF2-40B4-BE49-F238E27FC236}">
                <a16:creationId xmlns:a16="http://schemas.microsoft.com/office/drawing/2014/main" id="{5CC3931A-3803-45A2-8F34-7D58E41384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75281" y="29503"/>
            <a:ext cx="952998" cy="6797768"/>
            <a:chOff x="11084465" y="29503"/>
            <a:chExt cx="952998" cy="6797768"/>
          </a:xfrm>
        </p:grpSpPr>
        <p:sp>
          <p:nvSpPr>
            <p:cNvPr id="1043" name="Freeform 6">
              <a:extLst>
                <a:ext uri="{FF2B5EF4-FFF2-40B4-BE49-F238E27FC236}">
                  <a16:creationId xmlns:a16="http://schemas.microsoft.com/office/drawing/2014/main" id="{86B9C1C5-FBF2-4052-85BB-E83A6CE74B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22617" y="44533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 name="Freeform 8">
              <a:extLst>
                <a:ext uri="{FF2B5EF4-FFF2-40B4-BE49-F238E27FC236}">
                  <a16:creationId xmlns:a16="http://schemas.microsoft.com/office/drawing/2014/main" id="{B472ED0C-4731-4C49-8422-BD45847689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3845" y="65544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 name="Freeform 22">
              <a:extLst>
                <a:ext uri="{FF2B5EF4-FFF2-40B4-BE49-F238E27FC236}">
                  <a16:creationId xmlns:a16="http://schemas.microsoft.com/office/drawing/2014/main" id="{1B61C679-FD0C-4ECC-92CD-2D830F20A0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79248" y="171177"/>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 name="Freeform 27">
              <a:extLst>
                <a:ext uri="{FF2B5EF4-FFF2-40B4-BE49-F238E27FC236}">
                  <a16:creationId xmlns:a16="http://schemas.microsoft.com/office/drawing/2014/main" id="{34B388EC-F83A-402C-BD1E-CB27B23C9C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07653" y="353284"/>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 name="Freeform 30">
              <a:extLst>
                <a:ext uri="{FF2B5EF4-FFF2-40B4-BE49-F238E27FC236}">
                  <a16:creationId xmlns:a16="http://schemas.microsoft.com/office/drawing/2014/main" id="{93ACE7E9-49ED-479A-BBD1-3E78B2DAFB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082447" y="6380463"/>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1048" name="Freeform 43">
              <a:extLst>
                <a:ext uri="{FF2B5EF4-FFF2-40B4-BE49-F238E27FC236}">
                  <a16:creationId xmlns:a16="http://schemas.microsoft.com/office/drawing/2014/main" id="{C02D0299-DA4B-4410-9285-34F6B975CF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00148" y="671795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 name="Freeform 51">
              <a:extLst>
                <a:ext uri="{FF2B5EF4-FFF2-40B4-BE49-F238E27FC236}">
                  <a16:creationId xmlns:a16="http://schemas.microsoft.com/office/drawing/2014/main" id="{D9CA11F3-BCEA-4DD8-81F6-8DE2C070CF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18707" y="6470571"/>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 name="Freeform 53">
              <a:extLst>
                <a:ext uri="{FF2B5EF4-FFF2-40B4-BE49-F238E27FC236}">
                  <a16:creationId xmlns:a16="http://schemas.microsoft.com/office/drawing/2014/main" id="{4DC91A1C-10F3-4D8C-B5CE-F2BAC45A7C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89540" y="620594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 name="Freeform 55">
              <a:extLst>
                <a:ext uri="{FF2B5EF4-FFF2-40B4-BE49-F238E27FC236}">
                  <a16:creationId xmlns:a16="http://schemas.microsoft.com/office/drawing/2014/main" id="{79577D94-44E6-40C8-BB55-BE90256BD7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86135" y="600613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 name="Freeform 56">
              <a:extLst>
                <a:ext uri="{FF2B5EF4-FFF2-40B4-BE49-F238E27FC236}">
                  <a16:creationId xmlns:a16="http://schemas.microsoft.com/office/drawing/2014/main" id="{BB08E475-A4A1-43A5-A624-DAA068233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8119" y="510640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3" name="Freeform 57">
              <a:extLst>
                <a:ext uri="{FF2B5EF4-FFF2-40B4-BE49-F238E27FC236}">
                  <a16:creationId xmlns:a16="http://schemas.microsoft.com/office/drawing/2014/main" id="{4AFB7BC3-9C08-4045-AF23-80FEDE8D6E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90238" y="577190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4" name="Freeform 60">
              <a:extLst>
                <a:ext uri="{FF2B5EF4-FFF2-40B4-BE49-F238E27FC236}">
                  <a16:creationId xmlns:a16="http://schemas.microsoft.com/office/drawing/2014/main" id="{D712A023-0100-4F78-B55A-6AA29BD2C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5305" y="556659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5" name="Freeform 61">
              <a:extLst>
                <a:ext uri="{FF2B5EF4-FFF2-40B4-BE49-F238E27FC236}">
                  <a16:creationId xmlns:a16="http://schemas.microsoft.com/office/drawing/2014/main" id="{9010BC20-FDFC-4D3B-89A9-3287F203E5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52805" y="530204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6" name="Freeform 79">
              <a:extLst>
                <a:ext uri="{FF2B5EF4-FFF2-40B4-BE49-F238E27FC236}">
                  <a16:creationId xmlns:a16="http://schemas.microsoft.com/office/drawing/2014/main" id="{D0FB31B1-D4CF-41EA-AFD9-B1B2959497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18872" y="664902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7" name="Freeform 80">
              <a:extLst>
                <a:ext uri="{FF2B5EF4-FFF2-40B4-BE49-F238E27FC236}">
                  <a16:creationId xmlns:a16="http://schemas.microsoft.com/office/drawing/2014/main" id="{3ABB229E-6EB3-4D5C-92AD-72CEA9FC5D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9356" y="635653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8" name="Freeform 81">
              <a:extLst>
                <a:ext uri="{FF2B5EF4-FFF2-40B4-BE49-F238E27FC236}">
                  <a16:creationId xmlns:a16="http://schemas.microsoft.com/office/drawing/2014/main" id="{CC581CF0-DE4A-402F-8D8E-D80A503A72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39941" y="524538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9" name="Freeform 82">
              <a:extLst>
                <a:ext uri="{FF2B5EF4-FFF2-40B4-BE49-F238E27FC236}">
                  <a16:creationId xmlns:a16="http://schemas.microsoft.com/office/drawing/2014/main" id="{7D4FA742-B818-4C53-BA29-038ECF814C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4511" y="5489055"/>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0" name="Freeform 83">
              <a:extLst>
                <a:ext uri="{FF2B5EF4-FFF2-40B4-BE49-F238E27FC236}">
                  <a16:creationId xmlns:a16="http://schemas.microsoft.com/office/drawing/2014/main" id="{A311090A-5415-4E7F-8893-37A064E2E5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69296" y="5715712"/>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1" name="Freeform 89">
              <a:extLst>
                <a:ext uri="{FF2B5EF4-FFF2-40B4-BE49-F238E27FC236}">
                  <a16:creationId xmlns:a16="http://schemas.microsoft.com/office/drawing/2014/main" id="{6CDBB6B3-B18F-45E6-B5D1-1AE01572C1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52595" y="605891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2" name="Freeform 90">
              <a:extLst>
                <a:ext uri="{FF2B5EF4-FFF2-40B4-BE49-F238E27FC236}">
                  <a16:creationId xmlns:a16="http://schemas.microsoft.com/office/drawing/2014/main" id="{367AC7C3-187D-4961-8D7B-BC69484007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44150" y="5453670"/>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3" name="Freeform 105">
              <a:extLst>
                <a:ext uri="{FF2B5EF4-FFF2-40B4-BE49-F238E27FC236}">
                  <a16:creationId xmlns:a16="http://schemas.microsoft.com/office/drawing/2014/main" id="{A3FB4E0B-F573-4082-A6EA-137FA119CF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792501" y="551155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4" name="Freeform 107">
              <a:extLst>
                <a:ext uri="{FF2B5EF4-FFF2-40B4-BE49-F238E27FC236}">
                  <a16:creationId xmlns:a16="http://schemas.microsoft.com/office/drawing/2014/main" id="{8DC2118C-76AA-4BB7-8269-30E3A04A51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03807" y="523591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5" name="Freeform 108">
              <a:extLst>
                <a:ext uri="{FF2B5EF4-FFF2-40B4-BE49-F238E27FC236}">
                  <a16:creationId xmlns:a16="http://schemas.microsoft.com/office/drawing/2014/main" id="{632CADFC-6F30-4A58-AE69-58629BFE3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24688" y="631609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6" name="Freeform 109">
              <a:extLst>
                <a:ext uri="{FF2B5EF4-FFF2-40B4-BE49-F238E27FC236}">
                  <a16:creationId xmlns:a16="http://schemas.microsoft.com/office/drawing/2014/main" id="{459D3DC9-1CC7-483B-85E6-2AF11D245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08704" y="580142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7" name="Freeform 111">
              <a:extLst>
                <a:ext uri="{FF2B5EF4-FFF2-40B4-BE49-F238E27FC236}">
                  <a16:creationId xmlns:a16="http://schemas.microsoft.com/office/drawing/2014/main" id="{438AF30A-3204-4EB0-8824-3F75C8D510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33689" y="6070485"/>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8" name="Freeform 112">
              <a:extLst>
                <a:ext uri="{FF2B5EF4-FFF2-40B4-BE49-F238E27FC236}">
                  <a16:creationId xmlns:a16="http://schemas.microsoft.com/office/drawing/2014/main" id="{19CB2A72-5009-4981-8ABF-52C11B8330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2486" y="6597613"/>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9" name="Freeform 122">
              <a:extLst>
                <a:ext uri="{FF2B5EF4-FFF2-40B4-BE49-F238E27FC236}">
                  <a16:creationId xmlns:a16="http://schemas.microsoft.com/office/drawing/2014/main" id="{93820B59-3ACA-4953-8C94-02400353A1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32857" y="61551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0" name="Freeform 32">
              <a:extLst>
                <a:ext uri="{FF2B5EF4-FFF2-40B4-BE49-F238E27FC236}">
                  <a16:creationId xmlns:a16="http://schemas.microsoft.com/office/drawing/2014/main" id="{2E3CE16D-45B9-4140-AAEF-71398E34F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3671" y="413663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1" name="Freeform 33">
              <a:extLst>
                <a:ext uri="{FF2B5EF4-FFF2-40B4-BE49-F238E27FC236}">
                  <a16:creationId xmlns:a16="http://schemas.microsoft.com/office/drawing/2014/main" id="{0A2DE179-C7D4-4367-AB5F-ECD286D0F1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86668" y="307633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2" name="Freeform 34">
              <a:extLst>
                <a:ext uri="{FF2B5EF4-FFF2-40B4-BE49-F238E27FC236}">
                  <a16:creationId xmlns:a16="http://schemas.microsoft.com/office/drawing/2014/main" id="{448DBF3F-4520-45E2-BC45-3AB9AE66E3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99576" y="2070036"/>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3" name="Freeform 35">
              <a:extLst>
                <a:ext uri="{FF2B5EF4-FFF2-40B4-BE49-F238E27FC236}">
                  <a16:creationId xmlns:a16="http://schemas.microsoft.com/office/drawing/2014/main" id="{5D905114-A7C2-4E9C-A308-D641407D52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07468" y="28583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4" name="Freeform 36">
              <a:extLst>
                <a:ext uri="{FF2B5EF4-FFF2-40B4-BE49-F238E27FC236}">
                  <a16:creationId xmlns:a16="http://schemas.microsoft.com/office/drawing/2014/main" id="{405C6041-3E82-4CA4-AEE0-D9A6741DB9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2039" y="1389379"/>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5" name="Freeform 37">
              <a:extLst>
                <a:ext uri="{FF2B5EF4-FFF2-40B4-BE49-F238E27FC236}">
                  <a16:creationId xmlns:a16="http://schemas.microsoft.com/office/drawing/2014/main" id="{E84844BD-747D-410D-B42F-E866661F8F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39516" y="4357073"/>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6" name="Freeform 38">
              <a:extLst>
                <a:ext uri="{FF2B5EF4-FFF2-40B4-BE49-F238E27FC236}">
                  <a16:creationId xmlns:a16="http://schemas.microsoft.com/office/drawing/2014/main" id="{98C7CA55-BD0B-4683-9828-D773528998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19441" y="2569203"/>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7" name="Freeform 39">
              <a:extLst>
                <a:ext uri="{FF2B5EF4-FFF2-40B4-BE49-F238E27FC236}">
                  <a16:creationId xmlns:a16="http://schemas.microsoft.com/office/drawing/2014/main" id="{568336AF-E64B-4965-95E0-645348D5F9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3788" y="2315841"/>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8" name="Freeform 40">
              <a:extLst>
                <a:ext uri="{FF2B5EF4-FFF2-40B4-BE49-F238E27FC236}">
                  <a16:creationId xmlns:a16="http://schemas.microsoft.com/office/drawing/2014/main" id="{23FBC6FE-886C-4F1E-96F7-92CA83D742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5280" y="4859140"/>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9" name="Freeform 41">
              <a:extLst>
                <a:ext uri="{FF2B5EF4-FFF2-40B4-BE49-F238E27FC236}">
                  <a16:creationId xmlns:a16="http://schemas.microsoft.com/office/drawing/2014/main" id="{B1E898A1-8820-4CB8-93F6-4809BCF896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2039" y="118185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0" name="Freeform 42">
              <a:extLst>
                <a:ext uri="{FF2B5EF4-FFF2-40B4-BE49-F238E27FC236}">
                  <a16:creationId xmlns:a16="http://schemas.microsoft.com/office/drawing/2014/main" id="{B4CE0389-73B6-45E7-B403-590E77C4BC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33871" y="1845067"/>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1" name="Freeform 44">
              <a:extLst>
                <a:ext uri="{FF2B5EF4-FFF2-40B4-BE49-F238E27FC236}">
                  <a16:creationId xmlns:a16="http://schemas.microsoft.com/office/drawing/2014/main" id="{72A9F937-2E45-4502-8FAF-2ADAE2D9B9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3373" y="3373180"/>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2" name="Freeform 45">
              <a:extLst>
                <a:ext uri="{FF2B5EF4-FFF2-40B4-BE49-F238E27FC236}">
                  <a16:creationId xmlns:a16="http://schemas.microsoft.com/office/drawing/2014/main" id="{35D73C1E-102B-40FA-9AD5-1227990EAC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52232" y="1599401"/>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3" name="Freeform 46">
              <a:extLst>
                <a:ext uri="{FF2B5EF4-FFF2-40B4-BE49-F238E27FC236}">
                  <a16:creationId xmlns:a16="http://schemas.microsoft.com/office/drawing/2014/main" id="{D3A55E7E-37DD-42CA-825F-86AF74D3FB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6212" y="4626521"/>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4" name="Freeform 47">
              <a:extLst>
                <a:ext uri="{FF2B5EF4-FFF2-40B4-BE49-F238E27FC236}">
                  <a16:creationId xmlns:a16="http://schemas.microsoft.com/office/drawing/2014/main" id="{37150FF6-2C78-44F8-B9A5-A743B1BBDB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1483" y="3610834"/>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5" name="Freeform 48">
              <a:extLst>
                <a:ext uri="{FF2B5EF4-FFF2-40B4-BE49-F238E27FC236}">
                  <a16:creationId xmlns:a16="http://schemas.microsoft.com/office/drawing/2014/main" id="{143A575C-43B5-4DD5-B274-6AD5398BA4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60404" y="384348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6" name="Freeform 49">
              <a:extLst>
                <a:ext uri="{FF2B5EF4-FFF2-40B4-BE49-F238E27FC236}">
                  <a16:creationId xmlns:a16="http://schemas.microsoft.com/office/drawing/2014/main" id="{166FE85D-EE5D-4374-A19A-6389FBEFC5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8882" y="92043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7" name="Freeform 62">
              <a:extLst>
                <a:ext uri="{FF2B5EF4-FFF2-40B4-BE49-F238E27FC236}">
                  <a16:creationId xmlns:a16="http://schemas.microsoft.com/office/drawing/2014/main" id="{11250D7C-6986-41AD-A260-22FC88F260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53136" y="451325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8" name="Freeform 63">
              <a:extLst>
                <a:ext uri="{FF2B5EF4-FFF2-40B4-BE49-F238E27FC236}">
                  <a16:creationId xmlns:a16="http://schemas.microsoft.com/office/drawing/2014/main" id="{7435E851-4265-4EBF-AF1A-27E077ACAC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3887" y="3292339"/>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9" name="Freeform 64">
              <a:extLst>
                <a:ext uri="{FF2B5EF4-FFF2-40B4-BE49-F238E27FC236}">
                  <a16:creationId xmlns:a16="http://schemas.microsoft.com/office/drawing/2014/main" id="{D0979778-BC4C-4D59-B12F-6E04841923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87119" y="4756266"/>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0" name="Freeform 65">
              <a:extLst>
                <a:ext uri="{FF2B5EF4-FFF2-40B4-BE49-F238E27FC236}">
                  <a16:creationId xmlns:a16="http://schemas.microsoft.com/office/drawing/2014/main" id="{A29A5800-5EDE-44BB-BF95-A99B7F6F7A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2438" y="3633468"/>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1" name="Freeform 66">
              <a:extLst>
                <a:ext uri="{FF2B5EF4-FFF2-40B4-BE49-F238E27FC236}">
                  <a16:creationId xmlns:a16="http://schemas.microsoft.com/office/drawing/2014/main" id="{F4E300EB-773F-409B-B40E-B4E49FE186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4909" y="2054390"/>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2" name="Freeform 67">
              <a:extLst>
                <a:ext uri="{FF2B5EF4-FFF2-40B4-BE49-F238E27FC236}">
                  <a16:creationId xmlns:a16="http://schemas.microsoft.com/office/drawing/2014/main" id="{33E81DFA-5FD7-4890-9DA4-8D1AA5F332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98145" y="2831840"/>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3" name="Freeform 68">
              <a:extLst>
                <a:ext uri="{FF2B5EF4-FFF2-40B4-BE49-F238E27FC236}">
                  <a16:creationId xmlns:a16="http://schemas.microsoft.com/office/drawing/2014/main" id="{2F4F810D-4B00-40E3-8976-DB5AD73FC0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3292" y="416886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4" name="Freeform 69">
              <a:extLst>
                <a:ext uri="{FF2B5EF4-FFF2-40B4-BE49-F238E27FC236}">
                  <a16:creationId xmlns:a16="http://schemas.microsoft.com/office/drawing/2014/main" id="{40D9345C-69C6-46E3-986F-ABB6BDC61E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4792" y="1772145"/>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5" name="Freeform 70">
              <a:extLst>
                <a:ext uri="{FF2B5EF4-FFF2-40B4-BE49-F238E27FC236}">
                  <a16:creationId xmlns:a16="http://schemas.microsoft.com/office/drawing/2014/main" id="{8D0B1554-FF6C-4A76-9B23-D19152A037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53871" y="1216307"/>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6" name="Freeform 71">
              <a:extLst>
                <a:ext uri="{FF2B5EF4-FFF2-40B4-BE49-F238E27FC236}">
                  <a16:creationId xmlns:a16="http://schemas.microsoft.com/office/drawing/2014/main" id="{7C41AA3C-9922-4DBB-A54A-4B3B483EF5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6541" y="2314012"/>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7" name="Freeform 72">
              <a:extLst>
                <a:ext uri="{FF2B5EF4-FFF2-40B4-BE49-F238E27FC236}">
                  <a16:creationId xmlns:a16="http://schemas.microsoft.com/office/drawing/2014/main" id="{E6942388-13FD-4734-A02C-8D316A0F54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9804" y="2540871"/>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8" name="Freeform 73">
              <a:extLst>
                <a:ext uri="{FF2B5EF4-FFF2-40B4-BE49-F238E27FC236}">
                  <a16:creationId xmlns:a16="http://schemas.microsoft.com/office/drawing/2014/main" id="{C4F36667-A228-482A-B6D9-970BCA9421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4678" y="304703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9" name="Freeform 74">
              <a:extLst>
                <a:ext uri="{FF2B5EF4-FFF2-40B4-BE49-F238E27FC236}">
                  <a16:creationId xmlns:a16="http://schemas.microsoft.com/office/drawing/2014/main" id="{6A64225B-7676-4CA0-9F8A-CB5BE7B0D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30776" y="143003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0" name="Freeform 75">
              <a:extLst>
                <a:ext uri="{FF2B5EF4-FFF2-40B4-BE49-F238E27FC236}">
                  <a16:creationId xmlns:a16="http://schemas.microsoft.com/office/drawing/2014/main" id="{31E50502-8A45-4128-A907-2772F47E6A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4628" y="5018066"/>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1" name="Freeform 77">
              <a:extLst>
                <a:ext uri="{FF2B5EF4-FFF2-40B4-BE49-F238E27FC236}">
                  <a16:creationId xmlns:a16="http://schemas.microsoft.com/office/drawing/2014/main" id="{A3B1ABE6-E4FB-40C0-8413-0A7DE65C8A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6342" y="385704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2" name="Freeform 85">
              <a:extLst>
                <a:ext uri="{FF2B5EF4-FFF2-40B4-BE49-F238E27FC236}">
                  <a16:creationId xmlns:a16="http://schemas.microsoft.com/office/drawing/2014/main" id="{ED575EE0-364E-4D8A-9CD8-54BC2F125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54010" y="100719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3" name="Freeform 87">
              <a:extLst>
                <a:ext uri="{FF2B5EF4-FFF2-40B4-BE49-F238E27FC236}">
                  <a16:creationId xmlns:a16="http://schemas.microsoft.com/office/drawing/2014/main" id="{60E30B19-786D-42B2-819D-1B8EFBB98A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59442" y="79069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4" name="Freeform 88">
              <a:extLst>
                <a:ext uri="{FF2B5EF4-FFF2-40B4-BE49-F238E27FC236}">
                  <a16:creationId xmlns:a16="http://schemas.microsoft.com/office/drawing/2014/main" id="{57F331E9-4A0D-4931-AD22-D3887A07B3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87374" y="182832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5" name="Freeform 91">
              <a:extLst>
                <a:ext uri="{FF2B5EF4-FFF2-40B4-BE49-F238E27FC236}">
                  <a16:creationId xmlns:a16="http://schemas.microsoft.com/office/drawing/2014/main" id="{278A082B-6303-4F70-9A7E-126F80705A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35835" y="4740844"/>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6" name="Freeform 92">
              <a:extLst>
                <a:ext uri="{FF2B5EF4-FFF2-40B4-BE49-F238E27FC236}">
                  <a16:creationId xmlns:a16="http://schemas.microsoft.com/office/drawing/2014/main" id="{65309BA8-53F6-4218-A806-4C9ED856D0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43618" y="501491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7" name="Freeform 93">
              <a:extLst>
                <a:ext uri="{FF2B5EF4-FFF2-40B4-BE49-F238E27FC236}">
                  <a16:creationId xmlns:a16="http://schemas.microsoft.com/office/drawing/2014/main" id="{786DFFDA-C2A4-438D-99F9-5B8885CE7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38432" y="422210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8" name="Freeform 94">
              <a:extLst>
                <a:ext uri="{FF2B5EF4-FFF2-40B4-BE49-F238E27FC236}">
                  <a16:creationId xmlns:a16="http://schemas.microsoft.com/office/drawing/2014/main" id="{6EC4D78C-98C8-4323-9332-C2DE1EEF6D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72692" y="211625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9" name="Freeform 95">
              <a:extLst>
                <a:ext uri="{FF2B5EF4-FFF2-40B4-BE49-F238E27FC236}">
                  <a16:creationId xmlns:a16="http://schemas.microsoft.com/office/drawing/2014/main" id="{A20F825F-95B0-4BBF-AD2C-F7D219E37B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67378" y="448735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0" name="Freeform 96">
              <a:extLst>
                <a:ext uri="{FF2B5EF4-FFF2-40B4-BE49-F238E27FC236}">
                  <a16:creationId xmlns:a16="http://schemas.microsoft.com/office/drawing/2014/main" id="{4C20E100-8C87-400E-B65D-16A60A3565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0093" y="390257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1" name="Freeform 97">
              <a:extLst>
                <a:ext uri="{FF2B5EF4-FFF2-40B4-BE49-F238E27FC236}">
                  <a16:creationId xmlns:a16="http://schemas.microsoft.com/office/drawing/2014/main" id="{914A0C5A-1B99-4464-85DE-ABFAAD2CED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67359" y="2680665"/>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2" name="Freeform 98">
              <a:extLst>
                <a:ext uri="{FF2B5EF4-FFF2-40B4-BE49-F238E27FC236}">
                  <a16:creationId xmlns:a16="http://schemas.microsoft.com/office/drawing/2014/main" id="{B0BBF549-B3D9-48C5-8706-FF45B0458D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67410" y="324155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3" name="Freeform 99">
              <a:extLst>
                <a:ext uri="{FF2B5EF4-FFF2-40B4-BE49-F238E27FC236}">
                  <a16:creationId xmlns:a16="http://schemas.microsoft.com/office/drawing/2014/main" id="{B2DD6C61-7E94-4BE4-9D9E-0FA10D8E88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51512" y="2915059"/>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4" name="Freeform 100">
              <a:extLst>
                <a:ext uri="{FF2B5EF4-FFF2-40B4-BE49-F238E27FC236}">
                  <a16:creationId xmlns:a16="http://schemas.microsoft.com/office/drawing/2014/main" id="{ECA6EEDB-745E-4208-ACC8-A459D3EAE4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4501" y="359842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5" name="Freeform 101">
              <a:extLst>
                <a:ext uri="{FF2B5EF4-FFF2-40B4-BE49-F238E27FC236}">
                  <a16:creationId xmlns:a16="http://schemas.microsoft.com/office/drawing/2014/main" id="{44AEA098-C5DD-404E-A822-7B87A42259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0037" y="240246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6" name="Freeform 102">
              <a:extLst>
                <a:ext uri="{FF2B5EF4-FFF2-40B4-BE49-F238E27FC236}">
                  <a16:creationId xmlns:a16="http://schemas.microsoft.com/office/drawing/2014/main" id="{707D3E1F-78A4-40DE-86F2-273EF4D320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00694" y="1824126"/>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7" name="Freeform 103">
              <a:extLst>
                <a:ext uri="{FF2B5EF4-FFF2-40B4-BE49-F238E27FC236}">
                  <a16:creationId xmlns:a16="http://schemas.microsoft.com/office/drawing/2014/main" id="{E077DB64-F873-4DE5-87B6-12085A725E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98291" y="155043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8" name="Freeform 104">
              <a:extLst>
                <a:ext uri="{FF2B5EF4-FFF2-40B4-BE49-F238E27FC236}">
                  <a16:creationId xmlns:a16="http://schemas.microsoft.com/office/drawing/2014/main" id="{AEFDFE22-B051-4525-AB50-E4FA10665A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16643" y="511663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9" name="Freeform 113">
              <a:extLst>
                <a:ext uri="{FF2B5EF4-FFF2-40B4-BE49-F238E27FC236}">
                  <a16:creationId xmlns:a16="http://schemas.microsoft.com/office/drawing/2014/main" id="{5769B81C-3242-45A7-B965-856F74A8EC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62643" y="272545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0" name="Freeform 114">
              <a:extLst>
                <a:ext uri="{FF2B5EF4-FFF2-40B4-BE49-F238E27FC236}">
                  <a16:creationId xmlns:a16="http://schemas.microsoft.com/office/drawing/2014/main" id="{36C1A018-B76D-4BAB-BD3A-6E3B7E63EC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62783" y="396240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1" name="Freeform 115">
              <a:extLst>
                <a:ext uri="{FF2B5EF4-FFF2-40B4-BE49-F238E27FC236}">
                  <a16:creationId xmlns:a16="http://schemas.microsoft.com/office/drawing/2014/main" id="{D6DC2850-A9EB-4AC8-8271-AEF9730832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68496" y="3299546"/>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2" name="Freeform 117">
              <a:extLst>
                <a:ext uri="{FF2B5EF4-FFF2-40B4-BE49-F238E27FC236}">
                  <a16:creationId xmlns:a16="http://schemas.microsoft.com/office/drawing/2014/main" id="{68D36009-1E3B-480F-9DDC-594EDDD42A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80294" y="1603867"/>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3" name="Freeform 118">
              <a:extLst>
                <a:ext uri="{FF2B5EF4-FFF2-40B4-BE49-F238E27FC236}">
                  <a16:creationId xmlns:a16="http://schemas.microsoft.com/office/drawing/2014/main" id="{07CF597D-64B0-44C8-BA5B-593C7C71D5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99900" y="90635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4" name="Freeform 119">
              <a:extLst>
                <a:ext uri="{FF2B5EF4-FFF2-40B4-BE49-F238E27FC236}">
                  <a16:creationId xmlns:a16="http://schemas.microsoft.com/office/drawing/2014/main" id="{00043898-153A-45BE-9A4F-75207520E1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98177" y="1175595"/>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5" name="Freeform 120">
              <a:extLst>
                <a:ext uri="{FF2B5EF4-FFF2-40B4-BE49-F238E27FC236}">
                  <a16:creationId xmlns:a16="http://schemas.microsoft.com/office/drawing/2014/main" id="{6A2AA270-6750-4ECF-B9D8-039695EB87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1828" y="388053"/>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6" name="Freeform 121">
              <a:extLst>
                <a:ext uri="{FF2B5EF4-FFF2-40B4-BE49-F238E27FC236}">
                  <a16:creationId xmlns:a16="http://schemas.microsoft.com/office/drawing/2014/main" id="{95623489-7146-4784-BF41-CC18C5C01D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18379" y="120129"/>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7" name="Freeform 100">
              <a:extLst>
                <a:ext uri="{FF2B5EF4-FFF2-40B4-BE49-F238E27FC236}">
                  <a16:creationId xmlns:a16="http://schemas.microsoft.com/office/drawing/2014/main" id="{22F8FB2C-0CD7-4F85-9C3A-D0C69138C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4500" y="4682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964947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Picture 6" descr="The complete story behind Apple's futuristic new campus, 'Apple Park' | The  Independent | The Independent">
            <a:extLst>
              <a:ext uri="{FF2B5EF4-FFF2-40B4-BE49-F238E27FC236}">
                <a16:creationId xmlns:a16="http://schemas.microsoft.com/office/drawing/2014/main" id="{3F00635C-A992-6294-91CA-65E358150F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68" r="354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D71FAA2-460B-0986-3092-DE6EFAC5F782}"/>
              </a:ext>
            </a:extLst>
          </p:cNvPr>
          <p:cNvSpPr>
            <a:spLocks noGrp="1"/>
          </p:cNvSpPr>
          <p:nvPr>
            <p:ph type="title"/>
          </p:nvPr>
        </p:nvSpPr>
        <p:spPr>
          <a:xfrm>
            <a:off x="1788183" y="250127"/>
            <a:ext cx="8615633" cy="1208506"/>
          </a:xfrm>
        </p:spPr>
        <p:txBody>
          <a:bodyPr vert="horz" lIns="91440" tIns="45720" rIns="91440" bIns="45720" rtlCol="0" anchor="b">
            <a:normAutofit/>
          </a:bodyPr>
          <a:lstStyle/>
          <a:p>
            <a:pPr algn="ctr">
              <a:lnSpc>
                <a:spcPct val="90000"/>
              </a:lnSpc>
            </a:pPr>
            <a:r>
              <a:rPr lang="en-US" sz="4600" dirty="0">
                <a:solidFill>
                  <a:srgbClr val="FFFFFF"/>
                </a:solidFill>
              </a:rPr>
              <a:t>Apple Park ( California, USA)</a:t>
            </a:r>
          </a:p>
        </p:txBody>
      </p:sp>
    </p:spTree>
    <p:extLst>
      <p:ext uri="{BB962C8B-B14F-4D97-AF65-F5344CB8AC3E}">
        <p14:creationId xmlns:p14="http://schemas.microsoft.com/office/powerpoint/2010/main" val="388184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14FE8-6DCE-A01C-7671-34F5A93EDA99}"/>
              </a:ext>
            </a:extLst>
          </p:cNvPr>
          <p:cNvSpPr>
            <a:spLocks noGrp="1"/>
          </p:cNvSpPr>
          <p:nvPr>
            <p:ph type="title"/>
          </p:nvPr>
        </p:nvSpPr>
        <p:spPr>
          <a:xfrm>
            <a:off x="699675" y="606831"/>
            <a:ext cx="3313708" cy="1372823"/>
          </a:xfrm>
        </p:spPr>
        <p:txBody>
          <a:bodyPr vert="horz" lIns="91440" tIns="45720" rIns="91440" bIns="45720" rtlCol="0" anchor="ctr">
            <a:normAutofit/>
          </a:bodyPr>
          <a:lstStyle/>
          <a:p>
            <a:pPr>
              <a:lnSpc>
                <a:spcPct val="90000"/>
              </a:lnSpc>
            </a:pPr>
            <a:r>
              <a:rPr lang="en-US" sz="3400" kern="1200" dirty="0">
                <a:solidFill>
                  <a:schemeClr val="tx2"/>
                </a:solidFill>
                <a:latin typeface="+mj-lt"/>
                <a:ea typeface="+mj-ea"/>
                <a:cs typeface="+mj-cs"/>
              </a:rPr>
              <a:t>Apple Park</a:t>
            </a:r>
          </a:p>
        </p:txBody>
      </p:sp>
      <p:sp>
        <p:nvSpPr>
          <p:cNvPr id="8" name="TextBox 7">
            <a:extLst>
              <a:ext uri="{FF2B5EF4-FFF2-40B4-BE49-F238E27FC236}">
                <a16:creationId xmlns:a16="http://schemas.microsoft.com/office/drawing/2014/main" id="{3AF9D874-C391-6242-A4D6-5F2D5A9FCD03}"/>
              </a:ext>
            </a:extLst>
          </p:cNvPr>
          <p:cNvSpPr txBox="1"/>
          <p:nvPr/>
        </p:nvSpPr>
        <p:spPr>
          <a:xfrm>
            <a:off x="590687" y="2251012"/>
            <a:ext cx="4407102" cy="4110370"/>
          </a:xfrm>
          <a:prstGeom prst="rect">
            <a:avLst/>
          </a:prstGeom>
        </p:spPr>
        <p:txBody>
          <a:bodyPr vert="horz" lIns="91440" tIns="45720" rIns="91440" bIns="45720" rtlCol="0">
            <a:normAutofit fontScale="92500" lnSpcReduction="10000"/>
          </a:bodyPr>
          <a:lstStyle/>
          <a:p>
            <a:pPr>
              <a:lnSpc>
                <a:spcPct val="150000"/>
              </a:lnSpc>
              <a:spcAft>
                <a:spcPts val="600"/>
              </a:spcAft>
              <a:buClr>
                <a:schemeClr val="bg2">
                  <a:lumMod val="75000"/>
                </a:schemeClr>
              </a:buClr>
            </a:pPr>
            <a:r>
              <a:rPr lang="en-US" sz="1400" b="0" i="0" u="none" strike="noStrike" dirty="0">
                <a:solidFill>
                  <a:schemeClr val="tx2"/>
                </a:solidFill>
                <a:effectLst/>
              </a:rPr>
              <a:t>Located in Cupertino (California, USA)</a:t>
            </a:r>
          </a:p>
          <a:p>
            <a:pPr marL="285750" indent="-285750">
              <a:lnSpc>
                <a:spcPct val="150000"/>
              </a:lnSpc>
              <a:spcAft>
                <a:spcPts val="600"/>
              </a:spcAft>
              <a:buClr>
                <a:schemeClr val="bg2">
                  <a:lumMod val="75000"/>
                </a:schemeClr>
              </a:buClr>
              <a:buFont typeface="Arial" panose="020B0604020202020204" pitchFamily="34" charset="0"/>
              <a:buChar char="•"/>
            </a:pPr>
            <a:r>
              <a:rPr lang="en-US" sz="1400" i="0" u="none" strike="noStrike" dirty="0">
                <a:solidFill>
                  <a:schemeClr val="tx2"/>
                </a:solidFill>
                <a:effectLst/>
              </a:rPr>
              <a:t>The neo-futuristic complex is a ring-shaped building designed to run on sustainable energy from the solar panels on top of the structure. </a:t>
            </a:r>
          </a:p>
          <a:p>
            <a:pPr marL="285750" indent="-285750">
              <a:lnSpc>
                <a:spcPct val="150000"/>
              </a:lnSpc>
              <a:spcAft>
                <a:spcPts val="600"/>
              </a:spcAft>
              <a:buClr>
                <a:schemeClr val="bg2">
                  <a:lumMod val="75000"/>
                </a:schemeClr>
              </a:buClr>
              <a:buFont typeface="Arial" panose="020B0604020202020204" pitchFamily="34" charset="0"/>
              <a:buChar char="•"/>
            </a:pPr>
            <a:r>
              <a:rPr lang="en-US" sz="1400" i="0" u="none" strike="noStrike" dirty="0">
                <a:solidFill>
                  <a:schemeClr val="tx2"/>
                </a:solidFill>
                <a:effectLst/>
              </a:rPr>
              <a:t>The glare to the interiors is reduced by the canopies installed between each floor. </a:t>
            </a:r>
          </a:p>
          <a:p>
            <a:pPr marL="285750" indent="-285750">
              <a:lnSpc>
                <a:spcPct val="150000"/>
              </a:lnSpc>
              <a:spcAft>
                <a:spcPts val="600"/>
              </a:spcAft>
              <a:buClr>
                <a:schemeClr val="bg2">
                  <a:lumMod val="75000"/>
                </a:schemeClr>
              </a:buClr>
              <a:buFont typeface="Arial" panose="020B0604020202020204" pitchFamily="34" charset="0"/>
              <a:buChar char="•"/>
            </a:pPr>
            <a:r>
              <a:rPr lang="en-US" sz="1400" i="0" u="none" strike="noStrike" dirty="0">
                <a:solidFill>
                  <a:schemeClr val="tx2"/>
                </a:solidFill>
                <a:effectLst/>
              </a:rPr>
              <a:t>It is the largest LEED platinum-certified office building in North America with renewable energy, green spaces and innovative ventilation systems. </a:t>
            </a:r>
          </a:p>
          <a:p>
            <a:pPr marL="285750" indent="-285750">
              <a:lnSpc>
                <a:spcPct val="150000"/>
              </a:lnSpc>
              <a:spcAft>
                <a:spcPts val="600"/>
              </a:spcAft>
              <a:buClr>
                <a:schemeClr val="bg2">
                  <a:lumMod val="75000"/>
                </a:schemeClr>
              </a:buClr>
              <a:buFont typeface="Arial" panose="020B0604020202020204" pitchFamily="34" charset="0"/>
              <a:buChar char="•"/>
            </a:pPr>
            <a:r>
              <a:rPr lang="en-US" sz="1400" i="0" u="none" strike="noStrike" dirty="0">
                <a:solidFill>
                  <a:schemeClr val="tx2"/>
                </a:solidFill>
                <a:effectLst/>
              </a:rPr>
              <a:t>The Ring Building is not the only building on the complex. Within the inner circular compound lies the Visitors’ Center, Steve Jobs Theater and Fitness &amp; Wellness Center.</a:t>
            </a:r>
          </a:p>
        </p:txBody>
      </p:sp>
      <p:pic>
        <p:nvPicPr>
          <p:cNvPr id="3" name="Picture 2" descr="Instagram Photos From Inside Apple Park">
            <a:extLst>
              <a:ext uri="{FF2B5EF4-FFF2-40B4-BE49-F238E27FC236}">
                <a16:creationId xmlns:a16="http://schemas.microsoft.com/office/drawing/2014/main" id="{A3F90F10-480B-9200-C6D0-717F8CCA3C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2331" y="986"/>
            <a:ext cx="6409669" cy="3204835"/>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Apple Park">
            <a:extLst>
              <a:ext uri="{FF2B5EF4-FFF2-40B4-BE49-F238E27FC236}">
                <a16:creationId xmlns:a16="http://schemas.microsoft.com/office/drawing/2014/main" id="{7CB52F10-7859-7CF6-2BCC-A98A9C4B71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9409"/>
          <a:stretch/>
        </p:blipFill>
        <p:spPr bwMode="auto">
          <a:xfrm rot="5400000">
            <a:off x="7054449" y="1720453"/>
            <a:ext cx="3862427" cy="6412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1783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9" name="Group 3078">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3080"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81"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82"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83"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84"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85"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86"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87"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88"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89"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90"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91"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92"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93"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94"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95"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96"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97"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98"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99"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00"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01"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02"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03"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04"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05"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06"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07"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08"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09"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10"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11"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12"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13"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14"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15"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16"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17"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18"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19"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20"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21"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22"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23"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24"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25"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26"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27"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28"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29"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30"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31"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32"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33"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34"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35"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36"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3138" name="Rectangle 3137">
            <a:extLst>
              <a:ext uri="{FF2B5EF4-FFF2-40B4-BE49-F238E27FC236}">
                <a16:creationId xmlns:a16="http://schemas.microsoft.com/office/drawing/2014/main" id="{58789E63-C78D-4210-8A38-DD6FB3B6B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Technological and Higher Education Institute of Hong Kong (Chai Wan Campus)  - BEAM Plus Online Exhibition">
            <a:extLst>
              <a:ext uri="{FF2B5EF4-FFF2-40B4-BE49-F238E27FC236}">
                <a16:creationId xmlns:a16="http://schemas.microsoft.com/office/drawing/2014/main" id="{493FE7C0-985B-1C82-A37C-4FD810B0DC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140" name="Rectangle 3139">
            <a:extLst>
              <a:ext uri="{FF2B5EF4-FFF2-40B4-BE49-F238E27FC236}">
                <a16:creationId xmlns:a16="http://schemas.microsoft.com/office/drawing/2014/main" id="{9DE10C47-AF4B-43D9-ACC0-A3FB23B11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202967" cy="3974353"/>
          </a:xfrm>
          <a:prstGeom prst="rect">
            <a:avLst/>
          </a:prstGeom>
          <a:gradFill>
            <a:gsLst>
              <a:gs pos="100000">
                <a:srgbClr val="000000">
                  <a:alpha val="0"/>
                </a:srgbClr>
              </a:gs>
              <a:gs pos="0">
                <a:schemeClr val="tx1"/>
              </a:gs>
              <a:gs pos="0">
                <a:srgbClr val="000000">
                  <a:alpha val="48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14FE8-6DCE-A01C-7671-34F5A93EDA99}"/>
              </a:ext>
            </a:extLst>
          </p:cNvPr>
          <p:cNvSpPr>
            <a:spLocks noGrp="1"/>
          </p:cNvSpPr>
          <p:nvPr>
            <p:ph type="title"/>
          </p:nvPr>
        </p:nvSpPr>
        <p:spPr>
          <a:xfrm>
            <a:off x="596299" y="269159"/>
            <a:ext cx="10991921" cy="1757082"/>
          </a:xfrm>
        </p:spPr>
        <p:txBody>
          <a:bodyPr vert="horz" lIns="91440" tIns="45720" rIns="91440" bIns="45720" rtlCol="0" anchor="b">
            <a:normAutofit/>
          </a:bodyPr>
          <a:lstStyle/>
          <a:p>
            <a:pPr algn="ctr">
              <a:lnSpc>
                <a:spcPct val="90000"/>
              </a:lnSpc>
            </a:pPr>
            <a:r>
              <a:rPr lang="en-US" sz="3800" dirty="0">
                <a:solidFill>
                  <a:srgbClr val="FFFFFF"/>
                </a:solidFill>
              </a:rPr>
              <a:t>The Green Building Learning Zone at the Hong Kong Science Park in (Hong Kong, China)</a:t>
            </a:r>
          </a:p>
        </p:txBody>
      </p:sp>
    </p:spTree>
    <p:extLst>
      <p:ext uri="{BB962C8B-B14F-4D97-AF65-F5344CB8AC3E}">
        <p14:creationId xmlns:p14="http://schemas.microsoft.com/office/powerpoint/2010/main" val="11212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5A2A82D1-B994-4E61-85AD-012AFF6830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86949ED1-AC09-4CA4-829B-87F834695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 y="5267"/>
            <a:ext cx="12192000" cy="6847466"/>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14FE8-6DCE-A01C-7671-34F5A93EDA99}"/>
              </a:ext>
            </a:extLst>
          </p:cNvPr>
          <p:cNvSpPr>
            <a:spLocks noGrp="1"/>
          </p:cNvSpPr>
          <p:nvPr>
            <p:ph type="title"/>
          </p:nvPr>
        </p:nvSpPr>
        <p:spPr>
          <a:xfrm>
            <a:off x="699675" y="606831"/>
            <a:ext cx="3606620" cy="1372823"/>
          </a:xfrm>
        </p:spPr>
        <p:txBody>
          <a:bodyPr vert="horz" lIns="91440" tIns="45720" rIns="91440" bIns="45720" rtlCol="0" anchor="ctr">
            <a:noAutofit/>
          </a:bodyPr>
          <a:lstStyle/>
          <a:p>
            <a:pPr>
              <a:lnSpc>
                <a:spcPct val="90000"/>
              </a:lnSpc>
            </a:pPr>
            <a:r>
              <a:rPr lang="en-US" sz="3600" kern="1200" dirty="0">
                <a:solidFill>
                  <a:schemeClr val="tx2"/>
                </a:solidFill>
                <a:latin typeface="+mj-lt"/>
                <a:ea typeface="+mj-ea"/>
                <a:cs typeface="+mj-cs"/>
              </a:rPr>
              <a:t>The Green Building Learning Zone </a:t>
            </a:r>
          </a:p>
        </p:txBody>
      </p:sp>
      <p:sp>
        <p:nvSpPr>
          <p:cNvPr id="8" name="TextBox 7">
            <a:extLst>
              <a:ext uri="{FF2B5EF4-FFF2-40B4-BE49-F238E27FC236}">
                <a16:creationId xmlns:a16="http://schemas.microsoft.com/office/drawing/2014/main" id="{3AF9D874-C391-6242-A4D6-5F2D5A9FCD03}"/>
              </a:ext>
            </a:extLst>
          </p:cNvPr>
          <p:cNvSpPr txBox="1"/>
          <p:nvPr/>
        </p:nvSpPr>
        <p:spPr>
          <a:xfrm>
            <a:off x="590687" y="2251012"/>
            <a:ext cx="3975920" cy="4110370"/>
          </a:xfrm>
          <a:prstGeom prst="rect">
            <a:avLst/>
          </a:prstGeom>
        </p:spPr>
        <p:txBody>
          <a:bodyPr vert="horz" lIns="91440" tIns="45720" rIns="91440" bIns="45720" rtlCol="0">
            <a:normAutofit lnSpcReduction="10000"/>
          </a:bodyPr>
          <a:lstStyle/>
          <a:p>
            <a:pPr>
              <a:lnSpc>
                <a:spcPct val="150000"/>
              </a:lnSpc>
              <a:spcAft>
                <a:spcPts val="600"/>
              </a:spcAft>
              <a:buClr>
                <a:schemeClr val="bg2">
                  <a:lumMod val="75000"/>
                </a:schemeClr>
              </a:buClr>
            </a:pPr>
            <a:r>
              <a:rPr lang="en-US" sz="1400" b="0" i="0" u="none" strike="noStrike" dirty="0">
                <a:solidFill>
                  <a:schemeClr val="tx2"/>
                </a:solidFill>
                <a:effectLst/>
              </a:rPr>
              <a:t>Located at the Hong Kong Science Park (Hong Kong, China) </a:t>
            </a:r>
          </a:p>
          <a:p>
            <a:pPr marL="285750" indent="-285750">
              <a:lnSpc>
                <a:spcPct val="150000"/>
              </a:lnSpc>
              <a:spcAft>
                <a:spcPts val="600"/>
              </a:spcAft>
              <a:buClr>
                <a:schemeClr val="bg2">
                  <a:lumMod val="75000"/>
                </a:schemeClr>
              </a:buClr>
              <a:buFont typeface="Arial" panose="020B0604020202020204" pitchFamily="34" charset="0"/>
              <a:buChar char="•"/>
            </a:pPr>
            <a:r>
              <a:rPr lang="en-US" sz="1400" i="0" u="none" strike="noStrike" dirty="0">
                <a:solidFill>
                  <a:schemeClr val="tx2"/>
                </a:solidFill>
                <a:effectLst/>
              </a:rPr>
              <a:t>This initiative is significant because Hong Kong is home to a large number of skyscrapers, which consume up to 90% of the city’s electricity and contribute to 60% of the city’s greenhouse gas emissions.</a:t>
            </a:r>
          </a:p>
          <a:p>
            <a:pPr marL="285750" indent="-285750">
              <a:lnSpc>
                <a:spcPct val="150000"/>
              </a:lnSpc>
              <a:spcAft>
                <a:spcPts val="600"/>
              </a:spcAft>
              <a:buClr>
                <a:schemeClr val="bg2">
                  <a:lumMod val="75000"/>
                </a:schemeClr>
              </a:buClr>
              <a:buFont typeface="Arial" panose="020B0604020202020204" pitchFamily="34" charset="0"/>
              <a:buChar char="•"/>
            </a:pPr>
            <a:r>
              <a:rPr lang="en-US" sz="1400" i="0" u="none" strike="noStrike" dirty="0">
                <a:solidFill>
                  <a:schemeClr val="tx2"/>
                </a:solidFill>
                <a:effectLst/>
              </a:rPr>
              <a:t>Hong Kong has a thriving green building movement and is committed to making its vast number of skyscrapers more energy-efficient. This includes the use of smart technologies for real-time energy consumption monitoring.</a:t>
            </a:r>
          </a:p>
        </p:txBody>
      </p:sp>
      <p:grpSp>
        <p:nvGrpSpPr>
          <p:cNvPr id="1042" name="Group 1041">
            <a:extLst>
              <a:ext uri="{FF2B5EF4-FFF2-40B4-BE49-F238E27FC236}">
                <a16:creationId xmlns:a16="http://schemas.microsoft.com/office/drawing/2014/main" id="{5CC3931A-3803-45A2-8F34-7D58E41384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75281" y="29503"/>
            <a:ext cx="952998" cy="6797768"/>
            <a:chOff x="11084465" y="29503"/>
            <a:chExt cx="952998" cy="6797768"/>
          </a:xfrm>
        </p:grpSpPr>
        <p:sp>
          <p:nvSpPr>
            <p:cNvPr id="1043" name="Freeform 6">
              <a:extLst>
                <a:ext uri="{FF2B5EF4-FFF2-40B4-BE49-F238E27FC236}">
                  <a16:creationId xmlns:a16="http://schemas.microsoft.com/office/drawing/2014/main" id="{86B9C1C5-FBF2-4052-85BB-E83A6CE74B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22617" y="44533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 name="Freeform 8">
              <a:extLst>
                <a:ext uri="{FF2B5EF4-FFF2-40B4-BE49-F238E27FC236}">
                  <a16:creationId xmlns:a16="http://schemas.microsoft.com/office/drawing/2014/main" id="{B472ED0C-4731-4C49-8422-BD45847689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3845" y="65544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 name="Freeform 22">
              <a:extLst>
                <a:ext uri="{FF2B5EF4-FFF2-40B4-BE49-F238E27FC236}">
                  <a16:creationId xmlns:a16="http://schemas.microsoft.com/office/drawing/2014/main" id="{1B61C679-FD0C-4ECC-92CD-2D830F20A0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79248" y="171177"/>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 name="Freeform 27">
              <a:extLst>
                <a:ext uri="{FF2B5EF4-FFF2-40B4-BE49-F238E27FC236}">
                  <a16:creationId xmlns:a16="http://schemas.microsoft.com/office/drawing/2014/main" id="{34B388EC-F83A-402C-BD1E-CB27B23C9C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07653" y="353284"/>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 name="Freeform 30">
              <a:extLst>
                <a:ext uri="{FF2B5EF4-FFF2-40B4-BE49-F238E27FC236}">
                  <a16:creationId xmlns:a16="http://schemas.microsoft.com/office/drawing/2014/main" id="{93ACE7E9-49ED-479A-BBD1-3E78B2DAFB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082447" y="6380463"/>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1048" name="Freeform 43">
              <a:extLst>
                <a:ext uri="{FF2B5EF4-FFF2-40B4-BE49-F238E27FC236}">
                  <a16:creationId xmlns:a16="http://schemas.microsoft.com/office/drawing/2014/main" id="{C02D0299-DA4B-4410-9285-34F6B975CF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00148" y="671795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 name="Freeform 51">
              <a:extLst>
                <a:ext uri="{FF2B5EF4-FFF2-40B4-BE49-F238E27FC236}">
                  <a16:creationId xmlns:a16="http://schemas.microsoft.com/office/drawing/2014/main" id="{D9CA11F3-BCEA-4DD8-81F6-8DE2C070CF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18707" y="6470571"/>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 name="Freeform 53">
              <a:extLst>
                <a:ext uri="{FF2B5EF4-FFF2-40B4-BE49-F238E27FC236}">
                  <a16:creationId xmlns:a16="http://schemas.microsoft.com/office/drawing/2014/main" id="{4DC91A1C-10F3-4D8C-B5CE-F2BAC45A7C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89540" y="620594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 name="Freeform 55">
              <a:extLst>
                <a:ext uri="{FF2B5EF4-FFF2-40B4-BE49-F238E27FC236}">
                  <a16:creationId xmlns:a16="http://schemas.microsoft.com/office/drawing/2014/main" id="{79577D94-44E6-40C8-BB55-BE90256BD7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86135" y="600613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 name="Freeform 56">
              <a:extLst>
                <a:ext uri="{FF2B5EF4-FFF2-40B4-BE49-F238E27FC236}">
                  <a16:creationId xmlns:a16="http://schemas.microsoft.com/office/drawing/2014/main" id="{BB08E475-A4A1-43A5-A624-DAA068233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8119" y="510640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3" name="Freeform 57">
              <a:extLst>
                <a:ext uri="{FF2B5EF4-FFF2-40B4-BE49-F238E27FC236}">
                  <a16:creationId xmlns:a16="http://schemas.microsoft.com/office/drawing/2014/main" id="{4AFB7BC3-9C08-4045-AF23-80FEDE8D6E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90238" y="577190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4" name="Freeform 60">
              <a:extLst>
                <a:ext uri="{FF2B5EF4-FFF2-40B4-BE49-F238E27FC236}">
                  <a16:creationId xmlns:a16="http://schemas.microsoft.com/office/drawing/2014/main" id="{D712A023-0100-4F78-B55A-6AA29BD2C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5305" y="556659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5" name="Freeform 61">
              <a:extLst>
                <a:ext uri="{FF2B5EF4-FFF2-40B4-BE49-F238E27FC236}">
                  <a16:creationId xmlns:a16="http://schemas.microsoft.com/office/drawing/2014/main" id="{9010BC20-FDFC-4D3B-89A9-3287F203E5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52805" y="530204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6" name="Freeform 79">
              <a:extLst>
                <a:ext uri="{FF2B5EF4-FFF2-40B4-BE49-F238E27FC236}">
                  <a16:creationId xmlns:a16="http://schemas.microsoft.com/office/drawing/2014/main" id="{D0FB31B1-D4CF-41EA-AFD9-B1B2959497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18872" y="664902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7" name="Freeform 80">
              <a:extLst>
                <a:ext uri="{FF2B5EF4-FFF2-40B4-BE49-F238E27FC236}">
                  <a16:creationId xmlns:a16="http://schemas.microsoft.com/office/drawing/2014/main" id="{3ABB229E-6EB3-4D5C-92AD-72CEA9FC5D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9356" y="635653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8" name="Freeform 81">
              <a:extLst>
                <a:ext uri="{FF2B5EF4-FFF2-40B4-BE49-F238E27FC236}">
                  <a16:creationId xmlns:a16="http://schemas.microsoft.com/office/drawing/2014/main" id="{CC581CF0-DE4A-402F-8D8E-D80A503A72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39941" y="524538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9" name="Freeform 82">
              <a:extLst>
                <a:ext uri="{FF2B5EF4-FFF2-40B4-BE49-F238E27FC236}">
                  <a16:creationId xmlns:a16="http://schemas.microsoft.com/office/drawing/2014/main" id="{7D4FA742-B818-4C53-BA29-038ECF814C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4511" y="5489055"/>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0" name="Freeform 83">
              <a:extLst>
                <a:ext uri="{FF2B5EF4-FFF2-40B4-BE49-F238E27FC236}">
                  <a16:creationId xmlns:a16="http://schemas.microsoft.com/office/drawing/2014/main" id="{A311090A-5415-4E7F-8893-37A064E2E5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69296" y="5715712"/>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1" name="Freeform 89">
              <a:extLst>
                <a:ext uri="{FF2B5EF4-FFF2-40B4-BE49-F238E27FC236}">
                  <a16:creationId xmlns:a16="http://schemas.microsoft.com/office/drawing/2014/main" id="{6CDBB6B3-B18F-45E6-B5D1-1AE01572C1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52595" y="605891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2" name="Freeform 90">
              <a:extLst>
                <a:ext uri="{FF2B5EF4-FFF2-40B4-BE49-F238E27FC236}">
                  <a16:creationId xmlns:a16="http://schemas.microsoft.com/office/drawing/2014/main" id="{367AC7C3-187D-4961-8D7B-BC69484007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44150" y="5453670"/>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3" name="Freeform 105">
              <a:extLst>
                <a:ext uri="{FF2B5EF4-FFF2-40B4-BE49-F238E27FC236}">
                  <a16:creationId xmlns:a16="http://schemas.microsoft.com/office/drawing/2014/main" id="{A3FB4E0B-F573-4082-A6EA-137FA119CF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792501" y="551155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4" name="Freeform 107">
              <a:extLst>
                <a:ext uri="{FF2B5EF4-FFF2-40B4-BE49-F238E27FC236}">
                  <a16:creationId xmlns:a16="http://schemas.microsoft.com/office/drawing/2014/main" id="{8DC2118C-76AA-4BB7-8269-30E3A04A51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03807" y="523591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5" name="Freeform 108">
              <a:extLst>
                <a:ext uri="{FF2B5EF4-FFF2-40B4-BE49-F238E27FC236}">
                  <a16:creationId xmlns:a16="http://schemas.microsoft.com/office/drawing/2014/main" id="{632CADFC-6F30-4A58-AE69-58629BFE3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24688" y="631609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6" name="Freeform 109">
              <a:extLst>
                <a:ext uri="{FF2B5EF4-FFF2-40B4-BE49-F238E27FC236}">
                  <a16:creationId xmlns:a16="http://schemas.microsoft.com/office/drawing/2014/main" id="{459D3DC9-1CC7-483B-85E6-2AF11D245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08704" y="580142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7" name="Freeform 111">
              <a:extLst>
                <a:ext uri="{FF2B5EF4-FFF2-40B4-BE49-F238E27FC236}">
                  <a16:creationId xmlns:a16="http://schemas.microsoft.com/office/drawing/2014/main" id="{438AF30A-3204-4EB0-8824-3F75C8D510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33689" y="6070485"/>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8" name="Freeform 112">
              <a:extLst>
                <a:ext uri="{FF2B5EF4-FFF2-40B4-BE49-F238E27FC236}">
                  <a16:creationId xmlns:a16="http://schemas.microsoft.com/office/drawing/2014/main" id="{19CB2A72-5009-4981-8ABF-52C11B8330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2486" y="6597613"/>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9" name="Freeform 122">
              <a:extLst>
                <a:ext uri="{FF2B5EF4-FFF2-40B4-BE49-F238E27FC236}">
                  <a16:creationId xmlns:a16="http://schemas.microsoft.com/office/drawing/2014/main" id="{93820B59-3ACA-4953-8C94-02400353A1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32857" y="61551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0" name="Freeform 32">
              <a:extLst>
                <a:ext uri="{FF2B5EF4-FFF2-40B4-BE49-F238E27FC236}">
                  <a16:creationId xmlns:a16="http://schemas.microsoft.com/office/drawing/2014/main" id="{2E3CE16D-45B9-4140-AAEF-71398E34F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3671" y="413663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1" name="Freeform 33">
              <a:extLst>
                <a:ext uri="{FF2B5EF4-FFF2-40B4-BE49-F238E27FC236}">
                  <a16:creationId xmlns:a16="http://schemas.microsoft.com/office/drawing/2014/main" id="{0A2DE179-C7D4-4367-AB5F-ECD286D0F1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86668" y="307633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2" name="Freeform 34">
              <a:extLst>
                <a:ext uri="{FF2B5EF4-FFF2-40B4-BE49-F238E27FC236}">
                  <a16:creationId xmlns:a16="http://schemas.microsoft.com/office/drawing/2014/main" id="{448DBF3F-4520-45E2-BC45-3AB9AE66E3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99576" y="2070036"/>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3" name="Freeform 35">
              <a:extLst>
                <a:ext uri="{FF2B5EF4-FFF2-40B4-BE49-F238E27FC236}">
                  <a16:creationId xmlns:a16="http://schemas.microsoft.com/office/drawing/2014/main" id="{5D905114-A7C2-4E9C-A308-D641407D52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07468" y="28583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4" name="Freeform 36">
              <a:extLst>
                <a:ext uri="{FF2B5EF4-FFF2-40B4-BE49-F238E27FC236}">
                  <a16:creationId xmlns:a16="http://schemas.microsoft.com/office/drawing/2014/main" id="{405C6041-3E82-4CA4-AEE0-D9A6741DB9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2039" y="1389379"/>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5" name="Freeform 37">
              <a:extLst>
                <a:ext uri="{FF2B5EF4-FFF2-40B4-BE49-F238E27FC236}">
                  <a16:creationId xmlns:a16="http://schemas.microsoft.com/office/drawing/2014/main" id="{E84844BD-747D-410D-B42F-E866661F8F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39516" y="4357073"/>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6" name="Freeform 38">
              <a:extLst>
                <a:ext uri="{FF2B5EF4-FFF2-40B4-BE49-F238E27FC236}">
                  <a16:creationId xmlns:a16="http://schemas.microsoft.com/office/drawing/2014/main" id="{98C7CA55-BD0B-4683-9828-D773528998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19441" y="2569203"/>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7" name="Freeform 39">
              <a:extLst>
                <a:ext uri="{FF2B5EF4-FFF2-40B4-BE49-F238E27FC236}">
                  <a16:creationId xmlns:a16="http://schemas.microsoft.com/office/drawing/2014/main" id="{568336AF-E64B-4965-95E0-645348D5F9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3788" y="2315841"/>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8" name="Freeform 40">
              <a:extLst>
                <a:ext uri="{FF2B5EF4-FFF2-40B4-BE49-F238E27FC236}">
                  <a16:creationId xmlns:a16="http://schemas.microsoft.com/office/drawing/2014/main" id="{23FBC6FE-886C-4F1E-96F7-92CA83D742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5280" y="4859140"/>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9" name="Freeform 41">
              <a:extLst>
                <a:ext uri="{FF2B5EF4-FFF2-40B4-BE49-F238E27FC236}">
                  <a16:creationId xmlns:a16="http://schemas.microsoft.com/office/drawing/2014/main" id="{B1E898A1-8820-4CB8-93F6-4809BCF896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2039" y="118185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0" name="Freeform 42">
              <a:extLst>
                <a:ext uri="{FF2B5EF4-FFF2-40B4-BE49-F238E27FC236}">
                  <a16:creationId xmlns:a16="http://schemas.microsoft.com/office/drawing/2014/main" id="{B4CE0389-73B6-45E7-B403-590E77C4BC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33871" y="1845067"/>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1" name="Freeform 44">
              <a:extLst>
                <a:ext uri="{FF2B5EF4-FFF2-40B4-BE49-F238E27FC236}">
                  <a16:creationId xmlns:a16="http://schemas.microsoft.com/office/drawing/2014/main" id="{72A9F937-2E45-4502-8FAF-2ADAE2D9B9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3373" y="3373180"/>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2" name="Freeform 45">
              <a:extLst>
                <a:ext uri="{FF2B5EF4-FFF2-40B4-BE49-F238E27FC236}">
                  <a16:creationId xmlns:a16="http://schemas.microsoft.com/office/drawing/2014/main" id="{35D73C1E-102B-40FA-9AD5-1227990EAC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52232" y="1599401"/>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3" name="Freeform 46">
              <a:extLst>
                <a:ext uri="{FF2B5EF4-FFF2-40B4-BE49-F238E27FC236}">
                  <a16:creationId xmlns:a16="http://schemas.microsoft.com/office/drawing/2014/main" id="{D3A55E7E-37DD-42CA-825F-86AF74D3FB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6212" y="4626521"/>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4" name="Freeform 47">
              <a:extLst>
                <a:ext uri="{FF2B5EF4-FFF2-40B4-BE49-F238E27FC236}">
                  <a16:creationId xmlns:a16="http://schemas.microsoft.com/office/drawing/2014/main" id="{37150FF6-2C78-44F8-B9A5-A743B1BBDB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1483" y="3610834"/>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5" name="Freeform 48">
              <a:extLst>
                <a:ext uri="{FF2B5EF4-FFF2-40B4-BE49-F238E27FC236}">
                  <a16:creationId xmlns:a16="http://schemas.microsoft.com/office/drawing/2014/main" id="{143A575C-43B5-4DD5-B274-6AD5398BA4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60404" y="384348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6" name="Freeform 49">
              <a:extLst>
                <a:ext uri="{FF2B5EF4-FFF2-40B4-BE49-F238E27FC236}">
                  <a16:creationId xmlns:a16="http://schemas.microsoft.com/office/drawing/2014/main" id="{166FE85D-EE5D-4374-A19A-6389FBEFC5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8882" y="92043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7" name="Freeform 62">
              <a:extLst>
                <a:ext uri="{FF2B5EF4-FFF2-40B4-BE49-F238E27FC236}">
                  <a16:creationId xmlns:a16="http://schemas.microsoft.com/office/drawing/2014/main" id="{11250D7C-6986-41AD-A260-22FC88F260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53136" y="451325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8" name="Freeform 63">
              <a:extLst>
                <a:ext uri="{FF2B5EF4-FFF2-40B4-BE49-F238E27FC236}">
                  <a16:creationId xmlns:a16="http://schemas.microsoft.com/office/drawing/2014/main" id="{7435E851-4265-4EBF-AF1A-27E077ACAC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3887" y="3292339"/>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9" name="Freeform 64">
              <a:extLst>
                <a:ext uri="{FF2B5EF4-FFF2-40B4-BE49-F238E27FC236}">
                  <a16:creationId xmlns:a16="http://schemas.microsoft.com/office/drawing/2014/main" id="{D0979778-BC4C-4D59-B12F-6E04841923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87119" y="4756266"/>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0" name="Freeform 65">
              <a:extLst>
                <a:ext uri="{FF2B5EF4-FFF2-40B4-BE49-F238E27FC236}">
                  <a16:creationId xmlns:a16="http://schemas.microsoft.com/office/drawing/2014/main" id="{A29A5800-5EDE-44BB-BF95-A99B7F6F7A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2438" y="3633468"/>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1" name="Freeform 66">
              <a:extLst>
                <a:ext uri="{FF2B5EF4-FFF2-40B4-BE49-F238E27FC236}">
                  <a16:creationId xmlns:a16="http://schemas.microsoft.com/office/drawing/2014/main" id="{F4E300EB-773F-409B-B40E-B4E49FE186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4909" y="2054390"/>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2" name="Freeform 67">
              <a:extLst>
                <a:ext uri="{FF2B5EF4-FFF2-40B4-BE49-F238E27FC236}">
                  <a16:creationId xmlns:a16="http://schemas.microsoft.com/office/drawing/2014/main" id="{33E81DFA-5FD7-4890-9DA4-8D1AA5F332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98145" y="2831840"/>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3" name="Freeform 68">
              <a:extLst>
                <a:ext uri="{FF2B5EF4-FFF2-40B4-BE49-F238E27FC236}">
                  <a16:creationId xmlns:a16="http://schemas.microsoft.com/office/drawing/2014/main" id="{2F4F810D-4B00-40E3-8976-DB5AD73FC0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3292" y="416886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4" name="Freeform 69">
              <a:extLst>
                <a:ext uri="{FF2B5EF4-FFF2-40B4-BE49-F238E27FC236}">
                  <a16:creationId xmlns:a16="http://schemas.microsoft.com/office/drawing/2014/main" id="{40D9345C-69C6-46E3-986F-ABB6BDC61E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4792" y="1772145"/>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5" name="Freeform 70">
              <a:extLst>
                <a:ext uri="{FF2B5EF4-FFF2-40B4-BE49-F238E27FC236}">
                  <a16:creationId xmlns:a16="http://schemas.microsoft.com/office/drawing/2014/main" id="{8D0B1554-FF6C-4A76-9B23-D19152A037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53871" y="1216307"/>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6" name="Freeform 71">
              <a:extLst>
                <a:ext uri="{FF2B5EF4-FFF2-40B4-BE49-F238E27FC236}">
                  <a16:creationId xmlns:a16="http://schemas.microsoft.com/office/drawing/2014/main" id="{7C41AA3C-9922-4DBB-A54A-4B3B483EF5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6541" y="2314012"/>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7" name="Freeform 72">
              <a:extLst>
                <a:ext uri="{FF2B5EF4-FFF2-40B4-BE49-F238E27FC236}">
                  <a16:creationId xmlns:a16="http://schemas.microsoft.com/office/drawing/2014/main" id="{E6942388-13FD-4734-A02C-8D316A0F54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9804" y="2540871"/>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8" name="Freeform 73">
              <a:extLst>
                <a:ext uri="{FF2B5EF4-FFF2-40B4-BE49-F238E27FC236}">
                  <a16:creationId xmlns:a16="http://schemas.microsoft.com/office/drawing/2014/main" id="{C4F36667-A228-482A-B6D9-970BCA9421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4678" y="304703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9" name="Freeform 74">
              <a:extLst>
                <a:ext uri="{FF2B5EF4-FFF2-40B4-BE49-F238E27FC236}">
                  <a16:creationId xmlns:a16="http://schemas.microsoft.com/office/drawing/2014/main" id="{6A64225B-7676-4CA0-9F8A-CB5BE7B0D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30776" y="143003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0" name="Freeform 75">
              <a:extLst>
                <a:ext uri="{FF2B5EF4-FFF2-40B4-BE49-F238E27FC236}">
                  <a16:creationId xmlns:a16="http://schemas.microsoft.com/office/drawing/2014/main" id="{31E50502-8A45-4128-A907-2772F47E6A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4628" y="5018066"/>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1" name="Freeform 77">
              <a:extLst>
                <a:ext uri="{FF2B5EF4-FFF2-40B4-BE49-F238E27FC236}">
                  <a16:creationId xmlns:a16="http://schemas.microsoft.com/office/drawing/2014/main" id="{A3B1ABE6-E4FB-40C0-8413-0A7DE65C8A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6342" y="385704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2" name="Freeform 85">
              <a:extLst>
                <a:ext uri="{FF2B5EF4-FFF2-40B4-BE49-F238E27FC236}">
                  <a16:creationId xmlns:a16="http://schemas.microsoft.com/office/drawing/2014/main" id="{ED575EE0-364E-4D8A-9CD8-54BC2F125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54010" y="100719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3" name="Freeform 87">
              <a:extLst>
                <a:ext uri="{FF2B5EF4-FFF2-40B4-BE49-F238E27FC236}">
                  <a16:creationId xmlns:a16="http://schemas.microsoft.com/office/drawing/2014/main" id="{60E30B19-786D-42B2-819D-1B8EFBB98A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59442" y="79069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4" name="Freeform 88">
              <a:extLst>
                <a:ext uri="{FF2B5EF4-FFF2-40B4-BE49-F238E27FC236}">
                  <a16:creationId xmlns:a16="http://schemas.microsoft.com/office/drawing/2014/main" id="{57F331E9-4A0D-4931-AD22-D3887A07B3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87374" y="182832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5" name="Freeform 91">
              <a:extLst>
                <a:ext uri="{FF2B5EF4-FFF2-40B4-BE49-F238E27FC236}">
                  <a16:creationId xmlns:a16="http://schemas.microsoft.com/office/drawing/2014/main" id="{278A082B-6303-4F70-9A7E-126F80705A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35835" y="4740844"/>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6" name="Freeform 92">
              <a:extLst>
                <a:ext uri="{FF2B5EF4-FFF2-40B4-BE49-F238E27FC236}">
                  <a16:creationId xmlns:a16="http://schemas.microsoft.com/office/drawing/2014/main" id="{65309BA8-53F6-4218-A806-4C9ED856D0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43618" y="501491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7" name="Freeform 93">
              <a:extLst>
                <a:ext uri="{FF2B5EF4-FFF2-40B4-BE49-F238E27FC236}">
                  <a16:creationId xmlns:a16="http://schemas.microsoft.com/office/drawing/2014/main" id="{786DFFDA-C2A4-438D-99F9-5B8885CE7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38432" y="422210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8" name="Freeform 94">
              <a:extLst>
                <a:ext uri="{FF2B5EF4-FFF2-40B4-BE49-F238E27FC236}">
                  <a16:creationId xmlns:a16="http://schemas.microsoft.com/office/drawing/2014/main" id="{6EC4D78C-98C8-4323-9332-C2DE1EEF6D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72692" y="211625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9" name="Freeform 95">
              <a:extLst>
                <a:ext uri="{FF2B5EF4-FFF2-40B4-BE49-F238E27FC236}">
                  <a16:creationId xmlns:a16="http://schemas.microsoft.com/office/drawing/2014/main" id="{A20F825F-95B0-4BBF-AD2C-F7D219E37B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67378" y="448735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0" name="Freeform 96">
              <a:extLst>
                <a:ext uri="{FF2B5EF4-FFF2-40B4-BE49-F238E27FC236}">
                  <a16:creationId xmlns:a16="http://schemas.microsoft.com/office/drawing/2014/main" id="{4C20E100-8C87-400E-B65D-16A60A3565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0093" y="390257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1" name="Freeform 97">
              <a:extLst>
                <a:ext uri="{FF2B5EF4-FFF2-40B4-BE49-F238E27FC236}">
                  <a16:creationId xmlns:a16="http://schemas.microsoft.com/office/drawing/2014/main" id="{914A0C5A-1B99-4464-85DE-ABFAAD2CED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67359" y="2680665"/>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2" name="Freeform 98">
              <a:extLst>
                <a:ext uri="{FF2B5EF4-FFF2-40B4-BE49-F238E27FC236}">
                  <a16:creationId xmlns:a16="http://schemas.microsoft.com/office/drawing/2014/main" id="{B0BBF549-B3D9-48C5-8706-FF45B0458D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67410" y="324155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3" name="Freeform 99">
              <a:extLst>
                <a:ext uri="{FF2B5EF4-FFF2-40B4-BE49-F238E27FC236}">
                  <a16:creationId xmlns:a16="http://schemas.microsoft.com/office/drawing/2014/main" id="{B2DD6C61-7E94-4BE4-9D9E-0FA10D8E88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51512" y="2915059"/>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4" name="Freeform 100">
              <a:extLst>
                <a:ext uri="{FF2B5EF4-FFF2-40B4-BE49-F238E27FC236}">
                  <a16:creationId xmlns:a16="http://schemas.microsoft.com/office/drawing/2014/main" id="{ECA6EEDB-745E-4208-ACC8-A459D3EAE4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4501" y="359842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5" name="Freeform 101">
              <a:extLst>
                <a:ext uri="{FF2B5EF4-FFF2-40B4-BE49-F238E27FC236}">
                  <a16:creationId xmlns:a16="http://schemas.microsoft.com/office/drawing/2014/main" id="{44AEA098-C5DD-404E-A822-7B87A42259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0037" y="240246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6" name="Freeform 102">
              <a:extLst>
                <a:ext uri="{FF2B5EF4-FFF2-40B4-BE49-F238E27FC236}">
                  <a16:creationId xmlns:a16="http://schemas.microsoft.com/office/drawing/2014/main" id="{707D3E1F-78A4-40DE-86F2-273EF4D320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00694" y="1824126"/>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7" name="Freeform 103">
              <a:extLst>
                <a:ext uri="{FF2B5EF4-FFF2-40B4-BE49-F238E27FC236}">
                  <a16:creationId xmlns:a16="http://schemas.microsoft.com/office/drawing/2014/main" id="{E077DB64-F873-4DE5-87B6-12085A725E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98291" y="155043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8" name="Freeform 104">
              <a:extLst>
                <a:ext uri="{FF2B5EF4-FFF2-40B4-BE49-F238E27FC236}">
                  <a16:creationId xmlns:a16="http://schemas.microsoft.com/office/drawing/2014/main" id="{AEFDFE22-B051-4525-AB50-E4FA10665A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16643" y="511663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9" name="Freeform 113">
              <a:extLst>
                <a:ext uri="{FF2B5EF4-FFF2-40B4-BE49-F238E27FC236}">
                  <a16:creationId xmlns:a16="http://schemas.microsoft.com/office/drawing/2014/main" id="{5769B81C-3242-45A7-B965-856F74A8EC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62643" y="272545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0" name="Freeform 114">
              <a:extLst>
                <a:ext uri="{FF2B5EF4-FFF2-40B4-BE49-F238E27FC236}">
                  <a16:creationId xmlns:a16="http://schemas.microsoft.com/office/drawing/2014/main" id="{36C1A018-B76D-4BAB-BD3A-6E3B7E63EC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62783" y="396240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1" name="Freeform 115">
              <a:extLst>
                <a:ext uri="{FF2B5EF4-FFF2-40B4-BE49-F238E27FC236}">
                  <a16:creationId xmlns:a16="http://schemas.microsoft.com/office/drawing/2014/main" id="{D6DC2850-A9EB-4AC8-8271-AEF9730832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68496" y="3299546"/>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2" name="Freeform 117">
              <a:extLst>
                <a:ext uri="{FF2B5EF4-FFF2-40B4-BE49-F238E27FC236}">
                  <a16:creationId xmlns:a16="http://schemas.microsoft.com/office/drawing/2014/main" id="{68D36009-1E3B-480F-9DDC-594EDDD42A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80294" y="1603867"/>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3" name="Freeform 118">
              <a:extLst>
                <a:ext uri="{FF2B5EF4-FFF2-40B4-BE49-F238E27FC236}">
                  <a16:creationId xmlns:a16="http://schemas.microsoft.com/office/drawing/2014/main" id="{07CF597D-64B0-44C8-BA5B-593C7C71D5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99900" y="90635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4" name="Freeform 119">
              <a:extLst>
                <a:ext uri="{FF2B5EF4-FFF2-40B4-BE49-F238E27FC236}">
                  <a16:creationId xmlns:a16="http://schemas.microsoft.com/office/drawing/2014/main" id="{00043898-153A-45BE-9A4F-75207520E1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98177" y="1175595"/>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5" name="Freeform 120">
              <a:extLst>
                <a:ext uri="{FF2B5EF4-FFF2-40B4-BE49-F238E27FC236}">
                  <a16:creationId xmlns:a16="http://schemas.microsoft.com/office/drawing/2014/main" id="{6A2AA270-6750-4ECF-B9D8-039695EB87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1828" y="388053"/>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6" name="Freeform 121">
              <a:extLst>
                <a:ext uri="{FF2B5EF4-FFF2-40B4-BE49-F238E27FC236}">
                  <a16:creationId xmlns:a16="http://schemas.microsoft.com/office/drawing/2014/main" id="{95623489-7146-4784-BF41-CC18C5C01D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18379" y="120129"/>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7" name="Freeform 100">
              <a:extLst>
                <a:ext uri="{FF2B5EF4-FFF2-40B4-BE49-F238E27FC236}">
                  <a16:creationId xmlns:a16="http://schemas.microsoft.com/office/drawing/2014/main" id="{22F8FB2C-0CD7-4F85-9C3A-D0C69138C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4500" y="4682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122" name="Picture 2">
            <a:extLst>
              <a:ext uri="{FF2B5EF4-FFF2-40B4-BE49-F238E27FC236}">
                <a16:creationId xmlns:a16="http://schemas.microsoft.com/office/drawing/2014/main" id="{29628D4A-1A8D-6B27-0F03-FC07D50AA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0800" y="-1"/>
            <a:ext cx="70612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5456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75" name="Group 7174">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7176"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77"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78"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79"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80"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81"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82"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83"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84"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85"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86"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87"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88"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89"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90"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91"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92"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93"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94"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95"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96"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97"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98"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99"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00"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01"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02"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03"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04"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05"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06"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07"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08"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09"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10"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11"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12"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13"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14"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15"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16"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17"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18"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19"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20"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21"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22"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23"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24"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25"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26"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27"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28"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29"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30"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31"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32"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7234" name="Rectangle 7233">
            <a:extLst>
              <a:ext uri="{FF2B5EF4-FFF2-40B4-BE49-F238E27FC236}">
                <a16:creationId xmlns:a16="http://schemas.microsoft.com/office/drawing/2014/main" id="{58789E63-C78D-4210-8A38-DD6FB3B6B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The Edge Is the Greenest, Most Intelligent Building in the World">
            <a:extLst>
              <a:ext uri="{FF2B5EF4-FFF2-40B4-BE49-F238E27FC236}">
                <a16:creationId xmlns:a16="http://schemas.microsoft.com/office/drawing/2014/main" id="{266C7C01-8B9F-51FE-1E1A-CBA324AAC7B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666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236" name="Rectangle 7235">
            <a:extLst>
              <a:ext uri="{FF2B5EF4-FFF2-40B4-BE49-F238E27FC236}">
                <a16:creationId xmlns:a16="http://schemas.microsoft.com/office/drawing/2014/main" id="{9DE10C47-AF4B-43D9-ACC0-A3FB23B11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202967" cy="3974353"/>
          </a:xfrm>
          <a:prstGeom prst="rect">
            <a:avLst/>
          </a:prstGeom>
          <a:gradFill>
            <a:gsLst>
              <a:gs pos="100000">
                <a:srgbClr val="000000">
                  <a:alpha val="0"/>
                </a:srgbClr>
              </a:gs>
              <a:gs pos="0">
                <a:schemeClr val="tx1"/>
              </a:gs>
              <a:gs pos="0">
                <a:srgbClr val="000000">
                  <a:alpha val="48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236D90-2BF8-16D6-6318-40AC018C97C1}"/>
              </a:ext>
            </a:extLst>
          </p:cNvPr>
          <p:cNvSpPr>
            <a:spLocks noGrp="1"/>
          </p:cNvSpPr>
          <p:nvPr>
            <p:ph type="title"/>
          </p:nvPr>
        </p:nvSpPr>
        <p:spPr>
          <a:xfrm>
            <a:off x="0" y="716607"/>
            <a:ext cx="12191999" cy="1497673"/>
          </a:xfrm>
        </p:spPr>
        <p:txBody>
          <a:bodyPr vert="horz" lIns="91440" tIns="45720" rIns="91440" bIns="45720" rtlCol="0" anchor="b">
            <a:normAutofit fontScale="90000"/>
          </a:bodyPr>
          <a:lstStyle/>
          <a:p>
            <a:pPr algn="ctr"/>
            <a:r>
              <a:rPr lang="en-US" sz="5200" dirty="0">
                <a:solidFill>
                  <a:srgbClr val="FFFFFF"/>
                </a:solidFill>
              </a:rPr>
              <a:t>The Edge (Amsterdam, Netherlands)</a:t>
            </a:r>
            <a:br>
              <a:rPr lang="en-US" sz="5200" dirty="0">
                <a:solidFill>
                  <a:srgbClr val="FFFFFF"/>
                </a:solidFill>
              </a:rPr>
            </a:br>
            <a:endParaRPr lang="en-US" sz="5200" dirty="0">
              <a:solidFill>
                <a:srgbClr val="FFFFFF"/>
              </a:solidFill>
            </a:endParaRPr>
          </a:p>
        </p:txBody>
      </p:sp>
    </p:spTree>
    <p:extLst>
      <p:ext uri="{BB962C8B-B14F-4D97-AF65-F5344CB8AC3E}">
        <p14:creationId xmlns:p14="http://schemas.microsoft.com/office/powerpoint/2010/main" val="2307973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5A2A82D1-B994-4E61-85AD-012AFF6830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86949ED1-AC09-4CA4-829B-87F834695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 y="5267"/>
            <a:ext cx="12192000" cy="6847466"/>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14FE8-6DCE-A01C-7671-34F5A93EDA99}"/>
              </a:ext>
            </a:extLst>
          </p:cNvPr>
          <p:cNvSpPr>
            <a:spLocks noGrp="1"/>
          </p:cNvSpPr>
          <p:nvPr>
            <p:ph type="title"/>
          </p:nvPr>
        </p:nvSpPr>
        <p:spPr>
          <a:xfrm>
            <a:off x="699675" y="606831"/>
            <a:ext cx="3313708" cy="1372823"/>
          </a:xfrm>
        </p:spPr>
        <p:txBody>
          <a:bodyPr vert="horz" lIns="91440" tIns="45720" rIns="91440" bIns="45720" rtlCol="0" anchor="ctr">
            <a:normAutofit/>
          </a:bodyPr>
          <a:lstStyle/>
          <a:p>
            <a:pPr>
              <a:lnSpc>
                <a:spcPct val="90000"/>
              </a:lnSpc>
            </a:pPr>
            <a:r>
              <a:rPr lang="en-US" sz="3400" kern="1200" dirty="0">
                <a:solidFill>
                  <a:schemeClr val="tx2"/>
                </a:solidFill>
                <a:latin typeface="+mj-lt"/>
                <a:ea typeface="+mj-ea"/>
                <a:cs typeface="+mj-cs"/>
              </a:rPr>
              <a:t>The Edge</a:t>
            </a:r>
          </a:p>
        </p:txBody>
      </p:sp>
      <p:sp>
        <p:nvSpPr>
          <p:cNvPr id="8" name="TextBox 7">
            <a:extLst>
              <a:ext uri="{FF2B5EF4-FFF2-40B4-BE49-F238E27FC236}">
                <a16:creationId xmlns:a16="http://schemas.microsoft.com/office/drawing/2014/main" id="{3AF9D874-C391-6242-A4D6-5F2D5A9FCD03}"/>
              </a:ext>
            </a:extLst>
          </p:cNvPr>
          <p:cNvSpPr txBox="1"/>
          <p:nvPr/>
        </p:nvSpPr>
        <p:spPr>
          <a:xfrm>
            <a:off x="590687" y="1723033"/>
            <a:ext cx="5744067" cy="4638349"/>
          </a:xfrm>
          <a:prstGeom prst="rect">
            <a:avLst/>
          </a:prstGeom>
        </p:spPr>
        <p:txBody>
          <a:bodyPr vert="horz" lIns="91440" tIns="45720" rIns="91440" bIns="45720" rtlCol="0">
            <a:normAutofit/>
          </a:bodyPr>
          <a:lstStyle/>
          <a:p>
            <a:pPr>
              <a:lnSpc>
                <a:spcPct val="150000"/>
              </a:lnSpc>
              <a:spcAft>
                <a:spcPts val="600"/>
              </a:spcAft>
              <a:buClr>
                <a:schemeClr val="bg2">
                  <a:lumMod val="75000"/>
                </a:schemeClr>
              </a:buClr>
            </a:pPr>
            <a:r>
              <a:rPr lang="en-US" sz="1400" b="0" i="0" u="none" strike="noStrike" dirty="0">
                <a:solidFill>
                  <a:schemeClr val="tx2"/>
                </a:solidFill>
                <a:effectLst/>
              </a:rPr>
              <a:t>Located in the city of Amsterdam (Netherlands):</a:t>
            </a:r>
          </a:p>
          <a:p>
            <a:pPr marL="285750" indent="-285750">
              <a:lnSpc>
                <a:spcPct val="150000"/>
              </a:lnSpc>
              <a:spcAft>
                <a:spcPts val="600"/>
              </a:spcAft>
              <a:buClr>
                <a:schemeClr val="bg2">
                  <a:lumMod val="75000"/>
                </a:schemeClr>
              </a:buClr>
              <a:buFont typeface="Arial" panose="020B0604020202020204" pitchFamily="34" charset="0"/>
              <a:buChar char="•"/>
            </a:pPr>
            <a:r>
              <a:rPr lang="en-US" sz="1400" b="0" i="0" u="none" strike="noStrike" dirty="0">
                <a:solidFill>
                  <a:schemeClr val="tx2"/>
                </a:solidFill>
                <a:effectLst/>
              </a:rPr>
              <a:t>Recognized </a:t>
            </a:r>
            <a:r>
              <a:rPr lang="en-US" sz="1400" i="0" u="none" strike="noStrike" dirty="0">
                <a:solidFill>
                  <a:schemeClr val="tx2"/>
                </a:solidFill>
                <a:effectLst/>
              </a:rPr>
              <a:t>as</a:t>
            </a:r>
            <a:r>
              <a:rPr lang="en-US" sz="1400" b="1" i="0" u="none" strike="noStrike" dirty="0">
                <a:solidFill>
                  <a:schemeClr val="tx2"/>
                </a:solidFill>
                <a:effectLst/>
              </a:rPr>
              <a:t> one of the greenest buildings globally</a:t>
            </a:r>
            <a:r>
              <a:rPr lang="en-US" sz="1400" b="0" i="0" u="none" strike="noStrike" dirty="0">
                <a:solidFill>
                  <a:schemeClr val="tx2"/>
                </a:solidFill>
                <a:effectLst/>
              </a:rPr>
              <a:t>, this center has attained the pinnacle of certifications, including Living Building Challenge, LEED Platinum, SITES Platinum, and WELL Platinum.</a:t>
            </a:r>
          </a:p>
          <a:p>
            <a:pPr marL="285750" indent="-285750">
              <a:lnSpc>
                <a:spcPct val="150000"/>
              </a:lnSpc>
              <a:spcAft>
                <a:spcPts val="600"/>
              </a:spcAft>
              <a:buClr>
                <a:schemeClr val="bg2">
                  <a:lumMod val="75000"/>
                </a:schemeClr>
              </a:buClr>
              <a:buFont typeface="Arial" panose="020B0604020202020204" pitchFamily="34" charset="0"/>
              <a:buChar char="•"/>
            </a:pPr>
            <a:r>
              <a:rPr lang="en-US" sz="1400" b="0" i="0" u="none" strike="noStrike" dirty="0">
                <a:solidFill>
                  <a:schemeClr val="tx2"/>
                </a:solidFill>
                <a:effectLst/>
              </a:rPr>
              <a:t>Embracing a holistic approach, the center boasts a </a:t>
            </a:r>
            <a:r>
              <a:rPr lang="en-US" sz="1400" b="1" i="0" u="none" strike="noStrike" dirty="0">
                <a:solidFill>
                  <a:schemeClr val="tx2"/>
                </a:solidFill>
                <a:effectLst/>
              </a:rPr>
              <a:t>net-zero energy and water system</a:t>
            </a:r>
            <a:r>
              <a:rPr lang="en-US" sz="1400" b="0" i="0" u="none" strike="noStrike" dirty="0">
                <a:solidFill>
                  <a:schemeClr val="tx2"/>
                </a:solidFill>
                <a:effectLst/>
              </a:rPr>
              <a:t>, minimizing its environmental footprint.</a:t>
            </a:r>
          </a:p>
          <a:p>
            <a:pPr marL="285750" indent="-285750">
              <a:lnSpc>
                <a:spcPct val="150000"/>
              </a:lnSpc>
              <a:spcAft>
                <a:spcPts val="600"/>
              </a:spcAft>
              <a:buClr>
                <a:schemeClr val="bg2">
                  <a:lumMod val="75000"/>
                </a:schemeClr>
              </a:buClr>
              <a:buFont typeface="Arial" panose="020B0604020202020204" pitchFamily="34" charset="0"/>
              <a:buChar char="•"/>
            </a:pPr>
            <a:r>
              <a:rPr lang="en-US" sz="1400" b="0" i="0" u="none" strike="noStrike" dirty="0">
                <a:solidFill>
                  <a:schemeClr val="tx2"/>
                </a:solidFill>
                <a:effectLst/>
              </a:rPr>
              <a:t>The starting point of the design is what the architects term a social condenser - a nucleus for the building in the form of an atrium interspersed with bridges and exposed lift cores, which act as nodes of horizontal and vertical activity. </a:t>
            </a:r>
          </a:p>
        </p:txBody>
      </p:sp>
      <p:grpSp>
        <p:nvGrpSpPr>
          <p:cNvPr id="1042" name="Group 1041">
            <a:extLst>
              <a:ext uri="{FF2B5EF4-FFF2-40B4-BE49-F238E27FC236}">
                <a16:creationId xmlns:a16="http://schemas.microsoft.com/office/drawing/2014/main" id="{5CC3931A-3803-45A2-8F34-7D58E41384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75281" y="29503"/>
            <a:ext cx="952998" cy="6797768"/>
            <a:chOff x="11084465" y="29503"/>
            <a:chExt cx="952998" cy="6797768"/>
          </a:xfrm>
        </p:grpSpPr>
        <p:sp>
          <p:nvSpPr>
            <p:cNvPr id="1043" name="Freeform 6">
              <a:extLst>
                <a:ext uri="{FF2B5EF4-FFF2-40B4-BE49-F238E27FC236}">
                  <a16:creationId xmlns:a16="http://schemas.microsoft.com/office/drawing/2014/main" id="{86B9C1C5-FBF2-4052-85BB-E83A6CE74B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22617" y="44533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 name="Freeform 8">
              <a:extLst>
                <a:ext uri="{FF2B5EF4-FFF2-40B4-BE49-F238E27FC236}">
                  <a16:creationId xmlns:a16="http://schemas.microsoft.com/office/drawing/2014/main" id="{B472ED0C-4731-4C49-8422-BD45847689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3845" y="65544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 name="Freeform 22">
              <a:extLst>
                <a:ext uri="{FF2B5EF4-FFF2-40B4-BE49-F238E27FC236}">
                  <a16:creationId xmlns:a16="http://schemas.microsoft.com/office/drawing/2014/main" id="{1B61C679-FD0C-4ECC-92CD-2D830F20A0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79248" y="171177"/>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 name="Freeform 27">
              <a:extLst>
                <a:ext uri="{FF2B5EF4-FFF2-40B4-BE49-F238E27FC236}">
                  <a16:creationId xmlns:a16="http://schemas.microsoft.com/office/drawing/2014/main" id="{34B388EC-F83A-402C-BD1E-CB27B23C9C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07653" y="353284"/>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 name="Freeform 30">
              <a:extLst>
                <a:ext uri="{FF2B5EF4-FFF2-40B4-BE49-F238E27FC236}">
                  <a16:creationId xmlns:a16="http://schemas.microsoft.com/office/drawing/2014/main" id="{93ACE7E9-49ED-479A-BBD1-3E78B2DAFB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082447" y="6380463"/>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1048" name="Freeform 43">
              <a:extLst>
                <a:ext uri="{FF2B5EF4-FFF2-40B4-BE49-F238E27FC236}">
                  <a16:creationId xmlns:a16="http://schemas.microsoft.com/office/drawing/2014/main" id="{C02D0299-DA4B-4410-9285-34F6B975CF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00148" y="671795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 name="Freeform 51">
              <a:extLst>
                <a:ext uri="{FF2B5EF4-FFF2-40B4-BE49-F238E27FC236}">
                  <a16:creationId xmlns:a16="http://schemas.microsoft.com/office/drawing/2014/main" id="{D9CA11F3-BCEA-4DD8-81F6-8DE2C070CF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18707" y="6470571"/>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 name="Freeform 53">
              <a:extLst>
                <a:ext uri="{FF2B5EF4-FFF2-40B4-BE49-F238E27FC236}">
                  <a16:creationId xmlns:a16="http://schemas.microsoft.com/office/drawing/2014/main" id="{4DC91A1C-10F3-4D8C-B5CE-F2BAC45A7C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89540" y="620594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 name="Freeform 55">
              <a:extLst>
                <a:ext uri="{FF2B5EF4-FFF2-40B4-BE49-F238E27FC236}">
                  <a16:creationId xmlns:a16="http://schemas.microsoft.com/office/drawing/2014/main" id="{79577D94-44E6-40C8-BB55-BE90256BD7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86135" y="600613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 name="Freeform 56">
              <a:extLst>
                <a:ext uri="{FF2B5EF4-FFF2-40B4-BE49-F238E27FC236}">
                  <a16:creationId xmlns:a16="http://schemas.microsoft.com/office/drawing/2014/main" id="{BB08E475-A4A1-43A5-A624-DAA068233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8119" y="510640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3" name="Freeform 57">
              <a:extLst>
                <a:ext uri="{FF2B5EF4-FFF2-40B4-BE49-F238E27FC236}">
                  <a16:creationId xmlns:a16="http://schemas.microsoft.com/office/drawing/2014/main" id="{4AFB7BC3-9C08-4045-AF23-80FEDE8D6E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90238" y="577190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4" name="Freeform 60">
              <a:extLst>
                <a:ext uri="{FF2B5EF4-FFF2-40B4-BE49-F238E27FC236}">
                  <a16:creationId xmlns:a16="http://schemas.microsoft.com/office/drawing/2014/main" id="{D712A023-0100-4F78-B55A-6AA29BD2C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5305" y="556659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5" name="Freeform 61">
              <a:extLst>
                <a:ext uri="{FF2B5EF4-FFF2-40B4-BE49-F238E27FC236}">
                  <a16:creationId xmlns:a16="http://schemas.microsoft.com/office/drawing/2014/main" id="{9010BC20-FDFC-4D3B-89A9-3287F203E5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52805" y="530204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6" name="Freeform 79">
              <a:extLst>
                <a:ext uri="{FF2B5EF4-FFF2-40B4-BE49-F238E27FC236}">
                  <a16:creationId xmlns:a16="http://schemas.microsoft.com/office/drawing/2014/main" id="{D0FB31B1-D4CF-41EA-AFD9-B1B2959497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18872" y="664902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7" name="Freeform 80">
              <a:extLst>
                <a:ext uri="{FF2B5EF4-FFF2-40B4-BE49-F238E27FC236}">
                  <a16:creationId xmlns:a16="http://schemas.microsoft.com/office/drawing/2014/main" id="{3ABB229E-6EB3-4D5C-92AD-72CEA9FC5D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9356" y="635653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8" name="Freeform 81">
              <a:extLst>
                <a:ext uri="{FF2B5EF4-FFF2-40B4-BE49-F238E27FC236}">
                  <a16:creationId xmlns:a16="http://schemas.microsoft.com/office/drawing/2014/main" id="{CC581CF0-DE4A-402F-8D8E-D80A503A72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39941" y="524538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9" name="Freeform 82">
              <a:extLst>
                <a:ext uri="{FF2B5EF4-FFF2-40B4-BE49-F238E27FC236}">
                  <a16:creationId xmlns:a16="http://schemas.microsoft.com/office/drawing/2014/main" id="{7D4FA742-B818-4C53-BA29-038ECF814C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4511" y="5489055"/>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0" name="Freeform 83">
              <a:extLst>
                <a:ext uri="{FF2B5EF4-FFF2-40B4-BE49-F238E27FC236}">
                  <a16:creationId xmlns:a16="http://schemas.microsoft.com/office/drawing/2014/main" id="{A311090A-5415-4E7F-8893-37A064E2E5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69296" y="5715712"/>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1" name="Freeform 89">
              <a:extLst>
                <a:ext uri="{FF2B5EF4-FFF2-40B4-BE49-F238E27FC236}">
                  <a16:creationId xmlns:a16="http://schemas.microsoft.com/office/drawing/2014/main" id="{6CDBB6B3-B18F-45E6-B5D1-1AE01572C1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52595" y="605891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2" name="Freeform 90">
              <a:extLst>
                <a:ext uri="{FF2B5EF4-FFF2-40B4-BE49-F238E27FC236}">
                  <a16:creationId xmlns:a16="http://schemas.microsoft.com/office/drawing/2014/main" id="{367AC7C3-187D-4961-8D7B-BC69484007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44150" y="5453670"/>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3" name="Freeform 105">
              <a:extLst>
                <a:ext uri="{FF2B5EF4-FFF2-40B4-BE49-F238E27FC236}">
                  <a16:creationId xmlns:a16="http://schemas.microsoft.com/office/drawing/2014/main" id="{A3FB4E0B-F573-4082-A6EA-137FA119CF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792501" y="551155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4" name="Freeform 107">
              <a:extLst>
                <a:ext uri="{FF2B5EF4-FFF2-40B4-BE49-F238E27FC236}">
                  <a16:creationId xmlns:a16="http://schemas.microsoft.com/office/drawing/2014/main" id="{8DC2118C-76AA-4BB7-8269-30E3A04A51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03807" y="523591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5" name="Freeform 108">
              <a:extLst>
                <a:ext uri="{FF2B5EF4-FFF2-40B4-BE49-F238E27FC236}">
                  <a16:creationId xmlns:a16="http://schemas.microsoft.com/office/drawing/2014/main" id="{632CADFC-6F30-4A58-AE69-58629BFE3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24688" y="631609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6" name="Freeform 109">
              <a:extLst>
                <a:ext uri="{FF2B5EF4-FFF2-40B4-BE49-F238E27FC236}">
                  <a16:creationId xmlns:a16="http://schemas.microsoft.com/office/drawing/2014/main" id="{459D3DC9-1CC7-483B-85E6-2AF11D245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08704" y="580142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7" name="Freeform 111">
              <a:extLst>
                <a:ext uri="{FF2B5EF4-FFF2-40B4-BE49-F238E27FC236}">
                  <a16:creationId xmlns:a16="http://schemas.microsoft.com/office/drawing/2014/main" id="{438AF30A-3204-4EB0-8824-3F75C8D510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33689" y="6070485"/>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8" name="Freeform 112">
              <a:extLst>
                <a:ext uri="{FF2B5EF4-FFF2-40B4-BE49-F238E27FC236}">
                  <a16:creationId xmlns:a16="http://schemas.microsoft.com/office/drawing/2014/main" id="{19CB2A72-5009-4981-8ABF-52C11B8330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2486" y="6597613"/>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9" name="Freeform 122">
              <a:extLst>
                <a:ext uri="{FF2B5EF4-FFF2-40B4-BE49-F238E27FC236}">
                  <a16:creationId xmlns:a16="http://schemas.microsoft.com/office/drawing/2014/main" id="{93820B59-3ACA-4953-8C94-02400353A1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32857" y="61551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0" name="Freeform 32">
              <a:extLst>
                <a:ext uri="{FF2B5EF4-FFF2-40B4-BE49-F238E27FC236}">
                  <a16:creationId xmlns:a16="http://schemas.microsoft.com/office/drawing/2014/main" id="{2E3CE16D-45B9-4140-AAEF-71398E34F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3671" y="413663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1" name="Freeform 33">
              <a:extLst>
                <a:ext uri="{FF2B5EF4-FFF2-40B4-BE49-F238E27FC236}">
                  <a16:creationId xmlns:a16="http://schemas.microsoft.com/office/drawing/2014/main" id="{0A2DE179-C7D4-4367-AB5F-ECD286D0F1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86668" y="307633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2" name="Freeform 34">
              <a:extLst>
                <a:ext uri="{FF2B5EF4-FFF2-40B4-BE49-F238E27FC236}">
                  <a16:creationId xmlns:a16="http://schemas.microsoft.com/office/drawing/2014/main" id="{448DBF3F-4520-45E2-BC45-3AB9AE66E3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99576" y="2070036"/>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3" name="Freeform 35">
              <a:extLst>
                <a:ext uri="{FF2B5EF4-FFF2-40B4-BE49-F238E27FC236}">
                  <a16:creationId xmlns:a16="http://schemas.microsoft.com/office/drawing/2014/main" id="{5D905114-A7C2-4E9C-A308-D641407D52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07468" y="28583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4" name="Freeform 36">
              <a:extLst>
                <a:ext uri="{FF2B5EF4-FFF2-40B4-BE49-F238E27FC236}">
                  <a16:creationId xmlns:a16="http://schemas.microsoft.com/office/drawing/2014/main" id="{405C6041-3E82-4CA4-AEE0-D9A6741DB9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2039" y="1389379"/>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5" name="Freeform 37">
              <a:extLst>
                <a:ext uri="{FF2B5EF4-FFF2-40B4-BE49-F238E27FC236}">
                  <a16:creationId xmlns:a16="http://schemas.microsoft.com/office/drawing/2014/main" id="{E84844BD-747D-410D-B42F-E866661F8F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39516" y="4357073"/>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6" name="Freeform 38">
              <a:extLst>
                <a:ext uri="{FF2B5EF4-FFF2-40B4-BE49-F238E27FC236}">
                  <a16:creationId xmlns:a16="http://schemas.microsoft.com/office/drawing/2014/main" id="{98C7CA55-BD0B-4683-9828-D773528998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19441" y="2569203"/>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7" name="Freeform 39">
              <a:extLst>
                <a:ext uri="{FF2B5EF4-FFF2-40B4-BE49-F238E27FC236}">
                  <a16:creationId xmlns:a16="http://schemas.microsoft.com/office/drawing/2014/main" id="{568336AF-E64B-4965-95E0-645348D5F9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3788" y="2315841"/>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8" name="Freeform 40">
              <a:extLst>
                <a:ext uri="{FF2B5EF4-FFF2-40B4-BE49-F238E27FC236}">
                  <a16:creationId xmlns:a16="http://schemas.microsoft.com/office/drawing/2014/main" id="{23FBC6FE-886C-4F1E-96F7-92CA83D742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5280" y="4859140"/>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9" name="Freeform 41">
              <a:extLst>
                <a:ext uri="{FF2B5EF4-FFF2-40B4-BE49-F238E27FC236}">
                  <a16:creationId xmlns:a16="http://schemas.microsoft.com/office/drawing/2014/main" id="{B1E898A1-8820-4CB8-93F6-4809BCF896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2039" y="118185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0" name="Freeform 42">
              <a:extLst>
                <a:ext uri="{FF2B5EF4-FFF2-40B4-BE49-F238E27FC236}">
                  <a16:creationId xmlns:a16="http://schemas.microsoft.com/office/drawing/2014/main" id="{B4CE0389-73B6-45E7-B403-590E77C4BC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33871" y="1845067"/>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1" name="Freeform 44">
              <a:extLst>
                <a:ext uri="{FF2B5EF4-FFF2-40B4-BE49-F238E27FC236}">
                  <a16:creationId xmlns:a16="http://schemas.microsoft.com/office/drawing/2014/main" id="{72A9F937-2E45-4502-8FAF-2ADAE2D9B9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3373" y="3373180"/>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2" name="Freeform 45">
              <a:extLst>
                <a:ext uri="{FF2B5EF4-FFF2-40B4-BE49-F238E27FC236}">
                  <a16:creationId xmlns:a16="http://schemas.microsoft.com/office/drawing/2014/main" id="{35D73C1E-102B-40FA-9AD5-1227990EAC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52232" y="1599401"/>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3" name="Freeform 46">
              <a:extLst>
                <a:ext uri="{FF2B5EF4-FFF2-40B4-BE49-F238E27FC236}">
                  <a16:creationId xmlns:a16="http://schemas.microsoft.com/office/drawing/2014/main" id="{D3A55E7E-37DD-42CA-825F-86AF74D3FB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6212" y="4626521"/>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4" name="Freeform 47">
              <a:extLst>
                <a:ext uri="{FF2B5EF4-FFF2-40B4-BE49-F238E27FC236}">
                  <a16:creationId xmlns:a16="http://schemas.microsoft.com/office/drawing/2014/main" id="{37150FF6-2C78-44F8-B9A5-A743B1BBDB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1483" y="3610834"/>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5" name="Freeform 48">
              <a:extLst>
                <a:ext uri="{FF2B5EF4-FFF2-40B4-BE49-F238E27FC236}">
                  <a16:creationId xmlns:a16="http://schemas.microsoft.com/office/drawing/2014/main" id="{143A575C-43B5-4DD5-B274-6AD5398BA4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60404" y="384348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6" name="Freeform 49">
              <a:extLst>
                <a:ext uri="{FF2B5EF4-FFF2-40B4-BE49-F238E27FC236}">
                  <a16:creationId xmlns:a16="http://schemas.microsoft.com/office/drawing/2014/main" id="{166FE85D-EE5D-4374-A19A-6389FBEFC5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8882" y="92043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7" name="Freeform 62">
              <a:extLst>
                <a:ext uri="{FF2B5EF4-FFF2-40B4-BE49-F238E27FC236}">
                  <a16:creationId xmlns:a16="http://schemas.microsoft.com/office/drawing/2014/main" id="{11250D7C-6986-41AD-A260-22FC88F260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53136" y="451325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8" name="Freeform 63">
              <a:extLst>
                <a:ext uri="{FF2B5EF4-FFF2-40B4-BE49-F238E27FC236}">
                  <a16:creationId xmlns:a16="http://schemas.microsoft.com/office/drawing/2014/main" id="{7435E851-4265-4EBF-AF1A-27E077ACAC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3887" y="3292339"/>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9" name="Freeform 64">
              <a:extLst>
                <a:ext uri="{FF2B5EF4-FFF2-40B4-BE49-F238E27FC236}">
                  <a16:creationId xmlns:a16="http://schemas.microsoft.com/office/drawing/2014/main" id="{D0979778-BC4C-4D59-B12F-6E04841923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87119" y="4756266"/>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0" name="Freeform 65">
              <a:extLst>
                <a:ext uri="{FF2B5EF4-FFF2-40B4-BE49-F238E27FC236}">
                  <a16:creationId xmlns:a16="http://schemas.microsoft.com/office/drawing/2014/main" id="{A29A5800-5EDE-44BB-BF95-A99B7F6F7A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2438" y="3633468"/>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1" name="Freeform 66">
              <a:extLst>
                <a:ext uri="{FF2B5EF4-FFF2-40B4-BE49-F238E27FC236}">
                  <a16:creationId xmlns:a16="http://schemas.microsoft.com/office/drawing/2014/main" id="{F4E300EB-773F-409B-B40E-B4E49FE186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4909" y="2054390"/>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2" name="Freeform 67">
              <a:extLst>
                <a:ext uri="{FF2B5EF4-FFF2-40B4-BE49-F238E27FC236}">
                  <a16:creationId xmlns:a16="http://schemas.microsoft.com/office/drawing/2014/main" id="{33E81DFA-5FD7-4890-9DA4-8D1AA5F332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98145" y="2831840"/>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3" name="Freeform 68">
              <a:extLst>
                <a:ext uri="{FF2B5EF4-FFF2-40B4-BE49-F238E27FC236}">
                  <a16:creationId xmlns:a16="http://schemas.microsoft.com/office/drawing/2014/main" id="{2F4F810D-4B00-40E3-8976-DB5AD73FC0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3292" y="416886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4" name="Freeform 69">
              <a:extLst>
                <a:ext uri="{FF2B5EF4-FFF2-40B4-BE49-F238E27FC236}">
                  <a16:creationId xmlns:a16="http://schemas.microsoft.com/office/drawing/2014/main" id="{40D9345C-69C6-46E3-986F-ABB6BDC61E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4792" y="1772145"/>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5" name="Freeform 70">
              <a:extLst>
                <a:ext uri="{FF2B5EF4-FFF2-40B4-BE49-F238E27FC236}">
                  <a16:creationId xmlns:a16="http://schemas.microsoft.com/office/drawing/2014/main" id="{8D0B1554-FF6C-4A76-9B23-D19152A037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53871" y="1216307"/>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6" name="Freeform 71">
              <a:extLst>
                <a:ext uri="{FF2B5EF4-FFF2-40B4-BE49-F238E27FC236}">
                  <a16:creationId xmlns:a16="http://schemas.microsoft.com/office/drawing/2014/main" id="{7C41AA3C-9922-4DBB-A54A-4B3B483EF5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6541" y="2314012"/>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7" name="Freeform 72">
              <a:extLst>
                <a:ext uri="{FF2B5EF4-FFF2-40B4-BE49-F238E27FC236}">
                  <a16:creationId xmlns:a16="http://schemas.microsoft.com/office/drawing/2014/main" id="{E6942388-13FD-4734-A02C-8D316A0F54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9804" y="2540871"/>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8" name="Freeform 73">
              <a:extLst>
                <a:ext uri="{FF2B5EF4-FFF2-40B4-BE49-F238E27FC236}">
                  <a16:creationId xmlns:a16="http://schemas.microsoft.com/office/drawing/2014/main" id="{C4F36667-A228-482A-B6D9-970BCA9421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4678" y="304703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9" name="Freeform 74">
              <a:extLst>
                <a:ext uri="{FF2B5EF4-FFF2-40B4-BE49-F238E27FC236}">
                  <a16:creationId xmlns:a16="http://schemas.microsoft.com/office/drawing/2014/main" id="{6A64225B-7676-4CA0-9F8A-CB5BE7B0D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30776" y="143003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0" name="Freeform 75">
              <a:extLst>
                <a:ext uri="{FF2B5EF4-FFF2-40B4-BE49-F238E27FC236}">
                  <a16:creationId xmlns:a16="http://schemas.microsoft.com/office/drawing/2014/main" id="{31E50502-8A45-4128-A907-2772F47E6A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4628" y="5018066"/>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1" name="Freeform 77">
              <a:extLst>
                <a:ext uri="{FF2B5EF4-FFF2-40B4-BE49-F238E27FC236}">
                  <a16:creationId xmlns:a16="http://schemas.microsoft.com/office/drawing/2014/main" id="{A3B1ABE6-E4FB-40C0-8413-0A7DE65C8A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6342" y="385704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2" name="Freeform 85">
              <a:extLst>
                <a:ext uri="{FF2B5EF4-FFF2-40B4-BE49-F238E27FC236}">
                  <a16:creationId xmlns:a16="http://schemas.microsoft.com/office/drawing/2014/main" id="{ED575EE0-364E-4D8A-9CD8-54BC2F125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54010" y="100719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3" name="Freeform 87">
              <a:extLst>
                <a:ext uri="{FF2B5EF4-FFF2-40B4-BE49-F238E27FC236}">
                  <a16:creationId xmlns:a16="http://schemas.microsoft.com/office/drawing/2014/main" id="{60E30B19-786D-42B2-819D-1B8EFBB98A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59442" y="79069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4" name="Freeform 88">
              <a:extLst>
                <a:ext uri="{FF2B5EF4-FFF2-40B4-BE49-F238E27FC236}">
                  <a16:creationId xmlns:a16="http://schemas.microsoft.com/office/drawing/2014/main" id="{57F331E9-4A0D-4931-AD22-D3887A07B3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87374" y="182832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5" name="Freeform 91">
              <a:extLst>
                <a:ext uri="{FF2B5EF4-FFF2-40B4-BE49-F238E27FC236}">
                  <a16:creationId xmlns:a16="http://schemas.microsoft.com/office/drawing/2014/main" id="{278A082B-6303-4F70-9A7E-126F80705A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35835" y="4740844"/>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6" name="Freeform 92">
              <a:extLst>
                <a:ext uri="{FF2B5EF4-FFF2-40B4-BE49-F238E27FC236}">
                  <a16:creationId xmlns:a16="http://schemas.microsoft.com/office/drawing/2014/main" id="{65309BA8-53F6-4218-A806-4C9ED856D0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43618" y="501491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7" name="Freeform 93">
              <a:extLst>
                <a:ext uri="{FF2B5EF4-FFF2-40B4-BE49-F238E27FC236}">
                  <a16:creationId xmlns:a16="http://schemas.microsoft.com/office/drawing/2014/main" id="{786DFFDA-C2A4-438D-99F9-5B8885CE7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38432" y="422210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8" name="Freeform 94">
              <a:extLst>
                <a:ext uri="{FF2B5EF4-FFF2-40B4-BE49-F238E27FC236}">
                  <a16:creationId xmlns:a16="http://schemas.microsoft.com/office/drawing/2014/main" id="{6EC4D78C-98C8-4323-9332-C2DE1EEF6D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72692" y="211625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9" name="Freeform 95">
              <a:extLst>
                <a:ext uri="{FF2B5EF4-FFF2-40B4-BE49-F238E27FC236}">
                  <a16:creationId xmlns:a16="http://schemas.microsoft.com/office/drawing/2014/main" id="{A20F825F-95B0-4BBF-AD2C-F7D219E37B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67378" y="448735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0" name="Freeform 96">
              <a:extLst>
                <a:ext uri="{FF2B5EF4-FFF2-40B4-BE49-F238E27FC236}">
                  <a16:creationId xmlns:a16="http://schemas.microsoft.com/office/drawing/2014/main" id="{4C20E100-8C87-400E-B65D-16A60A3565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0093" y="390257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1" name="Freeform 97">
              <a:extLst>
                <a:ext uri="{FF2B5EF4-FFF2-40B4-BE49-F238E27FC236}">
                  <a16:creationId xmlns:a16="http://schemas.microsoft.com/office/drawing/2014/main" id="{914A0C5A-1B99-4464-85DE-ABFAAD2CED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67359" y="2680665"/>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2" name="Freeform 98">
              <a:extLst>
                <a:ext uri="{FF2B5EF4-FFF2-40B4-BE49-F238E27FC236}">
                  <a16:creationId xmlns:a16="http://schemas.microsoft.com/office/drawing/2014/main" id="{B0BBF549-B3D9-48C5-8706-FF45B0458D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67410" y="324155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3" name="Freeform 99">
              <a:extLst>
                <a:ext uri="{FF2B5EF4-FFF2-40B4-BE49-F238E27FC236}">
                  <a16:creationId xmlns:a16="http://schemas.microsoft.com/office/drawing/2014/main" id="{B2DD6C61-7E94-4BE4-9D9E-0FA10D8E88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51512" y="2915059"/>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4" name="Freeform 100">
              <a:extLst>
                <a:ext uri="{FF2B5EF4-FFF2-40B4-BE49-F238E27FC236}">
                  <a16:creationId xmlns:a16="http://schemas.microsoft.com/office/drawing/2014/main" id="{ECA6EEDB-745E-4208-ACC8-A459D3EAE4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4501" y="359842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5" name="Freeform 101">
              <a:extLst>
                <a:ext uri="{FF2B5EF4-FFF2-40B4-BE49-F238E27FC236}">
                  <a16:creationId xmlns:a16="http://schemas.microsoft.com/office/drawing/2014/main" id="{44AEA098-C5DD-404E-A822-7B87A42259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0037" y="240246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6" name="Freeform 102">
              <a:extLst>
                <a:ext uri="{FF2B5EF4-FFF2-40B4-BE49-F238E27FC236}">
                  <a16:creationId xmlns:a16="http://schemas.microsoft.com/office/drawing/2014/main" id="{707D3E1F-78A4-40DE-86F2-273EF4D320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00694" y="1824126"/>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7" name="Freeform 103">
              <a:extLst>
                <a:ext uri="{FF2B5EF4-FFF2-40B4-BE49-F238E27FC236}">
                  <a16:creationId xmlns:a16="http://schemas.microsoft.com/office/drawing/2014/main" id="{E077DB64-F873-4DE5-87B6-12085A725E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98291" y="155043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8" name="Freeform 104">
              <a:extLst>
                <a:ext uri="{FF2B5EF4-FFF2-40B4-BE49-F238E27FC236}">
                  <a16:creationId xmlns:a16="http://schemas.microsoft.com/office/drawing/2014/main" id="{AEFDFE22-B051-4525-AB50-E4FA10665A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16643" y="511663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9" name="Freeform 113">
              <a:extLst>
                <a:ext uri="{FF2B5EF4-FFF2-40B4-BE49-F238E27FC236}">
                  <a16:creationId xmlns:a16="http://schemas.microsoft.com/office/drawing/2014/main" id="{5769B81C-3242-45A7-B965-856F74A8EC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62643" y="272545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0" name="Freeform 114">
              <a:extLst>
                <a:ext uri="{FF2B5EF4-FFF2-40B4-BE49-F238E27FC236}">
                  <a16:creationId xmlns:a16="http://schemas.microsoft.com/office/drawing/2014/main" id="{36C1A018-B76D-4BAB-BD3A-6E3B7E63EC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62783" y="396240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1" name="Freeform 115">
              <a:extLst>
                <a:ext uri="{FF2B5EF4-FFF2-40B4-BE49-F238E27FC236}">
                  <a16:creationId xmlns:a16="http://schemas.microsoft.com/office/drawing/2014/main" id="{D6DC2850-A9EB-4AC8-8271-AEF9730832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68496" y="3299546"/>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2" name="Freeform 117">
              <a:extLst>
                <a:ext uri="{FF2B5EF4-FFF2-40B4-BE49-F238E27FC236}">
                  <a16:creationId xmlns:a16="http://schemas.microsoft.com/office/drawing/2014/main" id="{68D36009-1E3B-480F-9DDC-594EDDD42A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80294" y="1603867"/>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3" name="Freeform 118">
              <a:extLst>
                <a:ext uri="{FF2B5EF4-FFF2-40B4-BE49-F238E27FC236}">
                  <a16:creationId xmlns:a16="http://schemas.microsoft.com/office/drawing/2014/main" id="{07CF597D-64B0-44C8-BA5B-593C7C71D5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99900" y="90635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4" name="Freeform 119">
              <a:extLst>
                <a:ext uri="{FF2B5EF4-FFF2-40B4-BE49-F238E27FC236}">
                  <a16:creationId xmlns:a16="http://schemas.microsoft.com/office/drawing/2014/main" id="{00043898-153A-45BE-9A4F-75207520E1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98177" y="1175595"/>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5" name="Freeform 120">
              <a:extLst>
                <a:ext uri="{FF2B5EF4-FFF2-40B4-BE49-F238E27FC236}">
                  <a16:creationId xmlns:a16="http://schemas.microsoft.com/office/drawing/2014/main" id="{6A2AA270-6750-4ECF-B9D8-039695EB87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1828" y="388053"/>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6" name="Freeform 121">
              <a:extLst>
                <a:ext uri="{FF2B5EF4-FFF2-40B4-BE49-F238E27FC236}">
                  <a16:creationId xmlns:a16="http://schemas.microsoft.com/office/drawing/2014/main" id="{95623489-7146-4784-BF41-CC18C5C01D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18379" y="120129"/>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7" name="Freeform 100">
              <a:extLst>
                <a:ext uri="{FF2B5EF4-FFF2-40B4-BE49-F238E27FC236}">
                  <a16:creationId xmlns:a16="http://schemas.microsoft.com/office/drawing/2014/main" id="{22F8FB2C-0CD7-4F85-9C3A-D0C69138C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4500" y="4682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3" name="Picture 2">
            <a:extLst>
              <a:ext uri="{FF2B5EF4-FFF2-40B4-BE49-F238E27FC236}">
                <a16:creationId xmlns:a16="http://schemas.microsoft.com/office/drawing/2014/main" id="{CE49ABF3-DC48-04AF-BE28-ED9423C124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125" y="0"/>
            <a:ext cx="52228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974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47" name="Group 10246">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10248"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49"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50"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51"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52"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53"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54"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55"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56"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57"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58"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59"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60"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61"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62"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63"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64"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65"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66"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67"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68"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69"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70"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71"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72"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73"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74"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75"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76"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77"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78"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79"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80"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81"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82"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83"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84"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85"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86"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87"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88"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89"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90"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91"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92"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93"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94"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95"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96"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97"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98"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99"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300"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301"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302"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303"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304"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10306" name="Rectangle 10305">
            <a:extLst>
              <a:ext uri="{FF2B5EF4-FFF2-40B4-BE49-F238E27FC236}">
                <a16:creationId xmlns:a16="http://schemas.microsoft.com/office/drawing/2014/main" id="{58789E63-C78D-4210-8A38-DD6FB3B6B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Vancouver Convention Centre West / Expansion Project - Greenroofs.com">
            <a:extLst>
              <a:ext uri="{FF2B5EF4-FFF2-40B4-BE49-F238E27FC236}">
                <a16:creationId xmlns:a16="http://schemas.microsoft.com/office/drawing/2014/main" id="{649A443F-F774-255C-3C5A-01ADD5BB02A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308" name="Rectangle 10307">
            <a:extLst>
              <a:ext uri="{FF2B5EF4-FFF2-40B4-BE49-F238E27FC236}">
                <a16:creationId xmlns:a16="http://schemas.microsoft.com/office/drawing/2014/main" id="{9DE10C47-AF4B-43D9-ACC0-A3FB23B11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202967" cy="3974353"/>
          </a:xfrm>
          <a:prstGeom prst="rect">
            <a:avLst/>
          </a:prstGeom>
          <a:gradFill>
            <a:gsLst>
              <a:gs pos="100000">
                <a:srgbClr val="000000">
                  <a:alpha val="0"/>
                </a:srgbClr>
              </a:gs>
              <a:gs pos="0">
                <a:schemeClr val="tx1"/>
              </a:gs>
              <a:gs pos="0">
                <a:srgbClr val="000000">
                  <a:alpha val="48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073FB6-BA3A-1CBE-2FDE-C6E15B185B9D}"/>
              </a:ext>
            </a:extLst>
          </p:cNvPr>
          <p:cNvSpPr>
            <a:spLocks noGrp="1"/>
          </p:cNvSpPr>
          <p:nvPr>
            <p:ph type="title"/>
          </p:nvPr>
        </p:nvSpPr>
        <p:spPr>
          <a:xfrm>
            <a:off x="704151" y="699245"/>
            <a:ext cx="10884069" cy="1757082"/>
          </a:xfrm>
        </p:spPr>
        <p:txBody>
          <a:bodyPr vert="horz" lIns="91440" tIns="45720" rIns="91440" bIns="45720" rtlCol="0" anchor="b">
            <a:normAutofit/>
          </a:bodyPr>
          <a:lstStyle/>
          <a:p>
            <a:pPr algn="ctr"/>
            <a:r>
              <a:rPr lang="en-US" sz="5400" dirty="0">
                <a:solidFill>
                  <a:srgbClr val="FFFFFF"/>
                </a:solidFill>
              </a:rPr>
              <a:t>The Vancouver Convention Centre (British Columbia, Canada)</a:t>
            </a:r>
          </a:p>
        </p:txBody>
      </p:sp>
    </p:spTree>
    <p:extLst>
      <p:ext uri="{BB962C8B-B14F-4D97-AF65-F5344CB8AC3E}">
        <p14:creationId xmlns:p14="http://schemas.microsoft.com/office/powerpoint/2010/main" val="3220738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5A2A82D1-B994-4E61-85AD-012AFF6830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86949ED1-AC09-4CA4-829B-87F834695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 y="5267"/>
            <a:ext cx="12192000" cy="6847466"/>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14FE8-6DCE-A01C-7671-34F5A93EDA99}"/>
              </a:ext>
            </a:extLst>
          </p:cNvPr>
          <p:cNvSpPr>
            <a:spLocks noGrp="1"/>
          </p:cNvSpPr>
          <p:nvPr>
            <p:ph type="title"/>
          </p:nvPr>
        </p:nvSpPr>
        <p:spPr>
          <a:xfrm>
            <a:off x="699675" y="606831"/>
            <a:ext cx="4407102" cy="1372823"/>
          </a:xfrm>
        </p:spPr>
        <p:txBody>
          <a:bodyPr vert="horz" lIns="91440" tIns="45720" rIns="91440" bIns="45720" rtlCol="0" anchor="ctr">
            <a:normAutofit/>
          </a:bodyPr>
          <a:lstStyle/>
          <a:p>
            <a:pPr>
              <a:lnSpc>
                <a:spcPct val="90000"/>
              </a:lnSpc>
            </a:pPr>
            <a:r>
              <a:rPr lang="en-US" sz="3400" kern="1200" dirty="0">
                <a:solidFill>
                  <a:schemeClr val="tx2"/>
                </a:solidFill>
                <a:latin typeface="+mj-lt"/>
                <a:ea typeface="+mj-ea"/>
                <a:cs typeface="+mj-cs"/>
              </a:rPr>
              <a:t>The Vancouver Convention Centre</a:t>
            </a:r>
          </a:p>
        </p:txBody>
      </p:sp>
      <p:sp>
        <p:nvSpPr>
          <p:cNvPr id="8" name="TextBox 7">
            <a:extLst>
              <a:ext uri="{FF2B5EF4-FFF2-40B4-BE49-F238E27FC236}">
                <a16:creationId xmlns:a16="http://schemas.microsoft.com/office/drawing/2014/main" id="{3AF9D874-C391-6242-A4D6-5F2D5A9FCD03}"/>
              </a:ext>
            </a:extLst>
          </p:cNvPr>
          <p:cNvSpPr txBox="1"/>
          <p:nvPr/>
        </p:nvSpPr>
        <p:spPr>
          <a:xfrm>
            <a:off x="590687" y="2251012"/>
            <a:ext cx="5333950" cy="4457512"/>
          </a:xfrm>
          <a:prstGeom prst="rect">
            <a:avLst/>
          </a:prstGeom>
        </p:spPr>
        <p:txBody>
          <a:bodyPr vert="horz" lIns="91440" tIns="45720" rIns="91440" bIns="45720" rtlCol="0">
            <a:normAutofit fontScale="85000" lnSpcReduction="10000"/>
          </a:bodyPr>
          <a:lstStyle/>
          <a:p>
            <a:pPr>
              <a:lnSpc>
                <a:spcPct val="150000"/>
              </a:lnSpc>
              <a:spcAft>
                <a:spcPts val="600"/>
              </a:spcAft>
              <a:buClr>
                <a:schemeClr val="bg2">
                  <a:lumMod val="75000"/>
                </a:schemeClr>
              </a:buClr>
            </a:pPr>
            <a:r>
              <a:rPr lang="en-US" sz="1400" b="0" i="0" u="none" strike="noStrike" dirty="0">
                <a:solidFill>
                  <a:schemeClr val="tx2"/>
                </a:solidFill>
                <a:effectLst/>
              </a:rPr>
              <a:t>Located in British Columbia, Canada:</a:t>
            </a:r>
          </a:p>
          <a:p>
            <a:pPr marL="285750" indent="-285750">
              <a:lnSpc>
                <a:spcPct val="150000"/>
              </a:lnSpc>
              <a:spcAft>
                <a:spcPts val="600"/>
              </a:spcAft>
              <a:buClr>
                <a:schemeClr val="bg2">
                  <a:lumMod val="75000"/>
                </a:schemeClr>
              </a:buClr>
              <a:buFont typeface="Arial" panose="020B0604020202020204" pitchFamily="34" charset="0"/>
              <a:buChar char="•"/>
            </a:pPr>
            <a:r>
              <a:rPr lang="en-US" sz="1400" b="0" i="0" u="none" strike="noStrike" dirty="0">
                <a:solidFill>
                  <a:schemeClr val="tx2"/>
                </a:solidFill>
                <a:effectLst/>
              </a:rPr>
              <a:t>The center is a landmark green building and a beacon of sustainability for conference centers across the world</a:t>
            </a:r>
          </a:p>
          <a:p>
            <a:pPr marL="285750" indent="-285750">
              <a:lnSpc>
                <a:spcPct val="150000"/>
              </a:lnSpc>
              <a:spcAft>
                <a:spcPts val="600"/>
              </a:spcAft>
              <a:buClr>
                <a:schemeClr val="bg2">
                  <a:lumMod val="75000"/>
                </a:schemeClr>
              </a:buClr>
              <a:buFont typeface="Arial" panose="020B0604020202020204" pitchFamily="34" charset="0"/>
              <a:buChar char="•"/>
            </a:pPr>
            <a:r>
              <a:rPr lang="en-US" sz="1400" b="0" i="0" u="none" strike="noStrike" dirty="0">
                <a:solidFill>
                  <a:schemeClr val="tx2"/>
                </a:solidFill>
                <a:effectLst/>
              </a:rPr>
              <a:t>The venue offers an expansive convention space of over 1,076,000 SF</a:t>
            </a:r>
          </a:p>
          <a:p>
            <a:pPr marL="285750" indent="-285750">
              <a:lnSpc>
                <a:spcPct val="150000"/>
              </a:lnSpc>
              <a:spcAft>
                <a:spcPts val="600"/>
              </a:spcAft>
              <a:buClr>
                <a:schemeClr val="bg2">
                  <a:lumMod val="75000"/>
                </a:schemeClr>
              </a:buClr>
              <a:buFont typeface="Arial" panose="020B0604020202020204" pitchFamily="34" charset="0"/>
              <a:buChar char="•"/>
            </a:pPr>
            <a:r>
              <a:rPr lang="en-US" sz="1400" dirty="0">
                <a:solidFill>
                  <a:schemeClr val="tx2"/>
                </a:solidFill>
              </a:rPr>
              <a:t>It comprises </a:t>
            </a:r>
            <a:r>
              <a:rPr lang="en-US" sz="1400" b="0" i="0" u="none" strike="noStrike" dirty="0">
                <a:solidFill>
                  <a:schemeClr val="tx2"/>
                </a:solidFill>
                <a:effectLst/>
              </a:rPr>
              <a:t>a restored marine habitat embedded into the building’s foundation and a flourishing six-acre living roof irrigated by an onsite blackwater treatment plant</a:t>
            </a:r>
          </a:p>
          <a:p>
            <a:pPr marL="285750" indent="-285750">
              <a:lnSpc>
                <a:spcPct val="150000"/>
              </a:lnSpc>
              <a:spcAft>
                <a:spcPts val="600"/>
              </a:spcAft>
              <a:buClr>
                <a:schemeClr val="bg2">
                  <a:lumMod val="75000"/>
                </a:schemeClr>
              </a:buClr>
              <a:buFont typeface="Arial" panose="020B0604020202020204" pitchFamily="34" charset="0"/>
              <a:buChar char="•"/>
            </a:pPr>
            <a:r>
              <a:rPr lang="en-US" sz="1400" b="0" i="0" u="none" strike="noStrike" dirty="0">
                <a:solidFill>
                  <a:schemeClr val="tx2"/>
                </a:solidFill>
                <a:effectLst/>
              </a:rPr>
              <a:t>The living roof, seawater heating and cooling, on-site water treatment and fish habitat built into the foundation of the West Building make it one of the greenest convention centers in the world</a:t>
            </a:r>
          </a:p>
          <a:p>
            <a:pPr marL="285750" indent="-285750">
              <a:lnSpc>
                <a:spcPct val="150000"/>
              </a:lnSpc>
              <a:spcAft>
                <a:spcPts val="600"/>
              </a:spcAft>
              <a:buClr>
                <a:schemeClr val="bg2">
                  <a:lumMod val="75000"/>
                </a:schemeClr>
              </a:buClr>
              <a:buFont typeface="Arial" panose="020B0604020202020204" pitchFamily="34" charset="0"/>
              <a:buChar char="•"/>
            </a:pPr>
            <a:r>
              <a:rPr lang="en-US" sz="1400" b="0" i="0" u="none" strike="noStrike" dirty="0">
                <a:solidFill>
                  <a:schemeClr val="tx2"/>
                </a:solidFill>
                <a:effectLst/>
              </a:rPr>
              <a:t>The roof is home to 25 different species of plants, all indigenous to the West Coast</a:t>
            </a:r>
          </a:p>
          <a:p>
            <a:pPr marL="285750" indent="-285750">
              <a:lnSpc>
                <a:spcPct val="150000"/>
              </a:lnSpc>
              <a:spcAft>
                <a:spcPts val="600"/>
              </a:spcAft>
              <a:buClr>
                <a:schemeClr val="bg2">
                  <a:lumMod val="75000"/>
                </a:schemeClr>
              </a:buClr>
              <a:buFont typeface="Arial" panose="020B0604020202020204" pitchFamily="34" charset="0"/>
              <a:buChar char="•"/>
            </a:pPr>
            <a:r>
              <a:rPr lang="en-US" sz="1400" b="0" i="0" u="none" strike="noStrike" dirty="0">
                <a:solidFill>
                  <a:schemeClr val="tx2"/>
                </a:solidFill>
                <a:effectLst/>
              </a:rPr>
              <a:t>The center employs cutting-edge technologies that prioritize sustainability and environmental stewardship, from a geothermal system to a rain garden, lagoon, and constructed wetland</a:t>
            </a:r>
            <a:endParaRPr lang="en-US" sz="1400" i="0" u="none" strike="noStrike" dirty="0">
              <a:solidFill>
                <a:schemeClr val="tx2"/>
              </a:solidFill>
              <a:effectLst/>
            </a:endParaRPr>
          </a:p>
        </p:txBody>
      </p:sp>
      <p:grpSp>
        <p:nvGrpSpPr>
          <p:cNvPr id="1042" name="Group 1041">
            <a:extLst>
              <a:ext uri="{FF2B5EF4-FFF2-40B4-BE49-F238E27FC236}">
                <a16:creationId xmlns:a16="http://schemas.microsoft.com/office/drawing/2014/main" id="{5CC3931A-3803-45A2-8F34-7D58E41384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75281" y="29503"/>
            <a:ext cx="952998" cy="6797768"/>
            <a:chOff x="11084465" y="29503"/>
            <a:chExt cx="952998" cy="6797768"/>
          </a:xfrm>
        </p:grpSpPr>
        <p:sp>
          <p:nvSpPr>
            <p:cNvPr id="1043" name="Freeform 6">
              <a:extLst>
                <a:ext uri="{FF2B5EF4-FFF2-40B4-BE49-F238E27FC236}">
                  <a16:creationId xmlns:a16="http://schemas.microsoft.com/office/drawing/2014/main" id="{86B9C1C5-FBF2-4052-85BB-E83A6CE74B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22617" y="44533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4" name="Freeform 8">
              <a:extLst>
                <a:ext uri="{FF2B5EF4-FFF2-40B4-BE49-F238E27FC236}">
                  <a16:creationId xmlns:a16="http://schemas.microsoft.com/office/drawing/2014/main" id="{B472ED0C-4731-4C49-8422-BD45847689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3845" y="65544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5" name="Freeform 22">
              <a:extLst>
                <a:ext uri="{FF2B5EF4-FFF2-40B4-BE49-F238E27FC236}">
                  <a16:creationId xmlns:a16="http://schemas.microsoft.com/office/drawing/2014/main" id="{1B61C679-FD0C-4ECC-92CD-2D830F20A0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79248" y="171177"/>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6" name="Freeform 27">
              <a:extLst>
                <a:ext uri="{FF2B5EF4-FFF2-40B4-BE49-F238E27FC236}">
                  <a16:creationId xmlns:a16="http://schemas.microsoft.com/office/drawing/2014/main" id="{34B388EC-F83A-402C-BD1E-CB27B23C9C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07653" y="353284"/>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7" name="Freeform 30">
              <a:extLst>
                <a:ext uri="{FF2B5EF4-FFF2-40B4-BE49-F238E27FC236}">
                  <a16:creationId xmlns:a16="http://schemas.microsoft.com/office/drawing/2014/main" id="{93ACE7E9-49ED-479A-BBD1-3E78B2DAFB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082447" y="6380463"/>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1048" name="Freeform 43">
              <a:extLst>
                <a:ext uri="{FF2B5EF4-FFF2-40B4-BE49-F238E27FC236}">
                  <a16:creationId xmlns:a16="http://schemas.microsoft.com/office/drawing/2014/main" id="{C02D0299-DA4B-4410-9285-34F6B975CF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00148" y="671795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 name="Freeform 51">
              <a:extLst>
                <a:ext uri="{FF2B5EF4-FFF2-40B4-BE49-F238E27FC236}">
                  <a16:creationId xmlns:a16="http://schemas.microsoft.com/office/drawing/2014/main" id="{D9CA11F3-BCEA-4DD8-81F6-8DE2C070CF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18707" y="6470571"/>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 name="Freeform 53">
              <a:extLst>
                <a:ext uri="{FF2B5EF4-FFF2-40B4-BE49-F238E27FC236}">
                  <a16:creationId xmlns:a16="http://schemas.microsoft.com/office/drawing/2014/main" id="{4DC91A1C-10F3-4D8C-B5CE-F2BAC45A7C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89540" y="620594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 name="Freeform 55">
              <a:extLst>
                <a:ext uri="{FF2B5EF4-FFF2-40B4-BE49-F238E27FC236}">
                  <a16:creationId xmlns:a16="http://schemas.microsoft.com/office/drawing/2014/main" id="{79577D94-44E6-40C8-BB55-BE90256BD7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86135" y="600613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 name="Freeform 56">
              <a:extLst>
                <a:ext uri="{FF2B5EF4-FFF2-40B4-BE49-F238E27FC236}">
                  <a16:creationId xmlns:a16="http://schemas.microsoft.com/office/drawing/2014/main" id="{BB08E475-A4A1-43A5-A624-DAA068233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8119" y="510640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3" name="Freeform 57">
              <a:extLst>
                <a:ext uri="{FF2B5EF4-FFF2-40B4-BE49-F238E27FC236}">
                  <a16:creationId xmlns:a16="http://schemas.microsoft.com/office/drawing/2014/main" id="{4AFB7BC3-9C08-4045-AF23-80FEDE8D6E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90238" y="577190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4" name="Freeform 60">
              <a:extLst>
                <a:ext uri="{FF2B5EF4-FFF2-40B4-BE49-F238E27FC236}">
                  <a16:creationId xmlns:a16="http://schemas.microsoft.com/office/drawing/2014/main" id="{D712A023-0100-4F78-B55A-6AA29BD2C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5305" y="556659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5" name="Freeform 61">
              <a:extLst>
                <a:ext uri="{FF2B5EF4-FFF2-40B4-BE49-F238E27FC236}">
                  <a16:creationId xmlns:a16="http://schemas.microsoft.com/office/drawing/2014/main" id="{9010BC20-FDFC-4D3B-89A9-3287F203E5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52805" y="530204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6" name="Freeform 79">
              <a:extLst>
                <a:ext uri="{FF2B5EF4-FFF2-40B4-BE49-F238E27FC236}">
                  <a16:creationId xmlns:a16="http://schemas.microsoft.com/office/drawing/2014/main" id="{D0FB31B1-D4CF-41EA-AFD9-B1B2959497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18872" y="664902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7" name="Freeform 80">
              <a:extLst>
                <a:ext uri="{FF2B5EF4-FFF2-40B4-BE49-F238E27FC236}">
                  <a16:creationId xmlns:a16="http://schemas.microsoft.com/office/drawing/2014/main" id="{3ABB229E-6EB3-4D5C-92AD-72CEA9FC5D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9356" y="635653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8" name="Freeform 81">
              <a:extLst>
                <a:ext uri="{FF2B5EF4-FFF2-40B4-BE49-F238E27FC236}">
                  <a16:creationId xmlns:a16="http://schemas.microsoft.com/office/drawing/2014/main" id="{CC581CF0-DE4A-402F-8D8E-D80A503A72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39941" y="524538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9" name="Freeform 82">
              <a:extLst>
                <a:ext uri="{FF2B5EF4-FFF2-40B4-BE49-F238E27FC236}">
                  <a16:creationId xmlns:a16="http://schemas.microsoft.com/office/drawing/2014/main" id="{7D4FA742-B818-4C53-BA29-038ECF814C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4511" y="5489055"/>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0" name="Freeform 83">
              <a:extLst>
                <a:ext uri="{FF2B5EF4-FFF2-40B4-BE49-F238E27FC236}">
                  <a16:creationId xmlns:a16="http://schemas.microsoft.com/office/drawing/2014/main" id="{A311090A-5415-4E7F-8893-37A064E2E5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69296" y="5715712"/>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1" name="Freeform 89">
              <a:extLst>
                <a:ext uri="{FF2B5EF4-FFF2-40B4-BE49-F238E27FC236}">
                  <a16:creationId xmlns:a16="http://schemas.microsoft.com/office/drawing/2014/main" id="{6CDBB6B3-B18F-45E6-B5D1-1AE01572C1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52595" y="605891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2" name="Freeform 90">
              <a:extLst>
                <a:ext uri="{FF2B5EF4-FFF2-40B4-BE49-F238E27FC236}">
                  <a16:creationId xmlns:a16="http://schemas.microsoft.com/office/drawing/2014/main" id="{367AC7C3-187D-4961-8D7B-BC69484007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44150" y="5453670"/>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3" name="Freeform 105">
              <a:extLst>
                <a:ext uri="{FF2B5EF4-FFF2-40B4-BE49-F238E27FC236}">
                  <a16:creationId xmlns:a16="http://schemas.microsoft.com/office/drawing/2014/main" id="{A3FB4E0B-F573-4082-A6EA-137FA119CF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792501" y="551155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4" name="Freeform 107">
              <a:extLst>
                <a:ext uri="{FF2B5EF4-FFF2-40B4-BE49-F238E27FC236}">
                  <a16:creationId xmlns:a16="http://schemas.microsoft.com/office/drawing/2014/main" id="{8DC2118C-76AA-4BB7-8269-30E3A04A51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03807" y="523591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5" name="Freeform 108">
              <a:extLst>
                <a:ext uri="{FF2B5EF4-FFF2-40B4-BE49-F238E27FC236}">
                  <a16:creationId xmlns:a16="http://schemas.microsoft.com/office/drawing/2014/main" id="{632CADFC-6F30-4A58-AE69-58629BFE3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24688" y="631609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6" name="Freeform 109">
              <a:extLst>
                <a:ext uri="{FF2B5EF4-FFF2-40B4-BE49-F238E27FC236}">
                  <a16:creationId xmlns:a16="http://schemas.microsoft.com/office/drawing/2014/main" id="{459D3DC9-1CC7-483B-85E6-2AF11D245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08704" y="580142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7" name="Freeform 111">
              <a:extLst>
                <a:ext uri="{FF2B5EF4-FFF2-40B4-BE49-F238E27FC236}">
                  <a16:creationId xmlns:a16="http://schemas.microsoft.com/office/drawing/2014/main" id="{438AF30A-3204-4EB0-8824-3F75C8D510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33689" y="6070485"/>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8" name="Freeform 112">
              <a:extLst>
                <a:ext uri="{FF2B5EF4-FFF2-40B4-BE49-F238E27FC236}">
                  <a16:creationId xmlns:a16="http://schemas.microsoft.com/office/drawing/2014/main" id="{19CB2A72-5009-4981-8ABF-52C11B8330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2486" y="6597613"/>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9" name="Freeform 122">
              <a:extLst>
                <a:ext uri="{FF2B5EF4-FFF2-40B4-BE49-F238E27FC236}">
                  <a16:creationId xmlns:a16="http://schemas.microsoft.com/office/drawing/2014/main" id="{93820B59-3ACA-4953-8C94-02400353A1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32857" y="61551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0" name="Freeform 32">
              <a:extLst>
                <a:ext uri="{FF2B5EF4-FFF2-40B4-BE49-F238E27FC236}">
                  <a16:creationId xmlns:a16="http://schemas.microsoft.com/office/drawing/2014/main" id="{2E3CE16D-45B9-4140-AAEF-71398E34F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3671" y="413663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1" name="Freeform 33">
              <a:extLst>
                <a:ext uri="{FF2B5EF4-FFF2-40B4-BE49-F238E27FC236}">
                  <a16:creationId xmlns:a16="http://schemas.microsoft.com/office/drawing/2014/main" id="{0A2DE179-C7D4-4367-AB5F-ECD286D0F1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86668" y="307633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2" name="Freeform 34">
              <a:extLst>
                <a:ext uri="{FF2B5EF4-FFF2-40B4-BE49-F238E27FC236}">
                  <a16:creationId xmlns:a16="http://schemas.microsoft.com/office/drawing/2014/main" id="{448DBF3F-4520-45E2-BC45-3AB9AE66E3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99576" y="2070036"/>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3" name="Freeform 35">
              <a:extLst>
                <a:ext uri="{FF2B5EF4-FFF2-40B4-BE49-F238E27FC236}">
                  <a16:creationId xmlns:a16="http://schemas.microsoft.com/office/drawing/2014/main" id="{5D905114-A7C2-4E9C-A308-D641407D52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07468" y="28583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4" name="Freeform 36">
              <a:extLst>
                <a:ext uri="{FF2B5EF4-FFF2-40B4-BE49-F238E27FC236}">
                  <a16:creationId xmlns:a16="http://schemas.microsoft.com/office/drawing/2014/main" id="{405C6041-3E82-4CA4-AEE0-D9A6741DB9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2039" y="1389379"/>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5" name="Freeform 37">
              <a:extLst>
                <a:ext uri="{FF2B5EF4-FFF2-40B4-BE49-F238E27FC236}">
                  <a16:creationId xmlns:a16="http://schemas.microsoft.com/office/drawing/2014/main" id="{E84844BD-747D-410D-B42F-E866661F8F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39516" y="4357073"/>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6" name="Freeform 38">
              <a:extLst>
                <a:ext uri="{FF2B5EF4-FFF2-40B4-BE49-F238E27FC236}">
                  <a16:creationId xmlns:a16="http://schemas.microsoft.com/office/drawing/2014/main" id="{98C7CA55-BD0B-4683-9828-D773528998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19441" y="2569203"/>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7" name="Freeform 39">
              <a:extLst>
                <a:ext uri="{FF2B5EF4-FFF2-40B4-BE49-F238E27FC236}">
                  <a16:creationId xmlns:a16="http://schemas.microsoft.com/office/drawing/2014/main" id="{568336AF-E64B-4965-95E0-645348D5F9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3788" y="2315841"/>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8" name="Freeform 40">
              <a:extLst>
                <a:ext uri="{FF2B5EF4-FFF2-40B4-BE49-F238E27FC236}">
                  <a16:creationId xmlns:a16="http://schemas.microsoft.com/office/drawing/2014/main" id="{23FBC6FE-886C-4F1E-96F7-92CA83D742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5280" y="4859140"/>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9" name="Freeform 41">
              <a:extLst>
                <a:ext uri="{FF2B5EF4-FFF2-40B4-BE49-F238E27FC236}">
                  <a16:creationId xmlns:a16="http://schemas.microsoft.com/office/drawing/2014/main" id="{B1E898A1-8820-4CB8-93F6-4809BCF896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2039" y="118185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0" name="Freeform 42">
              <a:extLst>
                <a:ext uri="{FF2B5EF4-FFF2-40B4-BE49-F238E27FC236}">
                  <a16:creationId xmlns:a16="http://schemas.microsoft.com/office/drawing/2014/main" id="{B4CE0389-73B6-45E7-B403-590E77C4BC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33871" y="1845067"/>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1" name="Freeform 44">
              <a:extLst>
                <a:ext uri="{FF2B5EF4-FFF2-40B4-BE49-F238E27FC236}">
                  <a16:creationId xmlns:a16="http://schemas.microsoft.com/office/drawing/2014/main" id="{72A9F937-2E45-4502-8FAF-2ADAE2D9B9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3373" y="3373180"/>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2" name="Freeform 45">
              <a:extLst>
                <a:ext uri="{FF2B5EF4-FFF2-40B4-BE49-F238E27FC236}">
                  <a16:creationId xmlns:a16="http://schemas.microsoft.com/office/drawing/2014/main" id="{35D73C1E-102B-40FA-9AD5-1227990EAC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52232" y="1599401"/>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3" name="Freeform 46">
              <a:extLst>
                <a:ext uri="{FF2B5EF4-FFF2-40B4-BE49-F238E27FC236}">
                  <a16:creationId xmlns:a16="http://schemas.microsoft.com/office/drawing/2014/main" id="{D3A55E7E-37DD-42CA-825F-86AF74D3FB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6212" y="4626521"/>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4" name="Freeform 47">
              <a:extLst>
                <a:ext uri="{FF2B5EF4-FFF2-40B4-BE49-F238E27FC236}">
                  <a16:creationId xmlns:a16="http://schemas.microsoft.com/office/drawing/2014/main" id="{37150FF6-2C78-44F8-B9A5-A743B1BBDB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1483" y="3610834"/>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5" name="Freeform 48">
              <a:extLst>
                <a:ext uri="{FF2B5EF4-FFF2-40B4-BE49-F238E27FC236}">
                  <a16:creationId xmlns:a16="http://schemas.microsoft.com/office/drawing/2014/main" id="{143A575C-43B5-4DD5-B274-6AD5398BA4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60404" y="384348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6" name="Freeform 49">
              <a:extLst>
                <a:ext uri="{FF2B5EF4-FFF2-40B4-BE49-F238E27FC236}">
                  <a16:creationId xmlns:a16="http://schemas.microsoft.com/office/drawing/2014/main" id="{166FE85D-EE5D-4374-A19A-6389FBEFC5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48882" y="92043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7" name="Freeform 62">
              <a:extLst>
                <a:ext uri="{FF2B5EF4-FFF2-40B4-BE49-F238E27FC236}">
                  <a16:creationId xmlns:a16="http://schemas.microsoft.com/office/drawing/2014/main" id="{11250D7C-6986-41AD-A260-22FC88F260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53136" y="451325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8" name="Freeform 63">
              <a:extLst>
                <a:ext uri="{FF2B5EF4-FFF2-40B4-BE49-F238E27FC236}">
                  <a16:creationId xmlns:a16="http://schemas.microsoft.com/office/drawing/2014/main" id="{7435E851-4265-4EBF-AF1A-27E077ACAC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3887" y="3292339"/>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9" name="Freeform 64">
              <a:extLst>
                <a:ext uri="{FF2B5EF4-FFF2-40B4-BE49-F238E27FC236}">
                  <a16:creationId xmlns:a16="http://schemas.microsoft.com/office/drawing/2014/main" id="{D0979778-BC4C-4D59-B12F-6E04841923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87119" y="4756266"/>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0" name="Freeform 65">
              <a:extLst>
                <a:ext uri="{FF2B5EF4-FFF2-40B4-BE49-F238E27FC236}">
                  <a16:creationId xmlns:a16="http://schemas.microsoft.com/office/drawing/2014/main" id="{A29A5800-5EDE-44BB-BF95-A99B7F6F7A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2438" y="3633468"/>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1" name="Freeform 66">
              <a:extLst>
                <a:ext uri="{FF2B5EF4-FFF2-40B4-BE49-F238E27FC236}">
                  <a16:creationId xmlns:a16="http://schemas.microsoft.com/office/drawing/2014/main" id="{F4E300EB-773F-409B-B40E-B4E49FE186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4909" y="2054390"/>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2" name="Freeform 67">
              <a:extLst>
                <a:ext uri="{FF2B5EF4-FFF2-40B4-BE49-F238E27FC236}">
                  <a16:creationId xmlns:a16="http://schemas.microsoft.com/office/drawing/2014/main" id="{33E81DFA-5FD7-4890-9DA4-8D1AA5F332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98145" y="2831840"/>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3" name="Freeform 68">
              <a:extLst>
                <a:ext uri="{FF2B5EF4-FFF2-40B4-BE49-F238E27FC236}">
                  <a16:creationId xmlns:a16="http://schemas.microsoft.com/office/drawing/2014/main" id="{2F4F810D-4B00-40E3-8976-DB5AD73FC0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3292" y="416886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4" name="Freeform 69">
              <a:extLst>
                <a:ext uri="{FF2B5EF4-FFF2-40B4-BE49-F238E27FC236}">
                  <a16:creationId xmlns:a16="http://schemas.microsoft.com/office/drawing/2014/main" id="{40D9345C-69C6-46E3-986F-ABB6BDC61E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4792" y="1772145"/>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5" name="Freeform 70">
              <a:extLst>
                <a:ext uri="{FF2B5EF4-FFF2-40B4-BE49-F238E27FC236}">
                  <a16:creationId xmlns:a16="http://schemas.microsoft.com/office/drawing/2014/main" id="{8D0B1554-FF6C-4A76-9B23-D19152A037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53871" y="1216307"/>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6" name="Freeform 71">
              <a:extLst>
                <a:ext uri="{FF2B5EF4-FFF2-40B4-BE49-F238E27FC236}">
                  <a16:creationId xmlns:a16="http://schemas.microsoft.com/office/drawing/2014/main" id="{7C41AA3C-9922-4DBB-A54A-4B3B483EF5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6541" y="2314012"/>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7" name="Freeform 72">
              <a:extLst>
                <a:ext uri="{FF2B5EF4-FFF2-40B4-BE49-F238E27FC236}">
                  <a16:creationId xmlns:a16="http://schemas.microsoft.com/office/drawing/2014/main" id="{E6942388-13FD-4734-A02C-8D316A0F54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09804" y="2540871"/>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8" name="Freeform 73">
              <a:extLst>
                <a:ext uri="{FF2B5EF4-FFF2-40B4-BE49-F238E27FC236}">
                  <a16:creationId xmlns:a16="http://schemas.microsoft.com/office/drawing/2014/main" id="{C4F36667-A228-482A-B6D9-970BCA9421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4678" y="304703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9" name="Freeform 74">
              <a:extLst>
                <a:ext uri="{FF2B5EF4-FFF2-40B4-BE49-F238E27FC236}">
                  <a16:creationId xmlns:a16="http://schemas.microsoft.com/office/drawing/2014/main" id="{6A64225B-7676-4CA0-9F8A-CB5BE7B0D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30776" y="143003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0" name="Freeform 75">
              <a:extLst>
                <a:ext uri="{FF2B5EF4-FFF2-40B4-BE49-F238E27FC236}">
                  <a16:creationId xmlns:a16="http://schemas.microsoft.com/office/drawing/2014/main" id="{31E50502-8A45-4128-A907-2772F47E6A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544628" y="5018066"/>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1" name="Freeform 77">
              <a:extLst>
                <a:ext uri="{FF2B5EF4-FFF2-40B4-BE49-F238E27FC236}">
                  <a16:creationId xmlns:a16="http://schemas.microsoft.com/office/drawing/2014/main" id="{A3B1ABE6-E4FB-40C0-8413-0A7DE65C8A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16342" y="385704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2" name="Freeform 85">
              <a:extLst>
                <a:ext uri="{FF2B5EF4-FFF2-40B4-BE49-F238E27FC236}">
                  <a16:creationId xmlns:a16="http://schemas.microsoft.com/office/drawing/2014/main" id="{ED575EE0-364E-4D8A-9CD8-54BC2F125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54010" y="100719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3" name="Freeform 87">
              <a:extLst>
                <a:ext uri="{FF2B5EF4-FFF2-40B4-BE49-F238E27FC236}">
                  <a16:creationId xmlns:a16="http://schemas.microsoft.com/office/drawing/2014/main" id="{60E30B19-786D-42B2-819D-1B8EFBB98A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59442" y="79069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4" name="Freeform 88">
              <a:extLst>
                <a:ext uri="{FF2B5EF4-FFF2-40B4-BE49-F238E27FC236}">
                  <a16:creationId xmlns:a16="http://schemas.microsoft.com/office/drawing/2014/main" id="{57F331E9-4A0D-4931-AD22-D3887A07B3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687374" y="182832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5" name="Freeform 91">
              <a:extLst>
                <a:ext uri="{FF2B5EF4-FFF2-40B4-BE49-F238E27FC236}">
                  <a16:creationId xmlns:a16="http://schemas.microsoft.com/office/drawing/2014/main" id="{278A082B-6303-4F70-9A7E-126F80705A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35835" y="4740844"/>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6" name="Freeform 92">
              <a:extLst>
                <a:ext uri="{FF2B5EF4-FFF2-40B4-BE49-F238E27FC236}">
                  <a16:creationId xmlns:a16="http://schemas.microsoft.com/office/drawing/2014/main" id="{65309BA8-53F6-4218-A806-4C9ED856D0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43618" y="501491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7" name="Freeform 93">
              <a:extLst>
                <a:ext uri="{FF2B5EF4-FFF2-40B4-BE49-F238E27FC236}">
                  <a16:creationId xmlns:a16="http://schemas.microsoft.com/office/drawing/2014/main" id="{786DFFDA-C2A4-438D-99F9-5B8885CE7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38432" y="422210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8" name="Freeform 94">
              <a:extLst>
                <a:ext uri="{FF2B5EF4-FFF2-40B4-BE49-F238E27FC236}">
                  <a16:creationId xmlns:a16="http://schemas.microsoft.com/office/drawing/2014/main" id="{6EC4D78C-98C8-4323-9332-C2DE1EEF6D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72692" y="211625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9" name="Freeform 95">
              <a:extLst>
                <a:ext uri="{FF2B5EF4-FFF2-40B4-BE49-F238E27FC236}">
                  <a16:creationId xmlns:a16="http://schemas.microsoft.com/office/drawing/2014/main" id="{A20F825F-95B0-4BBF-AD2C-F7D219E37B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67378" y="448735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0" name="Freeform 96">
              <a:extLst>
                <a:ext uri="{FF2B5EF4-FFF2-40B4-BE49-F238E27FC236}">
                  <a16:creationId xmlns:a16="http://schemas.microsoft.com/office/drawing/2014/main" id="{4C20E100-8C87-400E-B65D-16A60A3565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0093" y="390257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1" name="Freeform 97">
              <a:extLst>
                <a:ext uri="{FF2B5EF4-FFF2-40B4-BE49-F238E27FC236}">
                  <a16:creationId xmlns:a16="http://schemas.microsoft.com/office/drawing/2014/main" id="{914A0C5A-1B99-4464-85DE-ABFAAD2CED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67359" y="2680665"/>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2" name="Freeform 98">
              <a:extLst>
                <a:ext uri="{FF2B5EF4-FFF2-40B4-BE49-F238E27FC236}">
                  <a16:creationId xmlns:a16="http://schemas.microsoft.com/office/drawing/2014/main" id="{B0BBF549-B3D9-48C5-8706-FF45B0458D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67410" y="324155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3" name="Freeform 99">
              <a:extLst>
                <a:ext uri="{FF2B5EF4-FFF2-40B4-BE49-F238E27FC236}">
                  <a16:creationId xmlns:a16="http://schemas.microsoft.com/office/drawing/2014/main" id="{B2DD6C61-7E94-4BE4-9D9E-0FA10D8E88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51512" y="2915059"/>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4" name="Freeform 100">
              <a:extLst>
                <a:ext uri="{FF2B5EF4-FFF2-40B4-BE49-F238E27FC236}">
                  <a16:creationId xmlns:a16="http://schemas.microsoft.com/office/drawing/2014/main" id="{ECA6EEDB-745E-4208-ACC8-A459D3EAE4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4501" y="359842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5" name="Freeform 101">
              <a:extLst>
                <a:ext uri="{FF2B5EF4-FFF2-40B4-BE49-F238E27FC236}">
                  <a16:creationId xmlns:a16="http://schemas.microsoft.com/office/drawing/2014/main" id="{44AEA098-C5DD-404E-A822-7B87A42259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0037" y="240246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6" name="Freeform 102">
              <a:extLst>
                <a:ext uri="{FF2B5EF4-FFF2-40B4-BE49-F238E27FC236}">
                  <a16:creationId xmlns:a16="http://schemas.microsoft.com/office/drawing/2014/main" id="{707D3E1F-78A4-40DE-86F2-273EF4D320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00694" y="1824126"/>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7" name="Freeform 103">
              <a:extLst>
                <a:ext uri="{FF2B5EF4-FFF2-40B4-BE49-F238E27FC236}">
                  <a16:creationId xmlns:a16="http://schemas.microsoft.com/office/drawing/2014/main" id="{E077DB64-F873-4DE5-87B6-12085A725E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98291" y="155043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8" name="Freeform 104">
              <a:extLst>
                <a:ext uri="{FF2B5EF4-FFF2-40B4-BE49-F238E27FC236}">
                  <a16:creationId xmlns:a16="http://schemas.microsoft.com/office/drawing/2014/main" id="{AEFDFE22-B051-4525-AB50-E4FA10665A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16643" y="511663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9" name="Freeform 113">
              <a:extLst>
                <a:ext uri="{FF2B5EF4-FFF2-40B4-BE49-F238E27FC236}">
                  <a16:creationId xmlns:a16="http://schemas.microsoft.com/office/drawing/2014/main" id="{5769B81C-3242-45A7-B965-856F74A8EC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62643" y="272545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0" name="Freeform 114">
              <a:extLst>
                <a:ext uri="{FF2B5EF4-FFF2-40B4-BE49-F238E27FC236}">
                  <a16:creationId xmlns:a16="http://schemas.microsoft.com/office/drawing/2014/main" id="{36C1A018-B76D-4BAB-BD3A-6E3B7E63EC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62783" y="396240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1" name="Freeform 115">
              <a:extLst>
                <a:ext uri="{FF2B5EF4-FFF2-40B4-BE49-F238E27FC236}">
                  <a16:creationId xmlns:a16="http://schemas.microsoft.com/office/drawing/2014/main" id="{D6DC2850-A9EB-4AC8-8271-AEF9730832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68496" y="3299546"/>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2" name="Freeform 117">
              <a:extLst>
                <a:ext uri="{FF2B5EF4-FFF2-40B4-BE49-F238E27FC236}">
                  <a16:creationId xmlns:a16="http://schemas.microsoft.com/office/drawing/2014/main" id="{68D36009-1E3B-480F-9DDC-594EDDD42A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980294" y="1603867"/>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3" name="Freeform 118">
              <a:extLst>
                <a:ext uri="{FF2B5EF4-FFF2-40B4-BE49-F238E27FC236}">
                  <a16:creationId xmlns:a16="http://schemas.microsoft.com/office/drawing/2014/main" id="{07CF597D-64B0-44C8-BA5B-593C7C71D5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99900" y="90635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4" name="Freeform 119">
              <a:extLst>
                <a:ext uri="{FF2B5EF4-FFF2-40B4-BE49-F238E27FC236}">
                  <a16:creationId xmlns:a16="http://schemas.microsoft.com/office/drawing/2014/main" id="{00043898-153A-45BE-9A4F-75207520E1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98177" y="1175595"/>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5" name="Freeform 120">
              <a:extLst>
                <a:ext uri="{FF2B5EF4-FFF2-40B4-BE49-F238E27FC236}">
                  <a16:creationId xmlns:a16="http://schemas.microsoft.com/office/drawing/2014/main" id="{6A2AA270-6750-4ECF-B9D8-039695EB87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21828" y="388053"/>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6" name="Freeform 121">
              <a:extLst>
                <a:ext uri="{FF2B5EF4-FFF2-40B4-BE49-F238E27FC236}">
                  <a16:creationId xmlns:a16="http://schemas.microsoft.com/office/drawing/2014/main" id="{95623489-7146-4784-BF41-CC18C5C01D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318379" y="120129"/>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7" name="Freeform 100">
              <a:extLst>
                <a:ext uri="{FF2B5EF4-FFF2-40B4-BE49-F238E27FC236}">
                  <a16:creationId xmlns:a16="http://schemas.microsoft.com/office/drawing/2014/main" id="{22F8FB2C-0CD7-4F85-9C3A-D0C69138C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884500" y="4682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15362" name="Picture 2" descr="Vancouver Convention Centre West - LMN Architects">
            <a:extLst>
              <a:ext uri="{FF2B5EF4-FFF2-40B4-BE49-F238E27FC236}">
                <a16:creationId xmlns:a16="http://schemas.microsoft.com/office/drawing/2014/main" id="{BC844F40-E214-6504-C15A-EF7BB33F02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1712" y="-12684"/>
            <a:ext cx="6019473" cy="4514605"/>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Vancouver Convention Centre West - LMN Architects">
            <a:extLst>
              <a:ext uri="{FF2B5EF4-FFF2-40B4-BE49-F238E27FC236}">
                <a16:creationId xmlns:a16="http://schemas.microsoft.com/office/drawing/2014/main" id="{F1805842-55F0-7E8A-37C7-AB8D835CC18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086" b="20961"/>
          <a:stretch/>
        </p:blipFill>
        <p:spPr bwMode="auto">
          <a:xfrm>
            <a:off x="6171712" y="3800264"/>
            <a:ext cx="6020288" cy="3052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440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63058-AA25-EE7A-0F9D-C96DD5EF56F0}"/>
              </a:ext>
            </a:extLst>
          </p:cNvPr>
          <p:cNvSpPr>
            <a:spLocks noGrp="1"/>
          </p:cNvSpPr>
          <p:nvPr>
            <p:ph type="title"/>
          </p:nvPr>
        </p:nvSpPr>
        <p:spPr>
          <a:xfrm>
            <a:off x="891560" y="1669070"/>
            <a:ext cx="6414662" cy="2402651"/>
          </a:xfrm>
        </p:spPr>
        <p:txBody>
          <a:bodyPr vert="horz" lIns="91440" tIns="45720" rIns="91440" bIns="45720" rtlCol="0" anchor="t">
            <a:normAutofit/>
          </a:bodyPr>
          <a:lstStyle/>
          <a:p>
            <a:pPr algn="ctr"/>
            <a:r>
              <a:rPr lang="en-US" sz="5400"/>
              <a:t>4  My design! Initial ideas</a:t>
            </a:r>
            <a:endParaRPr lang="en-US" sz="5400" dirty="0"/>
          </a:p>
        </p:txBody>
      </p:sp>
      <p:sp>
        <p:nvSpPr>
          <p:cNvPr id="3" name="TextBox 2">
            <a:extLst>
              <a:ext uri="{FF2B5EF4-FFF2-40B4-BE49-F238E27FC236}">
                <a16:creationId xmlns:a16="http://schemas.microsoft.com/office/drawing/2014/main" id="{C76FC431-829F-A74E-AC26-CE56360D67B5}"/>
              </a:ext>
            </a:extLst>
          </p:cNvPr>
          <p:cNvSpPr txBox="1"/>
          <p:nvPr/>
        </p:nvSpPr>
        <p:spPr>
          <a:xfrm>
            <a:off x="1237628" y="3873881"/>
            <a:ext cx="5545811" cy="923330"/>
          </a:xfrm>
          <a:prstGeom prst="rect">
            <a:avLst/>
          </a:prstGeom>
          <a:noFill/>
        </p:spPr>
        <p:txBody>
          <a:bodyPr wrap="square" rtlCol="0">
            <a:spAutoFit/>
          </a:bodyPr>
          <a:lstStyle/>
          <a:p>
            <a:pPr algn="ctr"/>
            <a:r>
              <a:rPr lang="en-US" b="0" i="0" u="none" strike="noStrike">
                <a:solidFill>
                  <a:schemeClr val="tx2">
                    <a:lumMod val="25000"/>
                    <a:lumOff val="75000"/>
                  </a:schemeClr>
                </a:solidFill>
                <a:effectLst/>
                <a:latin typeface="Söhne"/>
              </a:rPr>
              <a:t>Now that I have gotten some inspiration from some of the most sustainable buildings in the world, I will sketch / define my initial design!</a:t>
            </a:r>
            <a:endParaRPr lang="en-US" dirty="0">
              <a:solidFill>
                <a:schemeClr val="tx2">
                  <a:lumMod val="25000"/>
                  <a:lumOff val="75000"/>
                </a:schemeClr>
              </a:solidFill>
            </a:endParaRPr>
          </a:p>
        </p:txBody>
      </p:sp>
      <p:pic>
        <p:nvPicPr>
          <p:cNvPr id="4" name="Graphic 3" descr="City">
            <a:extLst>
              <a:ext uri="{FF2B5EF4-FFF2-40B4-BE49-F238E27FC236}">
                <a16:creationId xmlns:a16="http://schemas.microsoft.com/office/drawing/2014/main" id="{096892B1-AE0D-EF3A-9F81-24C9305E989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29507" y="1571483"/>
            <a:ext cx="3225728" cy="3225728"/>
          </a:xfrm>
          <a:prstGeom prst="rect">
            <a:avLst/>
          </a:prstGeom>
        </p:spPr>
      </p:pic>
      <p:pic>
        <p:nvPicPr>
          <p:cNvPr id="5" name="Picture 4">
            <a:extLst>
              <a:ext uri="{FF2B5EF4-FFF2-40B4-BE49-F238E27FC236}">
                <a16:creationId xmlns:a16="http://schemas.microsoft.com/office/drawing/2014/main" id="{F560E14C-A29E-C459-6137-A40083C80CE5}"/>
              </a:ext>
            </a:extLst>
          </p:cNvPr>
          <p:cNvPicPr>
            <a:picLocks noChangeAspect="1"/>
          </p:cNvPicPr>
          <p:nvPr/>
        </p:nvPicPr>
        <p:blipFill rotWithShape="1">
          <a:blip r:embed="rId4"/>
          <a:srcRect l="918" t="76299" r="72230" b="734"/>
          <a:stretch/>
        </p:blipFill>
        <p:spPr>
          <a:xfrm>
            <a:off x="7652290" y="3756741"/>
            <a:ext cx="1316812" cy="1157609"/>
          </a:xfrm>
          <a:prstGeom prst="rect">
            <a:avLst/>
          </a:prstGeom>
        </p:spPr>
      </p:pic>
    </p:spTree>
    <p:extLst>
      <p:ext uri="{BB962C8B-B14F-4D97-AF65-F5344CB8AC3E}">
        <p14:creationId xmlns:p14="http://schemas.microsoft.com/office/powerpoint/2010/main" val="3781048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1AC88F6-55CB-496B-8AD8-9ABD2E6E3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53D3C3-F24F-4317-98B6-A05ECD304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 y="1713"/>
            <a:ext cx="5289354" cy="686618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onut with sprinkles on it&#10;&#10;Description automatically generated">
            <a:extLst>
              <a:ext uri="{FF2B5EF4-FFF2-40B4-BE49-F238E27FC236}">
                <a16:creationId xmlns:a16="http://schemas.microsoft.com/office/drawing/2014/main" id="{FA9A0196-48FB-94B1-106B-7348E8485D21}"/>
              </a:ext>
            </a:extLst>
          </p:cNvPr>
          <p:cNvPicPr>
            <a:picLocks noChangeAspect="1"/>
          </p:cNvPicPr>
          <p:nvPr/>
        </p:nvPicPr>
        <p:blipFill rotWithShape="1">
          <a:blip r:embed="rId2">
            <a:alphaModFix amt="60000"/>
            <a:extLst>
              <a:ext uri="{837473B0-CC2E-450A-ABE3-18F120FF3D39}">
                <a1611:picAttrSrcUrl xmlns:a1611="http://schemas.microsoft.com/office/drawing/2016/11/main" r:id="rId3"/>
              </a:ext>
            </a:extLst>
          </a:blip>
          <a:srcRect l="23088" r="25505" b="-1"/>
          <a:stretch/>
        </p:blipFill>
        <p:spPr>
          <a:xfrm>
            <a:off x="-1" y="1"/>
            <a:ext cx="5295331" cy="6875834"/>
          </a:xfrm>
          <a:prstGeom prst="rect">
            <a:avLst/>
          </a:prstGeom>
        </p:spPr>
      </p:pic>
      <p:sp>
        <p:nvSpPr>
          <p:cNvPr id="2" name="Title 1">
            <a:extLst>
              <a:ext uri="{FF2B5EF4-FFF2-40B4-BE49-F238E27FC236}">
                <a16:creationId xmlns:a16="http://schemas.microsoft.com/office/drawing/2014/main" id="{CE887C74-6DB0-C22B-5B74-0CA8B7600418}"/>
              </a:ext>
            </a:extLst>
          </p:cNvPr>
          <p:cNvSpPr>
            <a:spLocks noGrp="1"/>
          </p:cNvSpPr>
          <p:nvPr>
            <p:ph type="title"/>
          </p:nvPr>
        </p:nvSpPr>
        <p:spPr>
          <a:xfrm>
            <a:off x="591674" y="1395699"/>
            <a:ext cx="4223965" cy="4111831"/>
          </a:xfrm>
        </p:spPr>
        <p:txBody>
          <a:bodyPr>
            <a:normAutofit/>
          </a:bodyPr>
          <a:lstStyle/>
          <a:p>
            <a:pPr algn="ctr"/>
            <a:r>
              <a:rPr lang="en-US">
                <a:solidFill>
                  <a:srgbClr val="FFFFFF"/>
                </a:solidFill>
              </a:rPr>
              <a:t>SHAPE First!</a:t>
            </a:r>
          </a:p>
        </p:txBody>
      </p:sp>
      <p:sp>
        <p:nvSpPr>
          <p:cNvPr id="3" name="Content Placeholder 2">
            <a:extLst>
              <a:ext uri="{FF2B5EF4-FFF2-40B4-BE49-F238E27FC236}">
                <a16:creationId xmlns:a16="http://schemas.microsoft.com/office/drawing/2014/main" id="{A8CFC8F3-691D-CD0F-A9C6-46350D7734D6}"/>
              </a:ext>
            </a:extLst>
          </p:cNvPr>
          <p:cNvSpPr>
            <a:spLocks noGrp="1"/>
          </p:cNvSpPr>
          <p:nvPr>
            <p:ph idx="1"/>
          </p:nvPr>
        </p:nvSpPr>
        <p:spPr>
          <a:xfrm>
            <a:off x="5764193" y="484413"/>
            <a:ext cx="6198990" cy="5364843"/>
          </a:xfrm>
        </p:spPr>
        <p:txBody>
          <a:bodyPr>
            <a:noAutofit/>
          </a:bodyPr>
          <a:lstStyle/>
          <a:p>
            <a:pPr marL="0" indent="0">
              <a:lnSpc>
                <a:spcPct val="140000"/>
              </a:lnSpc>
              <a:buNone/>
            </a:pPr>
            <a:r>
              <a:rPr lang="en-US" sz="1600" dirty="0"/>
              <a:t>Of all the designs I have seen from the previous buildings, the </a:t>
            </a:r>
            <a:r>
              <a:rPr lang="en-US" sz="2400" b="1" dirty="0">
                <a:latin typeface="+mj-lt"/>
              </a:rPr>
              <a:t>donut shape </a:t>
            </a:r>
            <a:r>
              <a:rPr lang="en-US" sz="1600" dirty="0"/>
              <a:t>is my favorite! Why?</a:t>
            </a:r>
          </a:p>
          <a:p>
            <a:pPr>
              <a:lnSpc>
                <a:spcPct val="140000"/>
              </a:lnSpc>
            </a:pPr>
            <a:r>
              <a:rPr lang="en-US" sz="1600" dirty="0"/>
              <a:t>It is simple and symmetric!</a:t>
            </a:r>
          </a:p>
          <a:p>
            <a:pPr>
              <a:lnSpc>
                <a:spcPct val="140000"/>
              </a:lnSpc>
            </a:pPr>
            <a:r>
              <a:rPr lang="en-US" sz="1600" dirty="0"/>
              <a:t>It allows ample light to enter the building, reducing the need for man-made light sources.</a:t>
            </a:r>
          </a:p>
          <a:p>
            <a:pPr>
              <a:lnSpc>
                <a:spcPct val="140000"/>
              </a:lnSpc>
            </a:pPr>
            <a:r>
              <a:rPr lang="en-US" sz="1600" dirty="0"/>
              <a:t>It allows good circulation of the air through the entrances and the courtyard.</a:t>
            </a:r>
          </a:p>
          <a:p>
            <a:pPr>
              <a:lnSpc>
                <a:spcPct val="140000"/>
              </a:lnSpc>
            </a:pPr>
            <a:r>
              <a:rPr lang="en-US" sz="1600" dirty="0"/>
              <a:t>A circular exterior has a lesser surface area compared to a square or rectangular perimeter, helping thermal conditions in cold climates</a:t>
            </a:r>
          </a:p>
          <a:p>
            <a:pPr>
              <a:lnSpc>
                <a:spcPct val="140000"/>
              </a:lnSpc>
            </a:pPr>
            <a:r>
              <a:rPr lang="en-US" sz="1600" dirty="0"/>
              <a:t>It has structural strength: more resistant to winds, snow, and earthquakes.</a:t>
            </a:r>
          </a:p>
          <a:p>
            <a:pPr>
              <a:lnSpc>
                <a:spcPct val="140000"/>
              </a:lnSpc>
            </a:pPr>
            <a:r>
              <a:rPr lang="en-US" sz="1600" dirty="0"/>
              <a:t>It promotes collaboration and fluidity. Given the curved form, residents have the opportunity to interact with neighbors across the rings as well as those in the central garden</a:t>
            </a:r>
          </a:p>
          <a:p>
            <a:pPr>
              <a:lnSpc>
                <a:spcPct val="140000"/>
              </a:lnSpc>
            </a:pPr>
            <a:endParaRPr lang="en-US" sz="1600" dirty="0"/>
          </a:p>
        </p:txBody>
      </p:sp>
    </p:spTree>
    <p:extLst>
      <p:ext uri="{BB962C8B-B14F-4D97-AF65-F5344CB8AC3E}">
        <p14:creationId xmlns:p14="http://schemas.microsoft.com/office/powerpoint/2010/main" val="2232042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E5495-BDDD-5D50-B9EA-22CDF7277006}"/>
              </a:ext>
            </a:extLst>
          </p:cNvPr>
          <p:cNvSpPr>
            <a:spLocks noGrp="1"/>
          </p:cNvSpPr>
          <p:nvPr>
            <p:ph type="title"/>
          </p:nvPr>
        </p:nvSpPr>
        <p:spPr>
          <a:xfrm>
            <a:off x="1069849" y="1629355"/>
            <a:ext cx="4125004" cy="1325563"/>
          </a:xfrm>
        </p:spPr>
        <p:txBody>
          <a:bodyPr>
            <a:normAutofit fontScale="90000"/>
          </a:bodyPr>
          <a:lstStyle/>
          <a:p>
            <a:r>
              <a:rPr lang="en-US" dirty="0"/>
              <a:t>Secondly, the sustainable design practices that I will include in my building design!</a:t>
            </a:r>
          </a:p>
        </p:txBody>
      </p:sp>
      <p:sp>
        <p:nvSpPr>
          <p:cNvPr id="3" name="Content Placeholder 2">
            <a:extLst>
              <a:ext uri="{FF2B5EF4-FFF2-40B4-BE49-F238E27FC236}">
                <a16:creationId xmlns:a16="http://schemas.microsoft.com/office/drawing/2014/main" id="{146703EA-6AA8-5897-1425-F8B11422E4E8}"/>
              </a:ext>
            </a:extLst>
          </p:cNvPr>
          <p:cNvSpPr>
            <a:spLocks noGrp="1"/>
          </p:cNvSpPr>
          <p:nvPr>
            <p:ph idx="1"/>
          </p:nvPr>
        </p:nvSpPr>
        <p:spPr>
          <a:xfrm>
            <a:off x="1069848" y="4267200"/>
            <a:ext cx="9634011" cy="1958658"/>
          </a:xfrm>
        </p:spPr>
        <p:txBody>
          <a:bodyPr>
            <a:normAutofit fontScale="85000" lnSpcReduction="10000"/>
          </a:bodyPr>
          <a:lstStyle/>
          <a:p>
            <a:pPr marL="0" indent="0">
              <a:buNone/>
            </a:pPr>
            <a:r>
              <a:rPr lang="en-US" dirty="0"/>
              <a:t>For sure, I will include:</a:t>
            </a:r>
          </a:p>
          <a:p>
            <a:r>
              <a:rPr lang="en-US" dirty="0"/>
              <a:t>A roof garden </a:t>
            </a:r>
          </a:p>
          <a:p>
            <a:r>
              <a:rPr lang="en-US" dirty="0"/>
              <a:t>Solar panels</a:t>
            </a:r>
          </a:p>
          <a:p>
            <a:r>
              <a:rPr lang="en-US" dirty="0"/>
              <a:t>Rainwater collection system</a:t>
            </a:r>
          </a:p>
          <a:p>
            <a:endParaRPr lang="en-US" dirty="0"/>
          </a:p>
        </p:txBody>
      </p:sp>
      <p:pic>
        <p:nvPicPr>
          <p:cNvPr id="5" name="Picture 4" descr="A drawing of a circular building&#10;&#10;Description automatically generated">
            <a:extLst>
              <a:ext uri="{FF2B5EF4-FFF2-40B4-BE49-F238E27FC236}">
                <a16:creationId xmlns:a16="http://schemas.microsoft.com/office/drawing/2014/main" id="{07B4695A-2BFB-C742-9DF3-7CE076DA4104}"/>
              </a:ext>
            </a:extLst>
          </p:cNvPr>
          <p:cNvPicPr>
            <a:picLocks noChangeAspect="1"/>
          </p:cNvPicPr>
          <p:nvPr/>
        </p:nvPicPr>
        <p:blipFill rotWithShape="1">
          <a:blip r:embed="rId2"/>
          <a:srcRect t="25121"/>
          <a:stretch/>
        </p:blipFill>
        <p:spPr>
          <a:xfrm>
            <a:off x="5194853" y="0"/>
            <a:ext cx="6997147" cy="6780411"/>
          </a:xfrm>
          <a:prstGeom prst="rect">
            <a:avLst/>
          </a:prstGeom>
        </p:spPr>
      </p:pic>
    </p:spTree>
    <p:extLst>
      <p:ext uri="{BB962C8B-B14F-4D97-AF65-F5344CB8AC3E}">
        <p14:creationId xmlns:p14="http://schemas.microsoft.com/office/powerpoint/2010/main" val="677580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3" name="Rectangle 16392">
            <a:extLst>
              <a:ext uri="{FF2B5EF4-FFF2-40B4-BE49-F238E27FC236}">
                <a16:creationId xmlns:a16="http://schemas.microsoft.com/office/drawing/2014/main" id="{72CD369A-5284-45B1-B107-702483A8B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D0D425A-DC18-D975-CA12-B5C935A67052}"/>
              </a:ext>
            </a:extLst>
          </p:cNvPr>
          <p:cNvSpPr>
            <a:spLocks noGrp="1"/>
          </p:cNvSpPr>
          <p:nvPr>
            <p:ph type="title"/>
          </p:nvPr>
        </p:nvSpPr>
        <p:spPr>
          <a:xfrm>
            <a:off x="1073811" y="498507"/>
            <a:ext cx="3658657" cy="2412702"/>
          </a:xfrm>
        </p:spPr>
        <p:txBody>
          <a:bodyPr>
            <a:normAutofit/>
          </a:bodyPr>
          <a:lstStyle/>
          <a:p>
            <a:pPr>
              <a:lnSpc>
                <a:spcPct val="90000"/>
              </a:lnSpc>
            </a:pPr>
            <a:r>
              <a:rPr lang="en-US" sz="3100" dirty="0"/>
              <a:t>Third, a rough idea of how the final building could look like!! </a:t>
            </a:r>
          </a:p>
        </p:txBody>
      </p:sp>
      <p:sp>
        <p:nvSpPr>
          <p:cNvPr id="5" name="Content Placeholder 2">
            <a:extLst>
              <a:ext uri="{FF2B5EF4-FFF2-40B4-BE49-F238E27FC236}">
                <a16:creationId xmlns:a16="http://schemas.microsoft.com/office/drawing/2014/main" id="{95C52811-F22F-7833-7E70-56DFD9CEDC74}"/>
              </a:ext>
            </a:extLst>
          </p:cNvPr>
          <p:cNvSpPr>
            <a:spLocks noGrp="1"/>
          </p:cNvSpPr>
          <p:nvPr>
            <p:ph idx="1"/>
          </p:nvPr>
        </p:nvSpPr>
        <p:spPr>
          <a:xfrm>
            <a:off x="1073813" y="2969378"/>
            <a:ext cx="3608376" cy="3317122"/>
          </a:xfrm>
        </p:spPr>
        <p:txBody>
          <a:bodyPr>
            <a:normAutofit/>
          </a:bodyPr>
          <a:lstStyle/>
          <a:p>
            <a:pPr marL="0" indent="0">
              <a:buNone/>
            </a:pPr>
            <a:r>
              <a:rPr lang="en-US" dirty="0"/>
              <a:t>I asked DALL-E to sketch a “donut-shaped sustainable building with solar panels on the roof, a rain collecting system, and a roof garden inspired by the Apple Park”.</a:t>
            </a:r>
          </a:p>
        </p:txBody>
      </p:sp>
      <p:grpSp>
        <p:nvGrpSpPr>
          <p:cNvPr id="16395" name="Group 16394">
            <a:extLst>
              <a:ext uri="{FF2B5EF4-FFF2-40B4-BE49-F238E27FC236}">
                <a16:creationId xmlns:a16="http://schemas.microsoft.com/office/drawing/2014/main" id="{FD435E13-4F33-4353-A24E-D37F378524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008178" y="0"/>
            <a:ext cx="1224388" cy="6837797"/>
            <a:chOff x="9008178" y="0"/>
            <a:chExt cx="1224388" cy="6837797"/>
          </a:xfrm>
        </p:grpSpPr>
        <p:sp>
          <p:nvSpPr>
            <p:cNvPr id="16396" name="Freeform 8">
              <a:extLst>
                <a:ext uri="{FF2B5EF4-FFF2-40B4-BE49-F238E27FC236}">
                  <a16:creationId xmlns:a16="http://schemas.microsoft.com/office/drawing/2014/main" id="{57652216-AF47-4D6B-A81B-2DC28B6255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10158" y="46862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97" name="Freeform 78">
              <a:extLst>
                <a:ext uri="{FF2B5EF4-FFF2-40B4-BE49-F238E27FC236}">
                  <a16:creationId xmlns:a16="http://schemas.microsoft.com/office/drawing/2014/main" id="{4850C240-229E-44CC-9B0C-7C70B85241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55276" y="4028238"/>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98" name="Freeform 79">
              <a:extLst>
                <a:ext uri="{FF2B5EF4-FFF2-40B4-BE49-F238E27FC236}">
                  <a16:creationId xmlns:a16="http://schemas.microsoft.com/office/drawing/2014/main" id="{0C20C1F3-97C9-485A-BBF1-F712C6FDD9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49037" y="4199618"/>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99" name="Freeform 80">
              <a:extLst>
                <a:ext uri="{FF2B5EF4-FFF2-40B4-BE49-F238E27FC236}">
                  <a16:creationId xmlns:a16="http://schemas.microsoft.com/office/drawing/2014/main" id="{5FB7F486-D669-4315-848B-079715C0A6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16499" y="435812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00" name="Freeform 84">
              <a:extLst>
                <a:ext uri="{FF2B5EF4-FFF2-40B4-BE49-F238E27FC236}">
                  <a16:creationId xmlns:a16="http://schemas.microsoft.com/office/drawing/2014/main" id="{41C1AA59-6A1E-4A61-8483-8056A09E0C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9206" y="249280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01" name="Freeform 86">
              <a:extLst>
                <a:ext uri="{FF2B5EF4-FFF2-40B4-BE49-F238E27FC236}">
                  <a16:creationId xmlns:a16="http://schemas.microsoft.com/office/drawing/2014/main" id="{851A3E4E-2857-4A69-AEC0-79CF8C413D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53994" y="428732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02" name="Freeform 106">
              <a:extLst>
                <a:ext uri="{FF2B5EF4-FFF2-40B4-BE49-F238E27FC236}">
                  <a16:creationId xmlns:a16="http://schemas.microsoft.com/office/drawing/2014/main" id="{449C2B94-6D2C-466B-9091-18CA59956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15556" y="591518"/>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03" name="Freeform 108">
              <a:extLst>
                <a:ext uri="{FF2B5EF4-FFF2-40B4-BE49-F238E27FC236}">
                  <a16:creationId xmlns:a16="http://schemas.microsoft.com/office/drawing/2014/main" id="{D09D148A-E95C-4A5F-AFBD-D05C90839A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8383" y="1092238"/>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04" name="Freeform 110">
              <a:extLst>
                <a:ext uri="{FF2B5EF4-FFF2-40B4-BE49-F238E27FC236}">
                  <a16:creationId xmlns:a16="http://schemas.microsoft.com/office/drawing/2014/main" id="{5B90C58B-B2C5-4C93-8397-016D62EE67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3280" y="34368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05" name="Freeform 112">
              <a:extLst>
                <a:ext uri="{FF2B5EF4-FFF2-40B4-BE49-F238E27FC236}">
                  <a16:creationId xmlns:a16="http://schemas.microsoft.com/office/drawing/2014/main" id="{97EE4FEF-54FA-45E2-A177-BA946262DF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03982" y="91252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06" name="Freeform 36">
              <a:extLst>
                <a:ext uri="{FF2B5EF4-FFF2-40B4-BE49-F238E27FC236}">
                  <a16:creationId xmlns:a16="http://schemas.microsoft.com/office/drawing/2014/main" id="{21D3B3BA-A1D7-450E-B002-44DFDC68F9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57429" y="4556751"/>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07" name="Freeform 41">
              <a:extLst>
                <a:ext uri="{FF2B5EF4-FFF2-40B4-BE49-F238E27FC236}">
                  <a16:creationId xmlns:a16="http://schemas.microsoft.com/office/drawing/2014/main" id="{71516E84-743F-4EE4-B466-909E55FCC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7930" y="455392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08" name="Freeform 42">
              <a:extLst>
                <a:ext uri="{FF2B5EF4-FFF2-40B4-BE49-F238E27FC236}">
                  <a16:creationId xmlns:a16="http://schemas.microsoft.com/office/drawing/2014/main" id="{285EE84A-B305-47FC-9896-3EAAE94F6D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84509" y="4630313"/>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09" name="Freeform 45">
              <a:extLst>
                <a:ext uri="{FF2B5EF4-FFF2-40B4-BE49-F238E27FC236}">
                  <a16:creationId xmlns:a16="http://schemas.microsoft.com/office/drawing/2014/main" id="{ACD91DA3-CF45-4374-AEDA-5DA2E53EE4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46204" y="2560977"/>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10" name="Freeform 69">
              <a:extLst>
                <a:ext uri="{FF2B5EF4-FFF2-40B4-BE49-F238E27FC236}">
                  <a16:creationId xmlns:a16="http://schemas.microsoft.com/office/drawing/2014/main" id="{BB356FF6-7153-4AE8-904C-8535363AA8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91853" y="402614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11" name="Freeform 70">
              <a:extLst>
                <a:ext uri="{FF2B5EF4-FFF2-40B4-BE49-F238E27FC236}">
                  <a16:creationId xmlns:a16="http://schemas.microsoft.com/office/drawing/2014/main" id="{D9CD9700-C2DA-4CCD-8700-D763281E4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43111" y="273469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12" name="Freeform 74">
              <a:extLst>
                <a:ext uri="{FF2B5EF4-FFF2-40B4-BE49-F238E27FC236}">
                  <a16:creationId xmlns:a16="http://schemas.microsoft.com/office/drawing/2014/main" id="{EF5898F8-F274-4A71-ABC2-9727884523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9397" y="3991431"/>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13" name="Freeform 85">
              <a:extLst>
                <a:ext uri="{FF2B5EF4-FFF2-40B4-BE49-F238E27FC236}">
                  <a16:creationId xmlns:a16="http://schemas.microsoft.com/office/drawing/2014/main" id="{AEBBE398-C737-4798-92D3-68B6928A9B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48867" y="292960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14" name="Freeform 87">
              <a:extLst>
                <a:ext uri="{FF2B5EF4-FFF2-40B4-BE49-F238E27FC236}">
                  <a16:creationId xmlns:a16="http://schemas.microsoft.com/office/drawing/2014/main" id="{F3116C15-246C-412A-B5A8-DC7E056EC8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55630" y="3622851"/>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15" name="Freeform 88">
              <a:extLst>
                <a:ext uri="{FF2B5EF4-FFF2-40B4-BE49-F238E27FC236}">
                  <a16:creationId xmlns:a16="http://schemas.microsoft.com/office/drawing/2014/main" id="{F9FA8A4C-F799-47E7-85C8-4DA109A003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6201" y="5658689"/>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16" name="Freeform 102">
              <a:extLst>
                <a:ext uri="{FF2B5EF4-FFF2-40B4-BE49-F238E27FC236}">
                  <a16:creationId xmlns:a16="http://schemas.microsoft.com/office/drawing/2014/main" id="{06EB852C-D558-4FA2-B6BD-72478CDCE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8780" y="5608502"/>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17" name="Freeform 103">
              <a:extLst>
                <a:ext uri="{FF2B5EF4-FFF2-40B4-BE49-F238E27FC236}">
                  <a16:creationId xmlns:a16="http://schemas.microsoft.com/office/drawing/2014/main" id="{0B128693-39C5-4999-9EB7-FAF6D33AF6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2527" y="6008427"/>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18" name="Freeform 117">
              <a:extLst>
                <a:ext uri="{FF2B5EF4-FFF2-40B4-BE49-F238E27FC236}">
                  <a16:creationId xmlns:a16="http://schemas.microsoft.com/office/drawing/2014/main" id="{A7E94734-299A-4A1A-8745-522701D7F0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1305" y="602034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19" name="Freeform 118">
              <a:extLst>
                <a:ext uri="{FF2B5EF4-FFF2-40B4-BE49-F238E27FC236}">
                  <a16:creationId xmlns:a16="http://schemas.microsoft.com/office/drawing/2014/main" id="{88D7A4B9-ADFA-49C6-A86B-1801ECE375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400" y="671012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20" name="Freeform 119">
              <a:extLst>
                <a:ext uri="{FF2B5EF4-FFF2-40B4-BE49-F238E27FC236}">
                  <a16:creationId xmlns:a16="http://schemas.microsoft.com/office/drawing/2014/main" id="{1D2B967C-42F5-4C41-B5A8-333B15CF27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57813" y="624430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21" name="Freeform 8">
              <a:extLst>
                <a:ext uri="{FF2B5EF4-FFF2-40B4-BE49-F238E27FC236}">
                  <a16:creationId xmlns:a16="http://schemas.microsoft.com/office/drawing/2014/main" id="{7E3E1C46-3049-4EC7-A692-A95CEE2A80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8056" y="164944"/>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22" name="Freeform 8">
              <a:extLst>
                <a:ext uri="{FF2B5EF4-FFF2-40B4-BE49-F238E27FC236}">
                  <a16:creationId xmlns:a16="http://schemas.microsoft.com/office/drawing/2014/main" id="{59EC4BA9-BAFD-46B9-B282-A708F32DA6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47494" y="2534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23" name="Freeform 43">
              <a:extLst>
                <a:ext uri="{FF2B5EF4-FFF2-40B4-BE49-F238E27FC236}">
                  <a16:creationId xmlns:a16="http://schemas.microsoft.com/office/drawing/2014/main" id="{0BB44AF0-8C8E-4407-8BE6-C5A64ACB7F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41061" y="5959475"/>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24" name="Freeform 51">
              <a:extLst>
                <a:ext uri="{FF2B5EF4-FFF2-40B4-BE49-F238E27FC236}">
                  <a16:creationId xmlns:a16="http://schemas.microsoft.com/office/drawing/2014/main" id="{85398933-36C3-494E-B746-673993C878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69636" y="6734906"/>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25" name="Freeform 53">
              <a:extLst>
                <a:ext uri="{FF2B5EF4-FFF2-40B4-BE49-F238E27FC236}">
                  <a16:creationId xmlns:a16="http://schemas.microsoft.com/office/drawing/2014/main" id="{84BFEAB6-0117-44A8-8459-8592C14D9F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15171" y="5423320"/>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26" name="Freeform 54">
              <a:extLst>
                <a:ext uri="{FF2B5EF4-FFF2-40B4-BE49-F238E27FC236}">
                  <a16:creationId xmlns:a16="http://schemas.microsoft.com/office/drawing/2014/main" id="{A171CE1C-2DD7-4682-BE34-E3D5986A06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112023" y="6190092"/>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27" name="Freeform 59">
              <a:extLst>
                <a:ext uri="{FF2B5EF4-FFF2-40B4-BE49-F238E27FC236}">
                  <a16:creationId xmlns:a16="http://schemas.microsoft.com/office/drawing/2014/main" id="{993E51E0-704B-47D0-9E80-52F81035FB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49177" y="6439520"/>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28" name="Freeform 61">
              <a:extLst>
                <a:ext uri="{FF2B5EF4-FFF2-40B4-BE49-F238E27FC236}">
                  <a16:creationId xmlns:a16="http://schemas.microsoft.com/office/drawing/2014/main" id="{B877D7D4-56A7-4747-AB50-4D2CB582A7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54656" y="6656884"/>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29" name="Freeform 78">
              <a:extLst>
                <a:ext uri="{FF2B5EF4-FFF2-40B4-BE49-F238E27FC236}">
                  <a16:creationId xmlns:a16="http://schemas.microsoft.com/office/drawing/2014/main" id="{7AD863AE-05C2-42B0-8B8C-2262A95B8D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06387" y="6035932"/>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30" name="Freeform 79">
              <a:extLst>
                <a:ext uri="{FF2B5EF4-FFF2-40B4-BE49-F238E27FC236}">
                  <a16:creationId xmlns:a16="http://schemas.microsoft.com/office/drawing/2014/main" id="{96FE0420-A304-40C5-A11A-0D43C374DB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17942" y="5810600"/>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31" name="Freeform 80">
              <a:extLst>
                <a:ext uri="{FF2B5EF4-FFF2-40B4-BE49-F238E27FC236}">
                  <a16:creationId xmlns:a16="http://schemas.microsoft.com/office/drawing/2014/main" id="{5712C99F-0668-4696-B7F5-5BE3B40780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22395" y="5576069"/>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32" name="Freeform 84">
              <a:extLst>
                <a:ext uri="{FF2B5EF4-FFF2-40B4-BE49-F238E27FC236}">
                  <a16:creationId xmlns:a16="http://schemas.microsoft.com/office/drawing/2014/main" id="{45B51241-B4A7-44BA-B3B1-6D0785936E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28994" y="6311083"/>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33" name="Freeform 86">
              <a:extLst>
                <a:ext uri="{FF2B5EF4-FFF2-40B4-BE49-F238E27FC236}">
                  <a16:creationId xmlns:a16="http://schemas.microsoft.com/office/drawing/2014/main" id="{D6E3E1E9-9E2B-4B15-979A-D9ADF02FEB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42551" y="6561530"/>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34" name="Freeform 106">
              <a:extLst>
                <a:ext uri="{FF2B5EF4-FFF2-40B4-BE49-F238E27FC236}">
                  <a16:creationId xmlns:a16="http://schemas.microsoft.com/office/drawing/2014/main" id="{A37D17A3-9203-43E1-955F-779C2CFD3B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21197" y="604969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35" name="Freeform 108">
              <a:extLst>
                <a:ext uri="{FF2B5EF4-FFF2-40B4-BE49-F238E27FC236}">
                  <a16:creationId xmlns:a16="http://schemas.microsoft.com/office/drawing/2014/main" id="{42EEB773-123A-4E50-93FF-FE62CB9377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08142" y="554256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36" name="Freeform 110">
              <a:extLst>
                <a:ext uri="{FF2B5EF4-FFF2-40B4-BE49-F238E27FC236}">
                  <a16:creationId xmlns:a16="http://schemas.microsoft.com/office/drawing/2014/main" id="{41D4F2D5-C07C-4F05-A11F-6024B7F13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21887" y="6376576"/>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37" name="Freeform 112">
              <a:extLst>
                <a:ext uri="{FF2B5EF4-FFF2-40B4-BE49-F238E27FC236}">
                  <a16:creationId xmlns:a16="http://schemas.microsoft.com/office/drawing/2014/main" id="{9AD3968C-7A54-4876-A3B1-0A199BD9D3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20933" y="584037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38" name="Freeform 34">
              <a:extLst>
                <a:ext uri="{FF2B5EF4-FFF2-40B4-BE49-F238E27FC236}">
                  <a16:creationId xmlns:a16="http://schemas.microsoft.com/office/drawing/2014/main" id="{84A9F12A-9E3E-4B1C-AECE-2204350DC2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13918" y="1363185"/>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39" name="Freeform 36">
              <a:extLst>
                <a:ext uri="{FF2B5EF4-FFF2-40B4-BE49-F238E27FC236}">
                  <a16:creationId xmlns:a16="http://schemas.microsoft.com/office/drawing/2014/main" id="{AE1C5FD2-F9CD-4637-814D-A3A526F07B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36381" y="682528"/>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40" name="Freeform 41">
              <a:extLst>
                <a:ext uri="{FF2B5EF4-FFF2-40B4-BE49-F238E27FC236}">
                  <a16:creationId xmlns:a16="http://schemas.microsoft.com/office/drawing/2014/main" id="{83C66AA3-5242-4EC3-A629-2C827DED24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36381" y="47500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41" name="Freeform 42">
              <a:extLst>
                <a:ext uri="{FF2B5EF4-FFF2-40B4-BE49-F238E27FC236}">
                  <a16:creationId xmlns:a16="http://schemas.microsoft.com/office/drawing/2014/main" id="{132B76A0-CFCB-46B9-A647-A0CDEE2F7E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15571" y="1179932"/>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42" name="Freeform 45">
              <a:extLst>
                <a:ext uri="{FF2B5EF4-FFF2-40B4-BE49-F238E27FC236}">
                  <a16:creationId xmlns:a16="http://schemas.microsoft.com/office/drawing/2014/main" id="{423AA744-F810-4397-917F-77D42FE3D0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66574" y="89255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43" name="Freeform 66">
              <a:extLst>
                <a:ext uri="{FF2B5EF4-FFF2-40B4-BE49-F238E27FC236}">
                  <a16:creationId xmlns:a16="http://schemas.microsoft.com/office/drawing/2014/main" id="{5C72F779-C984-4431-94E3-38E6050EAD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19251" y="134753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44" name="Freeform 69">
              <a:extLst>
                <a:ext uri="{FF2B5EF4-FFF2-40B4-BE49-F238E27FC236}">
                  <a16:creationId xmlns:a16="http://schemas.microsoft.com/office/drawing/2014/main" id="{8BF25437-23A6-4F68-A6CC-2021B4DB5F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19134" y="1065294"/>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45" name="Freeform 70">
              <a:extLst>
                <a:ext uri="{FF2B5EF4-FFF2-40B4-BE49-F238E27FC236}">
                  <a16:creationId xmlns:a16="http://schemas.microsoft.com/office/drawing/2014/main" id="{B68970AA-D5FD-4ED4-8AE4-C981BD290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68213" y="509456"/>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46" name="Freeform 74">
              <a:extLst>
                <a:ext uri="{FF2B5EF4-FFF2-40B4-BE49-F238E27FC236}">
                  <a16:creationId xmlns:a16="http://schemas.microsoft.com/office/drawing/2014/main" id="{56CDF8D4-4455-458D-A168-36FD9BCF2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45118" y="723179"/>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47" name="Freeform 85">
              <a:extLst>
                <a:ext uri="{FF2B5EF4-FFF2-40B4-BE49-F238E27FC236}">
                  <a16:creationId xmlns:a16="http://schemas.microsoft.com/office/drawing/2014/main" id="{17A0BB86-D681-41CF-9C63-B55FAA2708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33158" y="21612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48" name="Freeform 87">
              <a:extLst>
                <a:ext uri="{FF2B5EF4-FFF2-40B4-BE49-F238E27FC236}">
                  <a16:creationId xmlns:a16="http://schemas.microsoft.com/office/drawing/2014/main" id="{51933FCD-E07F-4E47-853E-B791F1BBDF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36772" y="5263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49" name="Freeform 88">
              <a:extLst>
                <a:ext uri="{FF2B5EF4-FFF2-40B4-BE49-F238E27FC236}">
                  <a16:creationId xmlns:a16="http://schemas.microsoft.com/office/drawing/2014/main" id="{2EB1546B-A39B-432A-8E6A-1F7421881D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401716" y="1121475"/>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50" name="Freeform 94">
              <a:extLst>
                <a:ext uri="{FF2B5EF4-FFF2-40B4-BE49-F238E27FC236}">
                  <a16:creationId xmlns:a16="http://schemas.microsoft.com/office/drawing/2014/main" id="{A5AF0119-0028-4D14-B6CF-0ED0AF8629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29564" y="1320833"/>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51" name="Freeform 102">
              <a:extLst>
                <a:ext uri="{FF2B5EF4-FFF2-40B4-BE49-F238E27FC236}">
                  <a16:creationId xmlns:a16="http://schemas.microsoft.com/office/drawing/2014/main" id="{39B7BAEF-46A4-4EE7-A3F1-2B0C3139ED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38877" y="1113604"/>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52" name="Freeform 103">
              <a:extLst>
                <a:ext uri="{FF2B5EF4-FFF2-40B4-BE49-F238E27FC236}">
                  <a16:creationId xmlns:a16="http://schemas.microsoft.com/office/drawing/2014/main" id="{4AFF19DE-7520-450D-BBC4-514637C677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55163" y="755014"/>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53" name="Freeform 117">
              <a:extLst>
                <a:ext uri="{FF2B5EF4-FFF2-40B4-BE49-F238E27FC236}">
                  <a16:creationId xmlns:a16="http://schemas.microsoft.com/office/drawing/2014/main" id="{55F5F049-082E-4F28-A6F9-B22CED3476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737166" y="80844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54" name="Freeform 118">
              <a:extLst>
                <a:ext uri="{FF2B5EF4-FFF2-40B4-BE49-F238E27FC236}">
                  <a16:creationId xmlns:a16="http://schemas.microsoft.com/office/drawing/2014/main" id="{F1FA5EE8-8FDF-4249-8FBE-5EE4A41B31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27996" y="7012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55" name="Freeform 119">
              <a:extLst>
                <a:ext uri="{FF2B5EF4-FFF2-40B4-BE49-F238E27FC236}">
                  <a16:creationId xmlns:a16="http://schemas.microsoft.com/office/drawing/2014/main" id="{0516D437-66A6-4F8A-AB89-41D39D3598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48876" y="486555"/>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56" name="Freeform 8">
              <a:extLst>
                <a:ext uri="{FF2B5EF4-FFF2-40B4-BE49-F238E27FC236}">
                  <a16:creationId xmlns:a16="http://schemas.microsoft.com/office/drawing/2014/main" id="{3F9DD8A5-3889-448A-BB79-A5E1086DC5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582585" y="664681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57" name="Freeform 41">
              <a:extLst>
                <a:ext uri="{FF2B5EF4-FFF2-40B4-BE49-F238E27FC236}">
                  <a16:creationId xmlns:a16="http://schemas.microsoft.com/office/drawing/2014/main" id="{A5411003-0583-4E13-BD73-09447FE07B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2103" y="542898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58" name="Freeform 41">
              <a:extLst>
                <a:ext uri="{FF2B5EF4-FFF2-40B4-BE49-F238E27FC236}">
                  <a16:creationId xmlns:a16="http://schemas.microsoft.com/office/drawing/2014/main" id="{0857F65C-18A4-4138-888F-60B6250E55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0868" y="647494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59" name="Freeform 41">
              <a:extLst>
                <a:ext uri="{FF2B5EF4-FFF2-40B4-BE49-F238E27FC236}">
                  <a16:creationId xmlns:a16="http://schemas.microsoft.com/office/drawing/2014/main" id="{ABED9D28-F90F-4E28-A5EE-F59041B05E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86323" y="3789134"/>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60" name="Freeform 79">
              <a:extLst>
                <a:ext uri="{FF2B5EF4-FFF2-40B4-BE49-F238E27FC236}">
                  <a16:creationId xmlns:a16="http://schemas.microsoft.com/office/drawing/2014/main" id="{A2B5689A-49D3-4436-8E8B-8B6C049D21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01748" y="481869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61" name="Freeform 79">
              <a:extLst>
                <a:ext uri="{FF2B5EF4-FFF2-40B4-BE49-F238E27FC236}">
                  <a16:creationId xmlns:a16="http://schemas.microsoft.com/office/drawing/2014/main" id="{9AEF7DFC-F323-44D3-93BC-8991F45012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67343" y="2873840"/>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62" name="Freeform 79">
              <a:extLst>
                <a:ext uri="{FF2B5EF4-FFF2-40B4-BE49-F238E27FC236}">
                  <a16:creationId xmlns:a16="http://schemas.microsoft.com/office/drawing/2014/main" id="{7D9C0AE3-7512-40BE-9DB0-92E5C9FAAD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05212" y="136278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63" name="Freeform 79">
              <a:extLst>
                <a:ext uri="{FF2B5EF4-FFF2-40B4-BE49-F238E27FC236}">
                  <a16:creationId xmlns:a16="http://schemas.microsoft.com/office/drawing/2014/main" id="{4EDB005F-47FF-4F3E-A8EC-AA3B45D3B6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32577" y="25941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64" name="Freeform 43">
              <a:extLst>
                <a:ext uri="{FF2B5EF4-FFF2-40B4-BE49-F238E27FC236}">
                  <a16:creationId xmlns:a16="http://schemas.microsoft.com/office/drawing/2014/main" id="{66DA380F-77D7-4F06-B633-F9D8566585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82239" y="484492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65" name="Freeform 51">
              <a:extLst>
                <a:ext uri="{FF2B5EF4-FFF2-40B4-BE49-F238E27FC236}">
                  <a16:creationId xmlns:a16="http://schemas.microsoft.com/office/drawing/2014/main" id="{066B6C10-E3AE-4C93-8E97-EBE1FF1F2E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15164" y="2866487"/>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66" name="Freeform 53">
              <a:extLst>
                <a:ext uri="{FF2B5EF4-FFF2-40B4-BE49-F238E27FC236}">
                  <a16:creationId xmlns:a16="http://schemas.microsoft.com/office/drawing/2014/main" id="{E277C220-5466-4FD0-B77C-7E295E8C31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86842" y="4423779"/>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67" name="Freeform 78">
              <a:extLst>
                <a:ext uri="{FF2B5EF4-FFF2-40B4-BE49-F238E27FC236}">
                  <a16:creationId xmlns:a16="http://schemas.microsoft.com/office/drawing/2014/main" id="{3DEA17E6-646F-4827-A08D-E4725219F0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45923" y="2688038"/>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68" name="Freeform 79">
              <a:extLst>
                <a:ext uri="{FF2B5EF4-FFF2-40B4-BE49-F238E27FC236}">
                  <a16:creationId xmlns:a16="http://schemas.microsoft.com/office/drawing/2014/main" id="{3B5C6B2B-92D7-442F-8445-E554C082A5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4193" y="585392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69" name="Freeform 80">
              <a:extLst>
                <a:ext uri="{FF2B5EF4-FFF2-40B4-BE49-F238E27FC236}">
                  <a16:creationId xmlns:a16="http://schemas.microsoft.com/office/drawing/2014/main" id="{78B1671C-BA12-4A0C-BF73-4C133110AE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78440" y="511852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70" name="Freeform 84">
              <a:extLst>
                <a:ext uri="{FF2B5EF4-FFF2-40B4-BE49-F238E27FC236}">
                  <a16:creationId xmlns:a16="http://schemas.microsoft.com/office/drawing/2014/main" id="{3E147694-6DC6-4EE8-AC97-7AE26398DC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08610" y="522492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71" name="Freeform 86">
              <a:extLst>
                <a:ext uri="{FF2B5EF4-FFF2-40B4-BE49-F238E27FC236}">
                  <a16:creationId xmlns:a16="http://schemas.microsoft.com/office/drawing/2014/main" id="{E0283834-E22A-4F12-8B1D-9D97BDDC8B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09191" y="496335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72" name="Freeform 106">
              <a:extLst>
                <a:ext uri="{FF2B5EF4-FFF2-40B4-BE49-F238E27FC236}">
                  <a16:creationId xmlns:a16="http://schemas.microsoft.com/office/drawing/2014/main" id="{27CBE636-5461-44EB-AE97-6E8154E9C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51948" y="216328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73" name="Freeform 108">
              <a:extLst>
                <a:ext uri="{FF2B5EF4-FFF2-40B4-BE49-F238E27FC236}">
                  <a16:creationId xmlns:a16="http://schemas.microsoft.com/office/drawing/2014/main" id="{A06117E5-5F5D-46C1-ACE2-979C1BA461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51489" y="428993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74" name="Freeform 110">
              <a:extLst>
                <a:ext uri="{FF2B5EF4-FFF2-40B4-BE49-F238E27FC236}">
                  <a16:creationId xmlns:a16="http://schemas.microsoft.com/office/drawing/2014/main" id="{9DEA3051-9D19-4DC6-8C98-00C425876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29672" y="191545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75" name="Freeform 112">
              <a:extLst>
                <a:ext uri="{FF2B5EF4-FFF2-40B4-BE49-F238E27FC236}">
                  <a16:creationId xmlns:a16="http://schemas.microsoft.com/office/drawing/2014/main" id="{DF50010C-C69E-4770-B0E3-E4DC2ACE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56864" y="3877242"/>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76" name="Freeform 8">
              <a:extLst>
                <a:ext uri="{FF2B5EF4-FFF2-40B4-BE49-F238E27FC236}">
                  <a16:creationId xmlns:a16="http://schemas.microsoft.com/office/drawing/2014/main" id="{EF4373F0-D39C-43FD-9D4E-20E2371D66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23446" y="161572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77" name="Freeform 8">
              <a:extLst>
                <a:ext uri="{FF2B5EF4-FFF2-40B4-BE49-F238E27FC236}">
                  <a16:creationId xmlns:a16="http://schemas.microsoft.com/office/drawing/2014/main" id="{1DF9A3CD-079A-4625-84F2-DF7EC61A08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83886" y="159711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78" name="Freeform 34">
              <a:extLst>
                <a:ext uri="{FF2B5EF4-FFF2-40B4-BE49-F238E27FC236}">
                  <a16:creationId xmlns:a16="http://schemas.microsoft.com/office/drawing/2014/main" id="{D7908608-A36E-4015-8FFF-EE727465F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34584" y="5202118"/>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79" name="Freeform 36">
              <a:extLst>
                <a:ext uri="{FF2B5EF4-FFF2-40B4-BE49-F238E27FC236}">
                  <a16:creationId xmlns:a16="http://schemas.microsoft.com/office/drawing/2014/main" id="{8E4FC21A-4E37-45B9-8ED9-8E9A200F61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36381" y="2387100"/>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80" name="Freeform 41">
              <a:extLst>
                <a:ext uri="{FF2B5EF4-FFF2-40B4-BE49-F238E27FC236}">
                  <a16:creationId xmlns:a16="http://schemas.microsoft.com/office/drawing/2014/main" id="{7EC6CA60-3309-4909-A242-6EDC1620A3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36381" y="213148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81" name="Freeform 42">
              <a:extLst>
                <a:ext uri="{FF2B5EF4-FFF2-40B4-BE49-F238E27FC236}">
                  <a16:creationId xmlns:a16="http://schemas.microsoft.com/office/drawing/2014/main" id="{E36F8D28-C5C9-4366-9BDE-D82FC2ED97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16200" y="4946730"/>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82" name="Freeform 45">
              <a:extLst>
                <a:ext uri="{FF2B5EF4-FFF2-40B4-BE49-F238E27FC236}">
                  <a16:creationId xmlns:a16="http://schemas.microsoft.com/office/drawing/2014/main" id="{347BC4EC-879E-4A58-BB8E-9965F42E5A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54033" y="2727219"/>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83" name="Freeform 66">
              <a:extLst>
                <a:ext uri="{FF2B5EF4-FFF2-40B4-BE49-F238E27FC236}">
                  <a16:creationId xmlns:a16="http://schemas.microsoft.com/office/drawing/2014/main" id="{2FE79B60-958E-49FB-BAE5-09E087A8BF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14286" y="5169064"/>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84" name="Freeform 69">
              <a:extLst>
                <a:ext uri="{FF2B5EF4-FFF2-40B4-BE49-F238E27FC236}">
                  <a16:creationId xmlns:a16="http://schemas.microsoft.com/office/drawing/2014/main" id="{F219BB5D-9580-4264-9E63-C861E6658F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29703" y="16325"/>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85" name="Freeform 70">
              <a:extLst>
                <a:ext uri="{FF2B5EF4-FFF2-40B4-BE49-F238E27FC236}">
                  <a16:creationId xmlns:a16="http://schemas.microsoft.com/office/drawing/2014/main" id="{CEF6BF91-FC3D-46D7-8208-81727E55D0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43734" y="215390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86" name="Freeform 74">
              <a:extLst>
                <a:ext uri="{FF2B5EF4-FFF2-40B4-BE49-F238E27FC236}">
                  <a16:creationId xmlns:a16="http://schemas.microsoft.com/office/drawing/2014/main" id="{87C340A0-6594-44EF-A2FF-368EE43657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35519" y="234556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87" name="Freeform 85">
              <a:extLst>
                <a:ext uri="{FF2B5EF4-FFF2-40B4-BE49-F238E27FC236}">
                  <a16:creationId xmlns:a16="http://schemas.microsoft.com/office/drawing/2014/main" id="{C1864E85-CB41-4E68-88E0-97EC875AC5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56115" y="193117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88" name="Freeform 87">
              <a:extLst>
                <a:ext uri="{FF2B5EF4-FFF2-40B4-BE49-F238E27FC236}">
                  <a16:creationId xmlns:a16="http://schemas.microsoft.com/office/drawing/2014/main" id="{BE8F5959-39FD-404F-9DCA-045A6FF037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73164" y="1624407"/>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89" name="Freeform 88">
              <a:extLst>
                <a:ext uri="{FF2B5EF4-FFF2-40B4-BE49-F238E27FC236}">
                  <a16:creationId xmlns:a16="http://schemas.microsoft.com/office/drawing/2014/main" id="{AF2FFA2C-AA3B-4407-8D1E-EC9EBA5E1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438108" y="269324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90" name="Freeform 94">
              <a:extLst>
                <a:ext uri="{FF2B5EF4-FFF2-40B4-BE49-F238E27FC236}">
                  <a16:creationId xmlns:a16="http://schemas.microsoft.com/office/drawing/2014/main" id="{9AD27997-4281-4B54-9055-A0F0028129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7042" y="5049293"/>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91" name="Freeform 102">
              <a:extLst>
                <a:ext uri="{FF2B5EF4-FFF2-40B4-BE49-F238E27FC236}">
                  <a16:creationId xmlns:a16="http://schemas.microsoft.com/office/drawing/2014/main" id="{3E41767B-D672-4A2B-A6A4-963C085A89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39676" y="5302898"/>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92" name="Freeform 103">
              <a:extLst>
                <a:ext uri="{FF2B5EF4-FFF2-40B4-BE49-F238E27FC236}">
                  <a16:creationId xmlns:a16="http://schemas.microsoft.com/office/drawing/2014/main" id="{AB4F7F6A-E2B2-4495-9B73-CD2BF7F35A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91555" y="232678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93" name="Freeform 117">
              <a:extLst>
                <a:ext uri="{FF2B5EF4-FFF2-40B4-BE49-F238E27FC236}">
                  <a16:creationId xmlns:a16="http://schemas.microsoft.com/office/drawing/2014/main" id="{47982EE6-D4AC-49D9-9045-46EB0DDEA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773558" y="238021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94" name="Freeform 118">
              <a:extLst>
                <a:ext uri="{FF2B5EF4-FFF2-40B4-BE49-F238E27FC236}">
                  <a16:creationId xmlns:a16="http://schemas.microsoft.com/office/drawing/2014/main" id="{B37DA8E7-A892-4110-A590-4407256B2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64388" y="164189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95" name="Freeform 119">
              <a:extLst>
                <a:ext uri="{FF2B5EF4-FFF2-40B4-BE49-F238E27FC236}">
                  <a16:creationId xmlns:a16="http://schemas.microsoft.com/office/drawing/2014/main" id="{92F7A78A-541E-4652-82A6-5EFF9AFA58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46792" y="1980827"/>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96" name="Freeform 41">
              <a:extLst>
                <a:ext uri="{FF2B5EF4-FFF2-40B4-BE49-F238E27FC236}">
                  <a16:creationId xmlns:a16="http://schemas.microsoft.com/office/drawing/2014/main" id="{66CD4983-0D67-47D1-B718-95E23F619C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74146" y="5296283"/>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97" name="Freeform 79">
              <a:extLst>
                <a:ext uri="{FF2B5EF4-FFF2-40B4-BE49-F238E27FC236}">
                  <a16:creationId xmlns:a16="http://schemas.microsoft.com/office/drawing/2014/main" id="{B2994A0B-6B7D-42B0-81A8-EA482E2696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389090" y="2938560"/>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98" name="Freeform 79">
              <a:extLst>
                <a:ext uri="{FF2B5EF4-FFF2-40B4-BE49-F238E27FC236}">
                  <a16:creationId xmlns:a16="http://schemas.microsoft.com/office/drawing/2014/main" id="{71D6B524-6981-4540-85FC-1C7E3A9103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068969" y="183118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99" name="Freeform 79">
              <a:extLst>
                <a:ext uri="{FF2B5EF4-FFF2-40B4-BE49-F238E27FC236}">
                  <a16:creationId xmlns:a16="http://schemas.microsoft.com/office/drawing/2014/main" id="{119CDAF4-086B-4DF4-91C4-0E55E2E044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34612" y="26774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00" name="Freeform 74">
              <a:extLst>
                <a:ext uri="{FF2B5EF4-FFF2-40B4-BE49-F238E27FC236}">
                  <a16:creationId xmlns:a16="http://schemas.microsoft.com/office/drawing/2014/main" id="{4A3083A2-69D2-4C08-9514-FF14E494D8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4508" y="938073"/>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01" name="Freeform 53">
              <a:extLst>
                <a:ext uri="{FF2B5EF4-FFF2-40B4-BE49-F238E27FC236}">
                  <a16:creationId xmlns:a16="http://schemas.microsoft.com/office/drawing/2014/main" id="{3153AA8F-BF95-4135-98A9-71FD20DD5F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40577" y="565264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02" name="Freeform 85">
              <a:extLst>
                <a:ext uri="{FF2B5EF4-FFF2-40B4-BE49-F238E27FC236}">
                  <a16:creationId xmlns:a16="http://schemas.microsoft.com/office/drawing/2014/main" id="{D279C500-6A73-497D-9B5A-E2F33AD134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646792" y="183975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16388" name="Picture 4" descr="A donut-shaped building with solar panels, rain system, and roof garden inspired by the Apple Park">
            <a:extLst>
              <a:ext uri="{FF2B5EF4-FFF2-40B4-BE49-F238E27FC236}">
                <a16:creationId xmlns:a16="http://schemas.microsoft.com/office/drawing/2014/main" id="{02D0CA48-5EC5-BF7A-580D-39180CA72E70}"/>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tretch>
            <a:fillRect/>
          </a:stretch>
        </p:blipFill>
        <p:spPr bwMode="auto">
          <a:xfrm>
            <a:off x="5300871" y="-14197"/>
            <a:ext cx="6891130" cy="6891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139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9"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2"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3"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4"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5"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6"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7"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8"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9"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0"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1"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2"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3"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4"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5"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6"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7"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8"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9"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0"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1"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2"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3"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4"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5"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6"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7"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8"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9"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0"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1"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2"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3"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4"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5"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6"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7"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8"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9"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0"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1"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2"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3"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4"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5"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6"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7"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8"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9"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0"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1"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2"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3"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4"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5"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grpSp>
      <p:grpSp>
        <p:nvGrpSpPr>
          <p:cNvPr id="67" name="Group 66">
            <a:extLst>
              <a:ext uri="{FF2B5EF4-FFF2-40B4-BE49-F238E27FC236}">
                <a16:creationId xmlns:a16="http://schemas.microsoft.com/office/drawing/2014/main" id="{A1B0DAD3-DAD3-4D41-8EF0-B03422E47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solidFill>
        </p:grpSpPr>
        <p:sp>
          <p:nvSpPr>
            <p:cNvPr id="68" name="Freeform 8">
              <a:extLst>
                <a:ext uri="{FF2B5EF4-FFF2-40B4-BE49-F238E27FC236}">
                  <a16:creationId xmlns:a16="http://schemas.microsoft.com/office/drawing/2014/main" id="{729F7DF5-CF56-4F67-9883-903E49BE1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9" name="Freeform 10">
              <a:extLst>
                <a:ext uri="{FF2B5EF4-FFF2-40B4-BE49-F238E27FC236}">
                  <a16:creationId xmlns:a16="http://schemas.microsoft.com/office/drawing/2014/main" id="{B7E65000-B427-4CEF-B2A9-ECA839855F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0" name="Freeform 15">
              <a:extLst>
                <a:ext uri="{FF2B5EF4-FFF2-40B4-BE49-F238E27FC236}">
                  <a16:creationId xmlns:a16="http://schemas.microsoft.com/office/drawing/2014/main" id="{1D82BADA-E191-4C51-A377-7D1EA989D4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1" name="Freeform 18">
              <a:extLst>
                <a:ext uri="{FF2B5EF4-FFF2-40B4-BE49-F238E27FC236}">
                  <a16:creationId xmlns:a16="http://schemas.microsoft.com/office/drawing/2014/main" id="{C074E073-07CB-4DD6-BFC8-E9FD63D4A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2" name="Freeform 19">
              <a:extLst>
                <a:ext uri="{FF2B5EF4-FFF2-40B4-BE49-F238E27FC236}">
                  <a16:creationId xmlns:a16="http://schemas.microsoft.com/office/drawing/2014/main" id="{211152B9-90BD-4804-BCC5-4B0FEEF372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3" name="Freeform 20">
              <a:extLst>
                <a:ext uri="{FF2B5EF4-FFF2-40B4-BE49-F238E27FC236}">
                  <a16:creationId xmlns:a16="http://schemas.microsoft.com/office/drawing/2014/main" id="{941B26CC-1C9B-4149-9647-3A0E0C9D20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4" name="Freeform 22">
              <a:extLst>
                <a:ext uri="{FF2B5EF4-FFF2-40B4-BE49-F238E27FC236}">
                  <a16:creationId xmlns:a16="http://schemas.microsoft.com/office/drawing/2014/main" id="{7576EDD8-60BD-4230-9FE5-5302F91208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5" name="Freeform 23">
              <a:extLst>
                <a:ext uri="{FF2B5EF4-FFF2-40B4-BE49-F238E27FC236}">
                  <a16:creationId xmlns:a16="http://schemas.microsoft.com/office/drawing/2014/main" id="{F68478BC-1899-4718-B999-C7EE2F6F5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6" name="Freeform 26">
              <a:extLst>
                <a:ext uri="{FF2B5EF4-FFF2-40B4-BE49-F238E27FC236}">
                  <a16:creationId xmlns:a16="http://schemas.microsoft.com/office/drawing/2014/main" id="{B02BAA58-19A0-4BE5-8596-7AF02A91C9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7" name="Freeform 27">
              <a:extLst>
                <a:ext uri="{FF2B5EF4-FFF2-40B4-BE49-F238E27FC236}">
                  <a16:creationId xmlns:a16="http://schemas.microsoft.com/office/drawing/2014/main" id="{ED0FD3ED-A6B2-480A-8B6C-36B4921644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8" name="Freeform 28">
              <a:extLst>
                <a:ext uri="{FF2B5EF4-FFF2-40B4-BE49-F238E27FC236}">
                  <a16:creationId xmlns:a16="http://schemas.microsoft.com/office/drawing/2014/main" id="{46C958D0-B4D1-4E20-87DA-CDF757B56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9" name="Freeform 30">
              <a:extLst>
                <a:ext uri="{FF2B5EF4-FFF2-40B4-BE49-F238E27FC236}">
                  <a16:creationId xmlns:a16="http://schemas.microsoft.com/office/drawing/2014/main" id="{3E2B5B4A-13C5-4187-BF16-1B0C4EC6D1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0" name="Freeform 43">
              <a:extLst>
                <a:ext uri="{FF2B5EF4-FFF2-40B4-BE49-F238E27FC236}">
                  <a16:creationId xmlns:a16="http://schemas.microsoft.com/office/drawing/2014/main" id="{8B7A471E-57F9-4AC4-B3DE-6A75C2A490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1" name="Freeform 51">
              <a:extLst>
                <a:ext uri="{FF2B5EF4-FFF2-40B4-BE49-F238E27FC236}">
                  <a16:creationId xmlns:a16="http://schemas.microsoft.com/office/drawing/2014/main" id="{01E6B5E8-B33D-4D70-B30A-823D65538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2" name="Freeform 52">
              <a:extLst>
                <a:ext uri="{FF2B5EF4-FFF2-40B4-BE49-F238E27FC236}">
                  <a16:creationId xmlns:a16="http://schemas.microsoft.com/office/drawing/2014/main" id="{04BD65AE-3613-409E-859A-F5E47E7ED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3" name="Freeform 53">
              <a:extLst>
                <a:ext uri="{FF2B5EF4-FFF2-40B4-BE49-F238E27FC236}">
                  <a16:creationId xmlns:a16="http://schemas.microsoft.com/office/drawing/2014/main" id="{6AC52B47-CF30-4905-A913-8016FD7DF8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4" name="Freeform 54">
              <a:extLst>
                <a:ext uri="{FF2B5EF4-FFF2-40B4-BE49-F238E27FC236}">
                  <a16:creationId xmlns:a16="http://schemas.microsoft.com/office/drawing/2014/main" id="{945DD375-89B4-4594-879C-C88E3E07E4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5" name="Freeform 55">
              <a:extLst>
                <a:ext uri="{FF2B5EF4-FFF2-40B4-BE49-F238E27FC236}">
                  <a16:creationId xmlns:a16="http://schemas.microsoft.com/office/drawing/2014/main" id="{4EF2ED92-CD73-4432-B715-54794B6CC8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6" name="Freeform 56">
              <a:extLst>
                <a:ext uri="{FF2B5EF4-FFF2-40B4-BE49-F238E27FC236}">
                  <a16:creationId xmlns:a16="http://schemas.microsoft.com/office/drawing/2014/main" id="{4C080334-01D5-4AEE-B802-115F8FF429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7" name="Freeform 57">
              <a:extLst>
                <a:ext uri="{FF2B5EF4-FFF2-40B4-BE49-F238E27FC236}">
                  <a16:creationId xmlns:a16="http://schemas.microsoft.com/office/drawing/2014/main" id="{5B2CD9BC-4DF9-4317-9F4F-168D1E48F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8" name="Freeform 59">
              <a:extLst>
                <a:ext uri="{FF2B5EF4-FFF2-40B4-BE49-F238E27FC236}">
                  <a16:creationId xmlns:a16="http://schemas.microsoft.com/office/drawing/2014/main" id="{9ED340BE-C2EA-4C3D-9E5F-49D0601E22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9" name="Freeform 60">
              <a:extLst>
                <a:ext uri="{FF2B5EF4-FFF2-40B4-BE49-F238E27FC236}">
                  <a16:creationId xmlns:a16="http://schemas.microsoft.com/office/drawing/2014/main" id="{F83C564A-309A-4BE2-A1B7-CB9000A40F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0" name="Freeform 61">
              <a:extLst>
                <a:ext uri="{FF2B5EF4-FFF2-40B4-BE49-F238E27FC236}">
                  <a16:creationId xmlns:a16="http://schemas.microsoft.com/office/drawing/2014/main" id="{6DB3A353-2237-4080-B766-F62A628B38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1" name="Freeform 5">
              <a:extLst>
                <a:ext uri="{FF2B5EF4-FFF2-40B4-BE49-F238E27FC236}">
                  <a16:creationId xmlns:a16="http://schemas.microsoft.com/office/drawing/2014/main" id="{F97333D1-A657-49E4-BCD3-47476A14CA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2" name="Freeform 6">
              <a:extLst>
                <a:ext uri="{FF2B5EF4-FFF2-40B4-BE49-F238E27FC236}">
                  <a16:creationId xmlns:a16="http://schemas.microsoft.com/office/drawing/2014/main" id="{D848B0DC-182E-4466-BC72-7D1D16380F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3" name="Freeform 7">
              <a:extLst>
                <a:ext uri="{FF2B5EF4-FFF2-40B4-BE49-F238E27FC236}">
                  <a16:creationId xmlns:a16="http://schemas.microsoft.com/office/drawing/2014/main" id="{60CE5FE2-5C67-4168-A845-1851C07B7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4" name="Freeform 8">
              <a:extLst>
                <a:ext uri="{FF2B5EF4-FFF2-40B4-BE49-F238E27FC236}">
                  <a16:creationId xmlns:a16="http://schemas.microsoft.com/office/drawing/2014/main" id="{FFD9F71E-ACAB-4435-8558-5C891704E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5" name="Freeform 9">
              <a:extLst>
                <a:ext uri="{FF2B5EF4-FFF2-40B4-BE49-F238E27FC236}">
                  <a16:creationId xmlns:a16="http://schemas.microsoft.com/office/drawing/2014/main" id="{D8F3C4EF-CAB3-477F-9BE6-7AE0EE0861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6" name="Freeform 11">
              <a:extLst>
                <a:ext uri="{FF2B5EF4-FFF2-40B4-BE49-F238E27FC236}">
                  <a16:creationId xmlns:a16="http://schemas.microsoft.com/office/drawing/2014/main" id="{99F3B109-2DD1-4023-AB8C-C4CFFBC1EE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7" name="Freeform 12">
              <a:extLst>
                <a:ext uri="{FF2B5EF4-FFF2-40B4-BE49-F238E27FC236}">
                  <a16:creationId xmlns:a16="http://schemas.microsoft.com/office/drawing/2014/main" id="{AEE61596-3CEF-4CF6-A4FA-2262654387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8" name="Freeform 13">
              <a:extLst>
                <a:ext uri="{FF2B5EF4-FFF2-40B4-BE49-F238E27FC236}">
                  <a16:creationId xmlns:a16="http://schemas.microsoft.com/office/drawing/2014/main" id="{ACA5CDA1-D484-482B-924A-C21EFFB26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9" name="Freeform 14">
              <a:extLst>
                <a:ext uri="{FF2B5EF4-FFF2-40B4-BE49-F238E27FC236}">
                  <a16:creationId xmlns:a16="http://schemas.microsoft.com/office/drawing/2014/main" id="{8BAD048C-9E22-4DAB-BB3C-8978DFC799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0" name="Freeform 16">
              <a:extLst>
                <a:ext uri="{FF2B5EF4-FFF2-40B4-BE49-F238E27FC236}">
                  <a16:creationId xmlns:a16="http://schemas.microsoft.com/office/drawing/2014/main" id="{1A2637B3-8C74-4B55-872D-CFE1F1929A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1" name="Freeform 17">
              <a:extLst>
                <a:ext uri="{FF2B5EF4-FFF2-40B4-BE49-F238E27FC236}">
                  <a16:creationId xmlns:a16="http://schemas.microsoft.com/office/drawing/2014/main" id="{C73B0390-BD3E-4AFB-ADF3-676ECF8900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2" name="Freeform 21">
              <a:extLst>
                <a:ext uri="{FF2B5EF4-FFF2-40B4-BE49-F238E27FC236}">
                  <a16:creationId xmlns:a16="http://schemas.microsoft.com/office/drawing/2014/main" id="{35236E6F-9C25-49CE-9078-306D3A5FA0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3" name="Freeform 25">
              <a:extLst>
                <a:ext uri="{FF2B5EF4-FFF2-40B4-BE49-F238E27FC236}">
                  <a16:creationId xmlns:a16="http://schemas.microsoft.com/office/drawing/2014/main" id="{46D4BFF5-1B3A-44D0-9720-143617E009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4" name="Freeform 29">
              <a:extLst>
                <a:ext uri="{FF2B5EF4-FFF2-40B4-BE49-F238E27FC236}">
                  <a16:creationId xmlns:a16="http://schemas.microsoft.com/office/drawing/2014/main" id="{77FD726E-2EB9-4305-BEE5-7C48D51C9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5" name="Freeform 31">
              <a:extLst>
                <a:ext uri="{FF2B5EF4-FFF2-40B4-BE49-F238E27FC236}">
                  <a16:creationId xmlns:a16="http://schemas.microsoft.com/office/drawing/2014/main" id="{25E6083A-3C52-4763-92A2-1B88843EF3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6" name="Freeform 32">
              <a:extLst>
                <a:ext uri="{FF2B5EF4-FFF2-40B4-BE49-F238E27FC236}">
                  <a16:creationId xmlns:a16="http://schemas.microsoft.com/office/drawing/2014/main" id="{CA90BF22-94F7-4D52-8725-FDCE69CE6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7" name="Freeform 33">
              <a:extLst>
                <a:ext uri="{FF2B5EF4-FFF2-40B4-BE49-F238E27FC236}">
                  <a16:creationId xmlns:a16="http://schemas.microsoft.com/office/drawing/2014/main" id="{998A2F47-3F4E-4065-86CF-B49B258FF1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8" name="Freeform 34">
              <a:extLst>
                <a:ext uri="{FF2B5EF4-FFF2-40B4-BE49-F238E27FC236}">
                  <a16:creationId xmlns:a16="http://schemas.microsoft.com/office/drawing/2014/main" id="{65AF8C00-7E07-4E42-A41A-08417BB0E5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9" name="Freeform 35">
              <a:extLst>
                <a:ext uri="{FF2B5EF4-FFF2-40B4-BE49-F238E27FC236}">
                  <a16:creationId xmlns:a16="http://schemas.microsoft.com/office/drawing/2014/main" id="{E0C04B54-4EF5-4B04-A708-8339062DA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0" name="Freeform 36">
              <a:extLst>
                <a:ext uri="{FF2B5EF4-FFF2-40B4-BE49-F238E27FC236}">
                  <a16:creationId xmlns:a16="http://schemas.microsoft.com/office/drawing/2014/main" id="{C16D1625-1345-49A9-9FAE-3600E0D116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1" name="Freeform 37">
              <a:extLst>
                <a:ext uri="{FF2B5EF4-FFF2-40B4-BE49-F238E27FC236}">
                  <a16:creationId xmlns:a16="http://schemas.microsoft.com/office/drawing/2014/main" id="{B8817E5F-6964-4B89-9CD1-CD4621B6EC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2" name="Freeform 38">
              <a:extLst>
                <a:ext uri="{FF2B5EF4-FFF2-40B4-BE49-F238E27FC236}">
                  <a16:creationId xmlns:a16="http://schemas.microsoft.com/office/drawing/2014/main" id="{952E3586-DC86-4B27-AAC4-D005819D2C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3" name="Freeform 39">
              <a:extLst>
                <a:ext uri="{FF2B5EF4-FFF2-40B4-BE49-F238E27FC236}">
                  <a16:creationId xmlns:a16="http://schemas.microsoft.com/office/drawing/2014/main" id="{22CB13D9-EA0B-45B8-8E8F-3AABBE9D79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4" name="Freeform 40">
              <a:extLst>
                <a:ext uri="{FF2B5EF4-FFF2-40B4-BE49-F238E27FC236}">
                  <a16:creationId xmlns:a16="http://schemas.microsoft.com/office/drawing/2014/main" id="{3755BB78-63DB-4A8C-A113-795862B37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5" name="Freeform 41">
              <a:extLst>
                <a:ext uri="{FF2B5EF4-FFF2-40B4-BE49-F238E27FC236}">
                  <a16:creationId xmlns:a16="http://schemas.microsoft.com/office/drawing/2014/main" id="{68D97FB6-919C-4D25-A4CE-65C0BB8B4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6" name="Freeform 42">
              <a:extLst>
                <a:ext uri="{FF2B5EF4-FFF2-40B4-BE49-F238E27FC236}">
                  <a16:creationId xmlns:a16="http://schemas.microsoft.com/office/drawing/2014/main" id="{B7FB8601-BFD8-42A2-BFC8-826DA5679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7" name="Freeform 44">
              <a:extLst>
                <a:ext uri="{FF2B5EF4-FFF2-40B4-BE49-F238E27FC236}">
                  <a16:creationId xmlns:a16="http://schemas.microsoft.com/office/drawing/2014/main" id="{E66A3773-870D-43D8-97C8-9210A0288C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8" name="Freeform 45">
              <a:extLst>
                <a:ext uri="{FF2B5EF4-FFF2-40B4-BE49-F238E27FC236}">
                  <a16:creationId xmlns:a16="http://schemas.microsoft.com/office/drawing/2014/main" id="{08736EF7-6BB0-4CA8-B063-CD217FF9BF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9" name="Freeform 46">
              <a:extLst>
                <a:ext uri="{FF2B5EF4-FFF2-40B4-BE49-F238E27FC236}">
                  <a16:creationId xmlns:a16="http://schemas.microsoft.com/office/drawing/2014/main" id="{57EBF709-9E0F-48A1-BCDD-F3C74F1D49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20" name="Freeform 47">
              <a:extLst>
                <a:ext uri="{FF2B5EF4-FFF2-40B4-BE49-F238E27FC236}">
                  <a16:creationId xmlns:a16="http://schemas.microsoft.com/office/drawing/2014/main" id="{251EC588-C357-470F-A194-F4A0C32B7F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21" name="Freeform 48">
              <a:extLst>
                <a:ext uri="{FF2B5EF4-FFF2-40B4-BE49-F238E27FC236}">
                  <a16:creationId xmlns:a16="http://schemas.microsoft.com/office/drawing/2014/main" id="{02592C96-1066-4F6E-9353-4FF1D5ED98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22" name="Freeform 49">
              <a:extLst>
                <a:ext uri="{FF2B5EF4-FFF2-40B4-BE49-F238E27FC236}">
                  <a16:creationId xmlns:a16="http://schemas.microsoft.com/office/drawing/2014/main" id="{B5016669-96C5-4574-B536-65060BCE97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23" name="Freeform 8">
              <a:extLst>
                <a:ext uri="{FF2B5EF4-FFF2-40B4-BE49-F238E27FC236}">
                  <a16:creationId xmlns:a16="http://schemas.microsoft.com/office/drawing/2014/main" id="{5C697245-37CA-4D12-9F8C-308595014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24" name="Freeform 106">
              <a:extLst>
                <a:ext uri="{FF2B5EF4-FFF2-40B4-BE49-F238E27FC236}">
                  <a16:creationId xmlns:a16="http://schemas.microsoft.com/office/drawing/2014/main" id="{3776B83C-39DC-4C02-B33B-848604D0A9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grpSp>
      <p:sp useBgFill="1">
        <p:nvSpPr>
          <p:cNvPr id="126" name="Rectangle 125">
            <a:extLst>
              <a:ext uri="{FF2B5EF4-FFF2-40B4-BE49-F238E27FC236}">
                <a16:creationId xmlns:a16="http://schemas.microsoft.com/office/drawing/2014/main" id="{8B7AD46D-E72A-4FA9-A503-9BBF703CB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28" name="Rectangle 127">
            <a:extLst>
              <a:ext uri="{FF2B5EF4-FFF2-40B4-BE49-F238E27FC236}">
                <a16:creationId xmlns:a16="http://schemas.microsoft.com/office/drawing/2014/main" id="{2813BDD8-88F1-463B-A75F-D1EC1E35E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grpSp>
        <p:nvGrpSpPr>
          <p:cNvPr id="130" name="Group 129">
            <a:extLst>
              <a:ext uri="{FF2B5EF4-FFF2-40B4-BE49-F238E27FC236}">
                <a16:creationId xmlns:a16="http://schemas.microsoft.com/office/drawing/2014/main" id="{D3CE3ADF-CE7B-4DF8-AEB2-64CB8F6329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20" y="2640739"/>
            <a:ext cx="2693390" cy="1459873"/>
            <a:chOff x="-65511" y="2640739"/>
            <a:chExt cx="2693390" cy="1459873"/>
          </a:xfrm>
        </p:grpSpPr>
        <p:sp>
          <p:nvSpPr>
            <p:cNvPr id="131" name="Freeform 54">
              <a:extLst>
                <a:ext uri="{FF2B5EF4-FFF2-40B4-BE49-F238E27FC236}">
                  <a16:creationId xmlns:a16="http://schemas.microsoft.com/office/drawing/2014/main" id="{234D9984-F194-474C-9FD8-C68AB45FF9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6652" y="3000294"/>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2" name="Freeform 6">
              <a:extLst>
                <a:ext uri="{FF2B5EF4-FFF2-40B4-BE49-F238E27FC236}">
                  <a16:creationId xmlns:a16="http://schemas.microsoft.com/office/drawing/2014/main" id="{3D2D649E-9006-41BC-8E10-7920A41881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8894" y="302524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3" name="Freeform 8">
              <a:extLst>
                <a:ext uri="{FF2B5EF4-FFF2-40B4-BE49-F238E27FC236}">
                  <a16:creationId xmlns:a16="http://schemas.microsoft.com/office/drawing/2014/main" id="{B2B7DE6B-F5C5-42B5-A9D9-6820A12619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49563" y="30216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4" name="Freeform 9">
              <a:extLst>
                <a:ext uri="{FF2B5EF4-FFF2-40B4-BE49-F238E27FC236}">
                  <a16:creationId xmlns:a16="http://schemas.microsoft.com/office/drawing/2014/main" id="{74B0A415-24CC-4B02-B616-6CD8CAFEFC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3964" y="3018425"/>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5" name="Freeform 11">
              <a:extLst>
                <a:ext uri="{FF2B5EF4-FFF2-40B4-BE49-F238E27FC236}">
                  <a16:creationId xmlns:a16="http://schemas.microsoft.com/office/drawing/2014/main" id="{857F0A25-22AE-4C54-A6C1-9C8D0284A8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09000" y="3039643"/>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6" name="Freeform 12">
              <a:extLst>
                <a:ext uri="{FF2B5EF4-FFF2-40B4-BE49-F238E27FC236}">
                  <a16:creationId xmlns:a16="http://schemas.microsoft.com/office/drawing/2014/main" id="{78898232-973C-4A10-9275-2A52B9973A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599" y="3422106"/>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7" name="Freeform 16">
              <a:extLst>
                <a:ext uri="{FF2B5EF4-FFF2-40B4-BE49-F238E27FC236}">
                  <a16:creationId xmlns:a16="http://schemas.microsoft.com/office/drawing/2014/main" id="{14B9A1E6-8880-4513-9F3E-78E63E625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511" y="2995304"/>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8" name="Freeform 17">
              <a:extLst>
                <a:ext uri="{FF2B5EF4-FFF2-40B4-BE49-F238E27FC236}">
                  <a16:creationId xmlns:a16="http://schemas.microsoft.com/office/drawing/2014/main" id="{4B59A861-A569-4554-9D33-F0A32A6C16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55254" y="3039644"/>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9" name="Freeform 21">
              <a:extLst>
                <a:ext uri="{FF2B5EF4-FFF2-40B4-BE49-F238E27FC236}">
                  <a16:creationId xmlns:a16="http://schemas.microsoft.com/office/drawing/2014/main" id="{1AD81A3E-B18B-43A9-BE25-34390E499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7129" y="2999623"/>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0" name="Freeform 25">
              <a:extLst>
                <a:ext uri="{FF2B5EF4-FFF2-40B4-BE49-F238E27FC236}">
                  <a16:creationId xmlns:a16="http://schemas.microsoft.com/office/drawing/2014/main" id="{3A4EA4B9-2B68-4993-B3D0-A8FB52DA4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53301" y="3040294"/>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1" name="Freeform 29">
              <a:extLst>
                <a:ext uri="{FF2B5EF4-FFF2-40B4-BE49-F238E27FC236}">
                  <a16:creationId xmlns:a16="http://schemas.microsoft.com/office/drawing/2014/main" id="{8688FA8E-D461-4BB3-AF4C-E7B307B5C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60401" y="3009551"/>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2" name="Freeform 31">
              <a:extLst>
                <a:ext uri="{FF2B5EF4-FFF2-40B4-BE49-F238E27FC236}">
                  <a16:creationId xmlns:a16="http://schemas.microsoft.com/office/drawing/2014/main" id="{6A897C6D-3023-4AD4-BA58-DC5FA637F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58489" y="300102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3" name="Freeform 33">
              <a:extLst>
                <a:ext uri="{FF2B5EF4-FFF2-40B4-BE49-F238E27FC236}">
                  <a16:creationId xmlns:a16="http://schemas.microsoft.com/office/drawing/2014/main" id="{0A224C70-F6B0-46FD-892B-E2F0354E71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0024" y="3354376"/>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4" name="Freeform 34">
              <a:extLst>
                <a:ext uri="{FF2B5EF4-FFF2-40B4-BE49-F238E27FC236}">
                  <a16:creationId xmlns:a16="http://schemas.microsoft.com/office/drawing/2014/main" id="{59C15C2A-290E-4B5E-AC06-36020C4B8C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63101" y="3354377"/>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5" name="Freeform 35">
              <a:extLst>
                <a:ext uri="{FF2B5EF4-FFF2-40B4-BE49-F238E27FC236}">
                  <a16:creationId xmlns:a16="http://schemas.microsoft.com/office/drawing/2014/main" id="{C888C6F6-6C76-45EC-A6CF-FE9217D6B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3338" y="3360090"/>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6" name="Freeform 36">
              <a:extLst>
                <a:ext uri="{FF2B5EF4-FFF2-40B4-BE49-F238E27FC236}">
                  <a16:creationId xmlns:a16="http://schemas.microsoft.com/office/drawing/2014/main" id="{31B79B36-2C8D-4CE0-AEAB-99110F085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29500" y="3372330"/>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7" name="Freeform 38">
              <a:extLst>
                <a:ext uri="{FF2B5EF4-FFF2-40B4-BE49-F238E27FC236}">
                  <a16:creationId xmlns:a16="http://schemas.microsoft.com/office/drawing/2014/main" id="{1AD6CC94-42DA-40AC-BD4D-EF49CB08E0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4823" y="3378042"/>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8" name="Freeform 39">
              <a:extLst>
                <a:ext uri="{FF2B5EF4-FFF2-40B4-BE49-F238E27FC236}">
                  <a16:creationId xmlns:a16="http://schemas.microsoft.com/office/drawing/2014/main" id="{FF26C35B-C843-45FC-A4FA-D16B597AB0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2" y="3378041"/>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9" name="Freeform 41">
              <a:extLst>
                <a:ext uri="{FF2B5EF4-FFF2-40B4-BE49-F238E27FC236}">
                  <a16:creationId xmlns:a16="http://schemas.microsoft.com/office/drawing/2014/main" id="{6E7FB35B-308C-401A-ABAB-ECD71E809D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49268" y="338457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0" name="Freeform 42">
              <a:extLst>
                <a:ext uri="{FF2B5EF4-FFF2-40B4-BE49-F238E27FC236}">
                  <a16:creationId xmlns:a16="http://schemas.microsoft.com/office/drawing/2014/main" id="{FCF0A251-F427-4F99-9917-E6AB6FD62A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6668" y="3387018"/>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1" name="Freeform 44">
              <a:extLst>
                <a:ext uri="{FF2B5EF4-FFF2-40B4-BE49-F238E27FC236}">
                  <a16:creationId xmlns:a16="http://schemas.microsoft.com/office/drawing/2014/main" id="{19EB4AF5-729F-4519-ACA6-2D4ECA65F1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3068" y="3348878"/>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2" name="Freeform 45">
              <a:extLst>
                <a:ext uri="{FF2B5EF4-FFF2-40B4-BE49-F238E27FC236}">
                  <a16:creationId xmlns:a16="http://schemas.microsoft.com/office/drawing/2014/main" id="{21CE97BE-F05E-4DCA-A425-75AEA27100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9478" y="3402523"/>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3" name="Freeform 47">
              <a:extLst>
                <a:ext uri="{FF2B5EF4-FFF2-40B4-BE49-F238E27FC236}">
                  <a16:creationId xmlns:a16="http://schemas.microsoft.com/office/drawing/2014/main" id="{41A57ED1-04BE-4CEF-B525-8D61DAD56E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804" y="367260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4" name="Freeform 49">
              <a:extLst>
                <a:ext uri="{FF2B5EF4-FFF2-40B4-BE49-F238E27FC236}">
                  <a16:creationId xmlns:a16="http://schemas.microsoft.com/office/drawing/2014/main" id="{268E7CBA-E176-4B5B-A34C-023BA6A5FC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88534" y="342047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5" name="Freeform 63">
              <a:extLst>
                <a:ext uri="{FF2B5EF4-FFF2-40B4-BE49-F238E27FC236}">
                  <a16:creationId xmlns:a16="http://schemas.microsoft.com/office/drawing/2014/main" id="{233B43AB-B404-4FA7-8284-5C44327D61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21" y="3633437"/>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6" name="Freeform 65">
              <a:extLst>
                <a:ext uri="{FF2B5EF4-FFF2-40B4-BE49-F238E27FC236}">
                  <a16:creationId xmlns:a16="http://schemas.microsoft.com/office/drawing/2014/main" id="{74ED28FC-0786-4A21-8C6F-1B17579DB9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749" y="4010946"/>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7" name="Freeform 66">
              <a:extLst>
                <a:ext uri="{FF2B5EF4-FFF2-40B4-BE49-F238E27FC236}">
                  <a16:creationId xmlns:a16="http://schemas.microsoft.com/office/drawing/2014/main" id="{D30D34FF-8C29-4615-8FEA-B91F26F4FA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3800" y="36783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8" name="Freeform 67">
              <a:extLst>
                <a:ext uri="{FF2B5EF4-FFF2-40B4-BE49-F238E27FC236}">
                  <a16:creationId xmlns:a16="http://schemas.microsoft.com/office/drawing/2014/main" id="{E144876D-55C0-4833-BABE-1B857FDCC4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9794" y="36815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9" name="Freeform 69">
              <a:extLst>
                <a:ext uri="{FF2B5EF4-FFF2-40B4-BE49-F238E27FC236}">
                  <a16:creationId xmlns:a16="http://schemas.microsoft.com/office/drawing/2014/main" id="{4BDFCA40-C410-44C2-9BD6-0890CB0A0A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699399" y="36848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0" name="Freeform 70">
              <a:extLst>
                <a:ext uri="{FF2B5EF4-FFF2-40B4-BE49-F238E27FC236}">
                  <a16:creationId xmlns:a16="http://schemas.microsoft.com/office/drawing/2014/main" id="{230FFBCE-4FEE-48BE-9538-5F5DFF94C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79836" y="3745236"/>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1" name="Freeform 71">
              <a:extLst>
                <a:ext uri="{FF2B5EF4-FFF2-40B4-BE49-F238E27FC236}">
                  <a16:creationId xmlns:a16="http://schemas.microsoft.com/office/drawing/2014/main" id="{8C1D110E-7B89-4D98-8547-5FB133BAAC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4786" y="36905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2" name="Freeform 72">
              <a:extLst>
                <a:ext uri="{FF2B5EF4-FFF2-40B4-BE49-F238E27FC236}">
                  <a16:creationId xmlns:a16="http://schemas.microsoft.com/office/drawing/2014/main" id="{232C3B0B-3392-4B93-9D83-379B6A396A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7927" y="36938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3" name="Freeform 73">
              <a:extLst>
                <a:ext uri="{FF2B5EF4-FFF2-40B4-BE49-F238E27FC236}">
                  <a16:creationId xmlns:a16="http://schemas.microsoft.com/office/drawing/2014/main" id="{88BB8E65-5A6E-4B88-B653-B9CC3B946F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9902" y="36970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4" name="Freeform 74">
              <a:extLst>
                <a:ext uri="{FF2B5EF4-FFF2-40B4-BE49-F238E27FC236}">
                  <a16:creationId xmlns:a16="http://schemas.microsoft.com/office/drawing/2014/main" id="{4821890D-31F5-4098-9B45-0A1430C88A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40571" y="3702802"/>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5" name="Freeform 85">
              <a:extLst>
                <a:ext uri="{FF2B5EF4-FFF2-40B4-BE49-F238E27FC236}">
                  <a16:creationId xmlns:a16="http://schemas.microsoft.com/office/drawing/2014/main" id="{7B0B4C14-D844-4EA6-99D6-19E1FB3580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80111" y="373299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6" name="Freeform 88">
              <a:extLst>
                <a:ext uri="{FF2B5EF4-FFF2-40B4-BE49-F238E27FC236}">
                  <a16:creationId xmlns:a16="http://schemas.microsoft.com/office/drawing/2014/main" id="{8E88F6F3-751C-4EDF-A69E-1B33A1C826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64973" y="37509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7" name="Freeform 94">
              <a:extLst>
                <a:ext uri="{FF2B5EF4-FFF2-40B4-BE49-F238E27FC236}">
                  <a16:creationId xmlns:a16="http://schemas.microsoft.com/office/drawing/2014/main" id="{8BAF1202-A88A-4B65-9531-D708992F72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10506" y="39541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8" name="Freeform 97">
              <a:extLst>
                <a:ext uri="{FF2B5EF4-FFF2-40B4-BE49-F238E27FC236}">
                  <a16:creationId xmlns:a16="http://schemas.microsoft.com/office/drawing/2014/main" id="{41A59003-9DC4-4890-A9BE-82CCAB97D9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0572" y="39655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9" name="Freeform 98">
              <a:extLst>
                <a:ext uri="{FF2B5EF4-FFF2-40B4-BE49-F238E27FC236}">
                  <a16:creationId xmlns:a16="http://schemas.microsoft.com/office/drawing/2014/main" id="{989DF6E5-B3C9-425F-99CA-81C2D74C1A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2164" y="39655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0" name="Freeform 99">
              <a:extLst>
                <a:ext uri="{FF2B5EF4-FFF2-40B4-BE49-F238E27FC236}">
                  <a16:creationId xmlns:a16="http://schemas.microsoft.com/office/drawing/2014/main" id="{8E34FCE1-E4AB-4024-8641-3F1A097202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5349" y="3965559"/>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1" name="Freeform 101">
              <a:extLst>
                <a:ext uri="{FF2B5EF4-FFF2-40B4-BE49-F238E27FC236}">
                  <a16:creationId xmlns:a16="http://schemas.microsoft.com/office/drawing/2014/main" id="{01AFDDF1-8D6D-4AC0-8BEF-32F805D2B3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4910" y="39720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2" name="Freeform 102">
              <a:extLst>
                <a:ext uri="{FF2B5EF4-FFF2-40B4-BE49-F238E27FC236}">
                  <a16:creationId xmlns:a16="http://schemas.microsoft.com/office/drawing/2014/main" id="{6D4170D8-6D57-4FE0-9668-F8A55D367A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12688" y="39753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3" name="Freeform 103">
              <a:extLst>
                <a:ext uri="{FF2B5EF4-FFF2-40B4-BE49-F238E27FC236}">
                  <a16:creationId xmlns:a16="http://schemas.microsoft.com/office/drawing/2014/main" id="{D27F0973-FA6A-4121-9CDC-BC4B282E06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74995" y="398106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4" name="Freeform 113">
              <a:extLst>
                <a:ext uri="{FF2B5EF4-FFF2-40B4-BE49-F238E27FC236}">
                  <a16:creationId xmlns:a16="http://schemas.microsoft.com/office/drawing/2014/main" id="{3520ADCA-C047-45A3-A9FC-652B3DB7BE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2482" y="40267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5" name="Freeform 115">
              <a:extLst>
                <a:ext uri="{FF2B5EF4-FFF2-40B4-BE49-F238E27FC236}">
                  <a16:creationId xmlns:a16="http://schemas.microsoft.com/office/drawing/2014/main" id="{F6F5A9C4-18F4-4B3A-B454-B0702D519C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41790" y="40324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6" name="Freeform 117">
              <a:extLst>
                <a:ext uri="{FF2B5EF4-FFF2-40B4-BE49-F238E27FC236}">
                  <a16:creationId xmlns:a16="http://schemas.microsoft.com/office/drawing/2014/main" id="{CABEE4F6-1B82-4146-9C1F-F8A712164F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37027" y="40447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7" name="Freeform 119">
              <a:extLst>
                <a:ext uri="{FF2B5EF4-FFF2-40B4-BE49-F238E27FC236}">
                  <a16:creationId xmlns:a16="http://schemas.microsoft.com/office/drawing/2014/main" id="{86F52E18-09F6-44F8-BD90-35E5C1B32A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69450" y="3949647"/>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8" name="Freeform 105">
              <a:extLst>
                <a:ext uri="{FF2B5EF4-FFF2-40B4-BE49-F238E27FC236}">
                  <a16:creationId xmlns:a16="http://schemas.microsoft.com/office/drawing/2014/main" id="{7FEB04FC-FC18-4EF5-8129-6ED9A8DCA7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21832" y="2709558"/>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9" name="Freeform 106">
              <a:extLst>
                <a:ext uri="{FF2B5EF4-FFF2-40B4-BE49-F238E27FC236}">
                  <a16:creationId xmlns:a16="http://schemas.microsoft.com/office/drawing/2014/main" id="{2882D243-849A-44C8-9229-8C2F8AB3DA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215773" y="2694053"/>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0" name="Freeform 107">
              <a:extLst>
                <a:ext uri="{FF2B5EF4-FFF2-40B4-BE49-F238E27FC236}">
                  <a16:creationId xmlns:a16="http://schemas.microsoft.com/office/drawing/2014/main" id="{8A7EF5B8-81CA-4B87-BDF6-9B11DCA48D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33828" y="2697318"/>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1" name="Freeform 108">
              <a:extLst>
                <a:ext uri="{FF2B5EF4-FFF2-40B4-BE49-F238E27FC236}">
                  <a16:creationId xmlns:a16="http://schemas.microsoft.com/office/drawing/2014/main" id="{46C9A6CE-FA4C-4943-8F9C-FBB26D5B24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697806" y="264754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2" name="Freeform 109">
              <a:extLst>
                <a:ext uri="{FF2B5EF4-FFF2-40B4-BE49-F238E27FC236}">
                  <a16:creationId xmlns:a16="http://schemas.microsoft.com/office/drawing/2014/main" id="{558596F9-ED2F-4DC6-B22A-E2C66EBFF7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83207" y="2710825"/>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3" name="Freeform 110">
              <a:extLst>
                <a:ext uri="{FF2B5EF4-FFF2-40B4-BE49-F238E27FC236}">
                  <a16:creationId xmlns:a16="http://schemas.microsoft.com/office/drawing/2014/main" id="{0A796E91-DB9C-4A85-AC50-52B7244618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500271" y="270185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4" name="Freeform 111">
              <a:extLst>
                <a:ext uri="{FF2B5EF4-FFF2-40B4-BE49-F238E27FC236}">
                  <a16:creationId xmlns:a16="http://schemas.microsoft.com/office/drawing/2014/main" id="{BDDE8582-BCCB-4067-A898-40B7AF287F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446706" y="264073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5" name="Freeform 112">
              <a:extLst>
                <a:ext uri="{FF2B5EF4-FFF2-40B4-BE49-F238E27FC236}">
                  <a16:creationId xmlns:a16="http://schemas.microsoft.com/office/drawing/2014/main" id="{2CB91EAD-CEDA-4142-A6CA-7771481AAD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910933" y="2681813"/>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6" name="Freeform 91">
              <a:extLst>
                <a:ext uri="{FF2B5EF4-FFF2-40B4-BE49-F238E27FC236}">
                  <a16:creationId xmlns:a16="http://schemas.microsoft.com/office/drawing/2014/main" id="{66863EF9-28A8-44EC-AE49-242D560F10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6482" y="268301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7" name="Freeform 92">
              <a:extLst>
                <a:ext uri="{FF2B5EF4-FFF2-40B4-BE49-F238E27FC236}">
                  <a16:creationId xmlns:a16="http://schemas.microsoft.com/office/drawing/2014/main" id="{82C2E02B-90DD-4C32-80EB-220355FD8C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10134" y="266252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8" name="Freeform 95">
              <a:extLst>
                <a:ext uri="{FF2B5EF4-FFF2-40B4-BE49-F238E27FC236}">
                  <a16:creationId xmlns:a16="http://schemas.microsoft.com/office/drawing/2014/main" id="{18D22113-ACE7-4ED3-930A-BE0C59688A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26596" y="307175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9" name="Freeform 104">
              <a:extLst>
                <a:ext uri="{FF2B5EF4-FFF2-40B4-BE49-F238E27FC236}">
                  <a16:creationId xmlns:a16="http://schemas.microsoft.com/office/drawing/2014/main" id="{9FF51708-472E-4524-835A-8BBAB99FD8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50155" y="269598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grpSp>
      <p:grpSp>
        <p:nvGrpSpPr>
          <p:cNvPr id="191" name="Group 190">
            <a:extLst>
              <a:ext uri="{FF2B5EF4-FFF2-40B4-BE49-F238E27FC236}">
                <a16:creationId xmlns:a16="http://schemas.microsoft.com/office/drawing/2014/main" id="{84C90B19-086C-49B0-9CE7-EEF7B17A17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12043" y="2644569"/>
            <a:ext cx="2581224" cy="1380932"/>
            <a:chOff x="9645734" y="2644569"/>
            <a:chExt cx="2581224" cy="1380932"/>
          </a:xfrm>
        </p:grpSpPr>
        <p:sp>
          <p:nvSpPr>
            <p:cNvPr id="192" name="Freeform 15">
              <a:extLst>
                <a:ext uri="{FF2B5EF4-FFF2-40B4-BE49-F238E27FC236}">
                  <a16:creationId xmlns:a16="http://schemas.microsoft.com/office/drawing/2014/main" id="{D386663F-A31D-4E93-90A4-9E96CFA80E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431" y="298328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3" name="Freeform 18">
              <a:extLst>
                <a:ext uri="{FF2B5EF4-FFF2-40B4-BE49-F238E27FC236}">
                  <a16:creationId xmlns:a16="http://schemas.microsoft.com/office/drawing/2014/main" id="{EEF751A7-3935-45E9-855F-D70447C41F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45734" y="2968592"/>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4" name="Freeform 19">
              <a:extLst>
                <a:ext uri="{FF2B5EF4-FFF2-40B4-BE49-F238E27FC236}">
                  <a16:creationId xmlns:a16="http://schemas.microsoft.com/office/drawing/2014/main" id="{573D60F7-85E4-4B4C-BE3D-6482D68915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92476" y="2963228"/>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5" name="Freeform 20">
              <a:extLst>
                <a:ext uri="{FF2B5EF4-FFF2-40B4-BE49-F238E27FC236}">
                  <a16:creationId xmlns:a16="http://schemas.microsoft.com/office/drawing/2014/main" id="{8DA04761-E234-4426-BB80-A161149102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92750" y="2972204"/>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6" name="Freeform 22">
              <a:extLst>
                <a:ext uri="{FF2B5EF4-FFF2-40B4-BE49-F238E27FC236}">
                  <a16:creationId xmlns:a16="http://schemas.microsoft.com/office/drawing/2014/main" id="{63309113-ADC7-4B22-BE96-8A735C37B5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6808" y="3007761"/>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7" name="Freeform 23">
              <a:extLst>
                <a:ext uri="{FF2B5EF4-FFF2-40B4-BE49-F238E27FC236}">
                  <a16:creationId xmlns:a16="http://schemas.microsoft.com/office/drawing/2014/main" id="{C6AA2460-B386-4710-9943-F957B4028C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03242" y="3011025"/>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8" name="Freeform 26">
              <a:extLst>
                <a:ext uri="{FF2B5EF4-FFF2-40B4-BE49-F238E27FC236}">
                  <a16:creationId xmlns:a16="http://schemas.microsoft.com/office/drawing/2014/main" id="{4C0D77C7-5864-439D-94B8-4CE82FF28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2497" y="2972818"/>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9" name="Freeform 27">
              <a:extLst>
                <a:ext uri="{FF2B5EF4-FFF2-40B4-BE49-F238E27FC236}">
                  <a16:creationId xmlns:a16="http://schemas.microsoft.com/office/drawing/2014/main" id="{2DADB7CD-640D-42A2-9B13-6318F05F36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37259" y="300239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0" name="Freeform 28">
              <a:extLst>
                <a:ext uri="{FF2B5EF4-FFF2-40B4-BE49-F238E27FC236}">
                  <a16:creationId xmlns:a16="http://schemas.microsoft.com/office/drawing/2014/main" id="{84F502C2-997F-4462-83BB-B0B4959C0B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04199" y="3029326"/>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1" name="Freeform 30">
              <a:extLst>
                <a:ext uri="{FF2B5EF4-FFF2-40B4-BE49-F238E27FC236}">
                  <a16:creationId xmlns:a16="http://schemas.microsoft.com/office/drawing/2014/main" id="{C6730C2A-0F13-4A85-82D9-EE0D397DCA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69090" y="3071411"/>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2" name="Freeform 43">
              <a:extLst>
                <a:ext uri="{FF2B5EF4-FFF2-40B4-BE49-F238E27FC236}">
                  <a16:creationId xmlns:a16="http://schemas.microsoft.com/office/drawing/2014/main" id="{B3BD4C90-9991-441F-9365-A9294483E1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2358" y="3300017"/>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3" name="Freeform 51">
              <a:extLst>
                <a:ext uri="{FF2B5EF4-FFF2-40B4-BE49-F238E27FC236}">
                  <a16:creationId xmlns:a16="http://schemas.microsoft.com/office/drawing/2014/main" id="{3CB171CE-677B-4EE5-B726-47C2742549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87565" y="3374622"/>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4" name="Freeform 52">
              <a:extLst>
                <a:ext uri="{FF2B5EF4-FFF2-40B4-BE49-F238E27FC236}">
                  <a16:creationId xmlns:a16="http://schemas.microsoft.com/office/drawing/2014/main" id="{4243DBEC-F451-4BAC-A98F-4EBF0C1921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78835" y="3273725"/>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5" name="Freeform 53">
              <a:extLst>
                <a:ext uri="{FF2B5EF4-FFF2-40B4-BE49-F238E27FC236}">
                  <a16:creationId xmlns:a16="http://schemas.microsoft.com/office/drawing/2014/main" id="{4E9D873D-7291-4C1F-94CD-715ADB2700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01219" y="330514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6" name="Freeform 55">
              <a:extLst>
                <a:ext uri="{FF2B5EF4-FFF2-40B4-BE49-F238E27FC236}">
                  <a16:creationId xmlns:a16="http://schemas.microsoft.com/office/drawing/2014/main" id="{022ECE44-200E-4058-99CF-1A9D8F8E3B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46682" y="330840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7" name="Freeform 56">
              <a:extLst>
                <a:ext uri="{FF2B5EF4-FFF2-40B4-BE49-F238E27FC236}">
                  <a16:creationId xmlns:a16="http://schemas.microsoft.com/office/drawing/2014/main" id="{4897A97F-5890-4C28-B2B1-9C4C5885B1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675319" y="3319016"/>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8" name="Freeform 57">
              <a:extLst>
                <a:ext uri="{FF2B5EF4-FFF2-40B4-BE49-F238E27FC236}">
                  <a16:creationId xmlns:a16="http://schemas.microsoft.com/office/drawing/2014/main" id="{03A40F4E-620E-4A37-AE09-BEC49F65BB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41743" y="332607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9" name="Freeform 60">
              <a:extLst>
                <a:ext uri="{FF2B5EF4-FFF2-40B4-BE49-F238E27FC236}">
                  <a16:creationId xmlns:a16="http://schemas.microsoft.com/office/drawing/2014/main" id="{EB710607-2FCD-4801-A601-2BB74E82E9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86221" y="334757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0" name="Freeform 61">
              <a:extLst>
                <a:ext uri="{FF2B5EF4-FFF2-40B4-BE49-F238E27FC236}">
                  <a16:creationId xmlns:a16="http://schemas.microsoft.com/office/drawing/2014/main" id="{78565A30-A299-44B0-A369-F546B9CA04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32575" y="3363082"/>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1" name="Freeform 78">
              <a:extLst>
                <a:ext uri="{FF2B5EF4-FFF2-40B4-BE49-F238E27FC236}">
                  <a16:creationId xmlns:a16="http://schemas.microsoft.com/office/drawing/2014/main" id="{6A2BC99F-457E-41E9-B1B1-1EE99E6965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32099" y="362312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2" name="Freeform 79">
              <a:extLst>
                <a:ext uri="{FF2B5EF4-FFF2-40B4-BE49-F238E27FC236}">
                  <a16:creationId xmlns:a16="http://schemas.microsoft.com/office/drawing/2014/main" id="{1ED9AAAB-57D5-418F-9C8F-6672991335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72251" y="362557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3" name="Freeform 80">
              <a:extLst>
                <a:ext uri="{FF2B5EF4-FFF2-40B4-BE49-F238E27FC236}">
                  <a16:creationId xmlns:a16="http://schemas.microsoft.com/office/drawing/2014/main" id="{27B0F7FF-9FDA-4832-AA28-7A49B38E77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07970" y="363210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4" name="Freeform 81">
              <a:extLst>
                <a:ext uri="{FF2B5EF4-FFF2-40B4-BE49-F238E27FC236}">
                  <a16:creationId xmlns:a16="http://schemas.microsoft.com/office/drawing/2014/main" id="{D74EF1D3-B2D1-4F14-8F50-46AEED7D7A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25289" y="36288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5" name="Freeform 82">
              <a:extLst>
                <a:ext uri="{FF2B5EF4-FFF2-40B4-BE49-F238E27FC236}">
                  <a16:creationId xmlns:a16="http://schemas.microsoft.com/office/drawing/2014/main" id="{91A8FE10-BA63-4F35-A987-DDD01DEC5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8431" y="36378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6" name="Freeform 83">
              <a:extLst>
                <a:ext uri="{FF2B5EF4-FFF2-40B4-BE49-F238E27FC236}">
                  <a16:creationId xmlns:a16="http://schemas.microsoft.com/office/drawing/2014/main" id="{478CA902-2280-4691-8C7F-85968E58DE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26379" y="36198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7" name="Freeform 84">
              <a:extLst>
                <a:ext uri="{FF2B5EF4-FFF2-40B4-BE49-F238E27FC236}">
                  <a16:creationId xmlns:a16="http://schemas.microsoft.com/office/drawing/2014/main" id="{ABDFD47C-2B98-4399-807E-C7DF49FE63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1968" y="364352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8" name="Freeform 89">
              <a:extLst>
                <a:ext uri="{FF2B5EF4-FFF2-40B4-BE49-F238E27FC236}">
                  <a16:creationId xmlns:a16="http://schemas.microsoft.com/office/drawing/2014/main" id="{B18CDAC6-82CF-48B6-A5F4-EA26D1BAA7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80023" y="3674532"/>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9" name="Freeform 90">
              <a:extLst>
                <a:ext uri="{FF2B5EF4-FFF2-40B4-BE49-F238E27FC236}">
                  <a16:creationId xmlns:a16="http://schemas.microsoft.com/office/drawing/2014/main" id="{EABFE3E0-B345-41E9-B283-F7FDE9C8CE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26926" y="37047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0" name="Freeform 105">
              <a:extLst>
                <a:ext uri="{FF2B5EF4-FFF2-40B4-BE49-F238E27FC236}">
                  <a16:creationId xmlns:a16="http://schemas.microsoft.com/office/drawing/2014/main" id="{A3A0DB29-268E-4869-B1F8-0244F82C68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41850" y="391211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1" name="Freeform 106">
              <a:extLst>
                <a:ext uri="{FF2B5EF4-FFF2-40B4-BE49-F238E27FC236}">
                  <a16:creationId xmlns:a16="http://schemas.microsoft.com/office/drawing/2014/main" id="{8B58D29C-03B2-4CF6-B843-6D6FE2F18C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17784" y="389159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2" name="Freeform 107">
              <a:extLst>
                <a:ext uri="{FF2B5EF4-FFF2-40B4-BE49-F238E27FC236}">
                  <a16:creationId xmlns:a16="http://schemas.microsoft.com/office/drawing/2014/main" id="{9B613FDE-C6E1-41D6-9EDA-0C8CEAE8DA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5589" y="3936308"/>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3" name="Freeform 108">
              <a:extLst>
                <a:ext uri="{FF2B5EF4-FFF2-40B4-BE49-F238E27FC236}">
                  <a16:creationId xmlns:a16="http://schemas.microsoft.com/office/drawing/2014/main" id="{AFBAEA89-62A9-400B-A466-1EE8194C45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47267" y="393492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4" name="Freeform 109">
              <a:extLst>
                <a:ext uri="{FF2B5EF4-FFF2-40B4-BE49-F238E27FC236}">
                  <a16:creationId xmlns:a16="http://schemas.microsoft.com/office/drawing/2014/main" id="{83568151-E0F8-4222-9CEC-EB2079F15D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13086" y="39071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5" name="Freeform 110">
              <a:extLst>
                <a:ext uri="{FF2B5EF4-FFF2-40B4-BE49-F238E27FC236}">
                  <a16:creationId xmlns:a16="http://schemas.microsoft.com/office/drawing/2014/main" id="{47D022F3-A9E3-4A5E-89D5-D0F7155694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82062" y="390884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6" name="Freeform 111">
              <a:extLst>
                <a:ext uri="{FF2B5EF4-FFF2-40B4-BE49-F238E27FC236}">
                  <a16:creationId xmlns:a16="http://schemas.microsoft.com/office/drawing/2014/main" id="{E80ABF6C-8B84-4FDD-B468-69EBC0DF1F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4325" y="39193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7" name="Freeform 112">
              <a:extLst>
                <a:ext uri="{FF2B5EF4-FFF2-40B4-BE49-F238E27FC236}">
                  <a16:creationId xmlns:a16="http://schemas.microsoft.com/office/drawing/2014/main" id="{A63CF3ED-FA07-491D-96A3-570EBE3D8D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39462" y="3919341"/>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8" name="Freeform 7">
              <a:extLst>
                <a:ext uri="{FF2B5EF4-FFF2-40B4-BE49-F238E27FC236}">
                  <a16:creationId xmlns:a16="http://schemas.microsoft.com/office/drawing/2014/main" id="{811F8E6F-D291-4B7B-B7BF-550B2E0025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68711" y="3000473"/>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9" name="Freeform 40">
              <a:extLst>
                <a:ext uri="{FF2B5EF4-FFF2-40B4-BE49-F238E27FC236}">
                  <a16:creationId xmlns:a16="http://schemas.microsoft.com/office/drawing/2014/main" id="{3EC1E4BC-EE19-4EFA-A0CB-F463DEC714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5783" y="3343203"/>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0" name="Freeform 46">
              <a:extLst>
                <a:ext uri="{FF2B5EF4-FFF2-40B4-BE49-F238E27FC236}">
                  <a16:creationId xmlns:a16="http://schemas.microsoft.com/office/drawing/2014/main" id="{76FFB2EA-7A93-40A0-8EA9-50EC44B5D3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105552" y="3380741"/>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1" name="Freeform 64">
              <a:extLst>
                <a:ext uri="{FF2B5EF4-FFF2-40B4-BE49-F238E27FC236}">
                  <a16:creationId xmlns:a16="http://schemas.microsoft.com/office/drawing/2014/main" id="{17A60978-99CE-43C4-A85A-4880391717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11285" y="36693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2" name="Freeform 75">
              <a:extLst>
                <a:ext uri="{FF2B5EF4-FFF2-40B4-BE49-F238E27FC236}">
                  <a16:creationId xmlns:a16="http://schemas.microsoft.com/office/drawing/2014/main" id="{E9FF172D-4BA6-4E22-A7E2-12963E775E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64931" y="36334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3" name="Freeform 91">
              <a:extLst>
                <a:ext uri="{FF2B5EF4-FFF2-40B4-BE49-F238E27FC236}">
                  <a16:creationId xmlns:a16="http://schemas.microsoft.com/office/drawing/2014/main" id="{F9030161-25F7-4037-B934-C8968DC6A9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93025" y="39181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4" name="Freeform 92">
              <a:extLst>
                <a:ext uri="{FF2B5EF4-FFF2-40B4-BE49-F238E27FC236}">
                  <a16:creationId xmlns:a16="http://schemas.microsoft.com/office/drawing/2014/main" id="{4BEA4B47-CB5A-4909-AA74-9C7A005DBE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48979" y="391741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5" name="Freeform 104">
              <a:extLst>
                <a:ext uri="{FF2B5EF4-FFF2-40B4-BE49-F238E27FC236}">
                  <a16:creationId xmlns:a16="http://schemas.microsoft.com/office/drawing/2014/main" id="{7FAAD014-C0FA-424B-80A5-9E06587656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11011" y="39810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6" name="Freeform 94">
              <a:extLst>
                <a:ext uri="{FF2B5EF4-FFF2-40B4-BE49-F238E27FC236}">
                  <a16:creationId xmlns:a16="http://schemas.microsoft.com/office/drawing/2014/main" id="{ADEAE038-F8B8-4E63-8EF3-B8C9F352B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712617" y="270151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7" name="Freeform 97">
              <a:extLst>
                <a:ext uri="{FF2B5EF4-FFF2-40B4-BE49-F238E27FC236}">
                  <a16:creationId xmlns:a16="http://schemas.microsoft.com/office/drawing/2014/main" id="{EE27DFAF-D3C6-45F4-82BD-40694B9350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267156" y="2648770"/>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8" name="Freeform 98">
              <a:extLst>
                <a:ext uri="{FF2B5EF4-FFF2-40B4-BE49-F238E27FC236}">
                  <a16:creationId xmlns:a16="http://schemas.microsoft.com/office/drawing/2014/main" id="{8487C53E-4660-4917-B3D0-431F1C9D8F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838946" y="2731564"/>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9" name="Freeform 99">
              <a:extLst>
                <a:ext uri="{FF2B5EF4-FFF2-40B4-BE49-F238E27FC236}">
                  <a16:creationId xmlns:a16="http://schemas.microsoft.com/office/drawing/2014/main" id="{5F2131A8-F666-4178-82AA-C9B0A49A7E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508543" y="2648772"/>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0" name="Freeform 100">
              <a:extLst>
                <a:ext uri="{FF2B5EF4-FFF2-40B4-BE49-F238E27FC236}">
                  <a16:creationId xmlns:a16="http://schemas.microsoft.com/office/drawing/2014/main" id="{A86F73EE-D17F-4FD3-A7C4-D242F54B3D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2089660" y="2691453"/>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1" name="Freeform 101">
              <a:extLst>
                <a:ext uri="{FF2B5EF4-FFF2-40B4-BE49-F238E27FC236}">
                  <a16:creationId xmlns:a16="http://schemas.microsoft.com/office/drawing/2014/main" id="{C73F7B73-6085-426A-8F4B-77EC4855F2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954159" y="2682227"/>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2" name="Freeform 102">
              <a:extLst>
                <a:ext uri="{FF2B5EF4-FFF2-40B4-BE49-F238E27FC236}">
                  <a16:creationId xmlns:a16="http://schemas.microsoft.com/office/drawing/2014/main" id="{9EA8B1B7-09BF-4A83-95D7-8537590B2B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437628" y="2691728"/>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3" name="Freeform 103">
              <a:extLst>
                <a:ext uri="{FF2B5EF4-FFF2-40B4-BE49-F238E27FC236}">
                  <a16:creationId xmlns:a16="http://schemas.microsoft.com/office/drawing/2014/main" id="{911BC32C-2EEE-4B53-9A0C-8E8CA9E824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187617" y="265203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4" name="Freeform 113">
              <a:extLst>
                <a:ext uri="{FF2B5EF4-FFF2-40B4-BE49-F238E27FC236}">
                  <a16:creationId xmlns:a16="http://schemas.microsoft.com/office/drawing/2014/main" id="{8026FF8F-715D-4F6F-81C0-B77733DC3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346025" y="270018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5" name="Freeform 115">
              <a:extLst>
                <a:ext uri="{FF2B5EF4-FFF2-40B4-BE49-F238E27FC236}">
                  <a16:creationId xmlns:a16="http://schemas.microsoft.com/office/drawing/2014/main" id="{CA53BB35-50E9-4D48-B4C1-FFEFAFC89E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920260" y="2644569"/>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6" name="Freeform 117">
              <a:extLst>
                <a:ext uri="{FF2B5EF4-FFF2-40B4-BE49-F238E27FC236}">
                  <a16:creationId xmlns:a16="http://schemas.microsoft.com/office/drawing/2014/main" id="{A68BDAB2-5D65-494D-9187-537E34F00C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183195" y="268549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7" name="Freeform 119">
              <a:extLst>
                <a:ext uri="{FF2B5EF4-FFF2-40B4-BE49-F238E27FC236}">
                  <a16:creationId xmlns:a16="http://schemas.microsoft.com/office/drawing/2014/main" id="{8FC7B770-8274-4FFA-A115-71C5CA0E9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895042" y="26720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8" name="Freeform 145">
              <a:extLst>
                <a:ext uri="{FF2B5EF4-FFF2-40B4-BE49-F238E27FC236}">
                  <a16:creationId xmlns:a16="http://schemas.microsoft.com/office/drawing/2014/main" id="{8204BA3B-5404-4A81-9DFE-AD3CC1070A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714402" y="270582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9" name="Freeform 131">
              <a:extLst>
                <a:ext uri="{FF2B5EF4-FFF2-40B4-BE49-F238E27FC236}">
                  <a16:creationId xmlns:a16="http://schemas.microsoft.com/office/drawing/2014/main" id="{037DA548-A97B-4EAD-952B-0FB098323F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85823" y="298016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grpSp>
      <p:sp>
        <p:nvSpPr>
          <p:cNvPr id="251" name="Rectangle 250">
            <a:extLst>
              <a:ext uri="{FF2B5EF4-FFF2-40B4-BE49-F238E27FC236}">
                <a16:creationId xmlns:a16="http://schemas.microsoft.com/office/drawing/2014/main" id="{D5A33662-C2EA-4FEB-B1D3-625DFCFE2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6037" y="1659648"/>
            <a:ext cx="7079853" cy="3631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BCAC5644-3683-8483-D678-D26A51F5E766}"/>
              </a:ext>
            </a:extLst>
          </p:cNvPr>
          <p:cNvSpPr>
            <a:spLocks noGrp="1"/>
          </p:cNvSpPr>
          <p:nvPr>
            <p:ph type="title"/>
          </p:nvPr>
        </p:nvSpPr>
        <p:spPr>
          <a:xfrm>
            <a:off x="3110536" y="2963228"/>
            <a:ext cx="5944342" cy="1596950"/>
          </a:xfrm>
        </p:spPr>
        <p:txBody>
          <a:bodyPr vert="horz" lIns="91440" tIns="45720" rIns="91440" bIns="45720" rtlCol="0" anchor="b">
            <a:normAutofit/>
          </a:bodyPr>
          <a:lstStyle/>
          <a:p>
            <a:pPr algn="ctr"/>
            <a:r>
              <a:rPr lang="en-US" sz="4400" dirty="0"/>
              <a:t>Week 2</a:t>
            </a:r>
            <a:br>
              <a:rPr lang="en-US" sz="4400" dirty="0"/>
            </a:br>
            <a:endParaRPr lang="en-US" sz="4400" dirty="0">
              <a:solidFill>
                <a:srgbClr val="C00000"/>
              </a:solidFill>
            </a:endParaRPr>
          </a:p>
        </p:txBody>
      </p:sp>
    </p:spTree>
    <p:extLst>
      <p:ext uri="{BB962C8B-B14F-4D97-AF65-F5344CB8AC3E}">
        <p14:creationId xmlns:p14="http://schemas.microsoft.com/office/powerpoint/2010/main" val="1165774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4EAA0-FCC4-BB1B-C7EE-59DF415EEBED}"/>
              </a:ext>
            </a:extLst>
          </p:cNvPr>
          <p:cNvSpPr>
            <a:spLocks noGrp="1"/>
          </p:cNvSpPr>
          <p:nvPr>
            <p:ph type="title"/>
          </p:nvPr>
        </p:nvSpPr>
        <p:spPr/>
        <p:txBody>
          <a:bodyPr/>
          <a:lstStyle/>
          <a:p>
            <a:r>
              <a:rPr lang="en-US" dirty="0">
                <a:solidFill>
                  <a:schemeClr val="bg1"/>
                </a:solidFill>
              </a:rPr>
              <a:t>ASSIGNMENT WEEK 2: What is expected</a:t>
            </a:r>
          </a:p>
        </p:txBody>
      </p:sp>
      <p:sp>
        <p:nvSpPr>
          <p:cNvPr id="3" name="Content Placeholder 2">
            <a:extLst>
              <a:ext uri="{FF2B5EF4-FFF2-40B4-BE49-F238E27FC236}">
                <a16:creationId xmlns:a16="http://schemas.microsoft.com/office/drawing/2014/main" id="{BF7E4970-71DB-AE91-ED39-E8FB290C253F}"/>
              </a:ext>
            </a:extLst>
          </p:cNvPr>
          <p:cNvSpPr>
            <a:spLocks noGrp="1"/>
          </p:cNvSpPr>
          <p:nvPr>
            <p:ph idx="1"/>
          </p:nvPr>
        </p:nvSpPr>
        <p:spPr/>
        <p:txBody>
          <a:bodyPr numCol="2" spcCol="274320">
            <a:noAutofit/>
          </a:bodyPr>
          <a:lstStyle/>
          <a:p>
            <a:pPr marL="0" indent="0" algn="l">
              <a:lnSpc>
                <a:spcPct val="120000"/>
              </a:lnSpc>
              <a:spcBef>
                <a:spcPts val="200"/>
              </a:spcBef>
              <a:buNone/>
            </a:pPr>
            <a:r>
              <a:rPr lang="en-US" sz="800" b="1" i="0" u="none" strike="noStrike" dirty="0">
                <a:solidFill>
                  <a:schemeClr val="bg1"/>
                </a:solidFill>
                <a:effectLst/>
              </a:rPr>
              <a:t>Focus: </a:t>
            </a:r>
            <a:r>
              <a:rPr lang="en-US" sz="800" b="0" i="0" u="none" strike="noStrike" dirty="0">
                <a:solidFill>
                  <a:schemeClr val="bg1"/>
                </a:solidFill>
                <a:effectLst/>
              </a:rPr>
              <a:t>The focus of this exploratory stage in the process of creating your integrated design project is to identify:</a:t>
            </a:r>
          </a:p>
          <a:p>
            <a:pPr algn="l">
              <a:lnSpc>
                <a:spcPct val="120000"/>
              </a:lnSpc>
              <a:spcBef>
                <a:spcPts val="200"/>
              </a:spcBef>
              <a:buFont typeface="Arial" panose="020B0604020202020204" pitchFamily="34" charset="0"/>
              <a:buChar char="•"/>
            </a:pPr>
            <a:r>
              <a:rPr lang="en-US" sz="800" b="1" i="0" u="none" strike="noStrike" dirty="0">
                <a:solidFill>
                  <a:schemeClr val="bg1"/>
                </a:solidFill>
                <a:effectLst/>
              </a:rPr>
              <a:t>Project Goals</a:t>
            </a:r>
            <a:r>
              <a:rPr lang="en-US" sz="800" b="0" i="0" u="none" strike="noStrike" dirty="0">
                <a:solidFill>
                  <a:schemeClr val="bg1"/>
                </a:solidFill>
                <a:effectLst/>
              </a:rPr>
              <a:t> that will guide your design decision-making</a:t>
            </a:r>
          </a:p>
          <a:p>
            <a:pPr algn="l">
              <a:lnSpc>
                <a:spcPct val="120000"/>
              </a:lnSpc>
              <a:spcBef>
                <a:spcPts val="200"/>
              </a:spcBef>
              <a:buFont typeface="Arial" panose="020B0604020202020204" pitchFamily="34" charset="0"/>
              <a:buChar char="•"/>
            </a:pPr>
            <a:r>
              <a:rPr lang="en-US" sz="800" b="1" i="0" u="none" strike="noStrike" dirty="0">
                <a:solidFill>
                  <a:schemeClr val="bg1"/>
                </a:solidFill>
                <a:effectLst/>
              </a:rPr>
              <a:t>Measures</a:t>
            </a:r>
            <a:r>
              <a:rPr lang="en-US" sz="800" b="0" i="0" u="none" strike="noStrike" dirty="0">
                <a:solidFill>
                  <a:schemeClr val="bg1"/>
                </a:solidFill>
                <a:effectLst/>
              </a:rPr>
              <a:t> that can be used to quantify the performance of your design relative to each goal</a:t>
            </a:r>
          </a:p>
          <a:p>
            <a:pPr algn="l">
              <a:lnSpc>
                <a:spcPct val="120000"/>
              </a:lnSpc>
              <a:spcBef>
                <a:spcPts val="200"/>
              </a:spcBef>
              <a:buFont typeface="Arial" panose="020B0604020202020204" pitchFamily="34" charset="0"/>
              <a:buChar char="•"/>
            </a:pPr>
            <a:r>
              <a:rPr lang="en-US" sz="800" b="1" i="0" u="none" strike="noStrike" dirty="0">
                <a:solidFill>
                  <a:schemeClr val="bg1"/>
                </a:solidFill>
                <a:effectLst/>
              </a:rPr>
              <a:t>Target Values</a:t>
            </a:r>
            <a:r>
              <a:rPr lang="en-US" sz="800" b="0" i="0" u="none" strike="noStrike" dirty="0">
                <a:solidFill>
                  <a:schemeClr val="bg1"/>
                </a:solidFill>
                <a:effectLst/>
              </a:rPr>
              <a:t> for each of the measures</a:t>
            </a:r>
          </a:p>
          <a:p>
            <a:pPr algn="l">
              <a:lnSpc>
                <a:spcPct val="120000"/>
              </a:lnSpc>
              <a:spcBef>
                <a:spcPts val="200"/>
              </a:spcBef>
              <a:buFont typeface="Arial" panose="020B0604020202020204" pitchFamily="34" charset="0"/>
              <a:buChar char="•"/>
            </a:pPr>
            <a:r>
              <a:rPr lang="en-US" sz="800" b="1" i="0" u="none" strike="noStrike" dirty="0">
                <a:solidFill>
                  <a:schemeClr val="bg1"/>
                </a:solidFill>
                <a:effectLst/>
              </a:rPr>
              <a:t>Strategies</a:t>
            </a:r>
            <a:r>
              <a:rPr lang="en-US" sz="800" b="0" i="0" u="none" strike="noStrike" dirty="0">
                <a:solidFill>
                  <a:schemeClr val="bg1"/>
                </a:solidFill>
                <a:effectLst/>
              </a:rPr>
              <a:t> that you’d like to explore for achieving these targets</a:t>
            </a:r>
          </a:p>
          <a:p>
            <a:pPr marL="0" indent="0" algn="l">
              <a:lnSpc>
                <a:spcPct val="120000"/>
              </a:lnSpc>
              <a:spcBef>
                <a:spcPts val="200"/>
              </a:spcBef>
              <a:buNone/>
            </a:pPr>
            <a:endParaRPr lang="en-US" sz="800" b="0" i="0" u="none" strike="noStrike" dirty="0">
              <a:solidFill>
                <a:schemeClr val="bg1"/>
              </a:solidFill>
              <a:effectLst/>
            </a:endParaRPr>
          </a:p>
          <a:p>
            <a:pPr marL="0" indent="0" algn="l">
              <a:lnSpc>
                <a:spcPct val="120000"/>
              </a:lnSpc>
              <a:spcBef>
                <a:spcPts val="200"/>
              </a:spcBef>
              <a:buNone/>
            </a:pPr>
            <a:r>
              <a:rPr lang="en-US" sz="800" b="1" i="0" u="none" strike="noStrike" dirty="0">
                <a:solidFill>
                  <a:schemeClr val="bg1"/>
                </a:solidFill>
                <a:effectLst/>
              </a:rPr>
              <a:t>Recommended Approach:</a:t>
            </a:r>
            <a:r>
              <a:rPr lang="en-US" sz="800" b="1" dirty="0">
                <a:solidFill>
                  <a:schemeClr val="bg1"/>
                </a:solidFill>
              </a:rPr>
              <a:t> </a:t>
            </a:r>
            <a:r>
              <a:rPr lang="en-US" sz="800" b="0" i="0" u="none" strike="noStrike" dirty="0">
                <a:solidFill>
                  <a:schemeClr val="bg1"/>
                </a:solidFill>
                <a:effectLst/>
              </a:rPr>
              <a:t>At this point in our design process, we’re still working with ideas (not models).  So, feel free to use whatever tools help you map out and creatively think about these issues — sketches, </a:t>
            </a:r>
            <a:r>
              <a:rPr lang="en-US" sz="800" b="0" i="0" u="none" strike="noStrike" dirty="0" err="1">
                <a:solidFill>
                  <a:schemeClr val="bg1"/>
                </a:solidFill>
                <a:effectLst/>
              </a:rPr>
              <a:t>mindmaps</a:t>
            </a:r>
            <a:r>
              <a:rPr lang="en-US" sz="800" b="0" i="0" u="none" strike="noStrike" dirty="0">
                <a:solidFill>
                  <a:schemeClr val="bg1"/>
                </a:solidFill>
                <a:effectLst/>
              </a:rPr>
              <a:t>, outlines, tables, or text. Start by thinking about your overall project goals.  Think broadly and creatively — these goals can be related to whether the project is:</a:t>
            </a:r>
          </a:p>
          <a:p>
            <a:pPr algn="l">
              <a:lnSpc>
                <a:spcPct val="120000"/>
              </a:lnSpc>
              <a:spcBef>
                <a:spcPts val="200"/>
              </a:spcBef>
              <a:buFont typeface="Arial" panose="020B0604020202020204" pitchFamily="34" charset="0"/>
              <a:buChar char="•"/>
            </a:pPr>
            <a:r>
              <a:rPr lang="en-US" sz="800" b="0" i="0" u="none" strike="noStrike" dirty="0">
                <a:solidFill>
                  <a:schemeClr val="bg1"/>
                </a:solidFill>
                <a:effectLst/>
              </a:rPr>
              <a:t>Sustainable</a:t>
            </a:r>
          </a:p>
          <a:p>
            <a:pPr algn="l">
              <a:lnSpc>
                <a:spcPct val="120000"/>
              </a:lnSpc>
              <a:spcBef>
                <a:spcPts val="200"/>
              </a:spcBef>
              <a:buFont typeface="Arial" panose="020B0604020202020204" pitchFamily="34" charset="0"/>
              <a:buChar char="•"/>
            </a:pPr>
            <a:r>
              <a:rPr lang="en-US" sz="800" b="0" i="0" u="none" strike="noStrike" dirty="0">
                <a:solidFill>
                  <a:schemeClr val="bg1"/>
                </a:solidFill>
                <a:effectLst/>
              </a:rPr>
              <a:t>Constructable</a:t>
            </a:r>
          </a:p>
          <a:p>
            <a:pPr algn="l">
              <a:lnSpc>
                <a:spcPct val="120000"/>
              </a:lnSpc>
              <a:spcBef>
                <a:spcPts val="200"/>
              </a:spcBef>
              <a:buFont typeface="Arial" panose="020B0604020202020204" pitchFamily="34" charset="0"/>
              <a:buChar char="•"/>
            </a:pPr>
            <a:r>
              <a:rPr lang="en-US" sz="800" b="0" i="0" u="none" strike="noStrike" dirty="0">
                <a:solidFill>
                  <a:schemeClr val="bg1"/>
                </a:solidFill>
                <a:effectLst/>
              </a:rPr>
              <a:t>Operable</a:t>
            </a:r>
          </a:p>
          <a:p>
            <a:pPr algn="l">
              <a:lnSpc>
                <a:spcPct val="120000"/>
              </a:lnSpc>
              <a:spcBef>
                <a:spcPts val="200"/>
              </a:spcBef>
              <a:buFont typeface="Arial" panose="020B0604020202020204" pitchFamily="34" charset="0"/>
              <a:buChar char="•"/>
            </a:pPr>
            <a:r>
              <a:rPr lang="en-US" sz="800" b="0" i="0" u="none" strike="noStrike" dirty="0">
                <a:solidFill>
                  <a:schemeClr val="bg1"/>
                </a:solidFill>
                <a:effectLst/>
              </a:rPr>
              <a:t>Useable</a:t>
            </a:r>
          </a:p>
          <a:p>
            <a:pPr algn="l">
              <a:lnSpc>
                <a:spcPct val="120000"/>
              </a:lnSpc>
              <a:spcBef>
                <a:spcPts val="200"/>
              </a:spcBef>
              <a:buFont typeface="Arial" panose="020B0604020202020204" pitchFamily="34" charset="0"/>
              <a:buChar char="•"/>
            </a:pPr>
            <a:r>
              <a:rPr lang="en-US" sz="800" b="0" i="0" u="none" strike="noStrike" dirty="0">
                <a:solidFill>
                  <a:schemeClr val="bg1"/>
                </a:solidFill>
                <a:effectLst/>
              </a:rPr>
              <a:t>Other project goals that you’d like to explore</a:t>
            </a:r>
          </a:p>
          <a:p>
            <a:pPr algn="l">
              <a:lnSpc>
                <a:spcPct val="120000"/>
              </a:lnSpc>
              <a:spcBef>
                <a:spcPts val="200"/>
              </a:spcBef>
              <a:buFont typeface="Arial" panose="020B0604020202020204" pitchFamily="34" charset="0"/>
              <a:buChar char="•"/>
            </a:pPr>
            <a:endParaRPr lang="en-US" sz="800" b="0" i="0" u="none" strike="noStrike" dirty="0">
              <a:solidFill>
                <a:schemeClr val="bg1"/>
              </a:solidFill>
              <a:effectLst/>
            </a:endParaRPr>
          </a:p>
          <a:p>
            <a:pPr marL="0" indent="0" algn="l">
              <a:lnSpc>
                <a:spcPct val="120000"/>
              </a:lnSpc>
              <a:spcBef>
                <a:spcPts val="200"/>
              </a:spcBef>
              <a:buNone/>
            </a:pPr>
            <a:r>
              <a:rPr lang="en-US" sz="800" b="0" i="0" u="none" strike="noStrike" dirty="0">
                <a:solidFill>
                  <a:schemeClr val="bg1"/>
                </a:solidFill>
                <a:effectLst/>
              </a:rPr>
              <a:t>Using your initial list as a starting point, use these questions to help narrow down the list to three or four major goals that you’ll focus on to guide your design process. What are the big goals that you’d like to explore in you design? How would you measure them? What would be a minimally acceptable value for each measure? What would be an even better (more desirable) value that you’d like to target/achieve if possible? What design strategies could you consider (model and test) for achieving those targets?</a:t>
            </a:r>
          </a:p>
          <a:p>
            <a:pPr marL="0" indent="0" algn="l">
              <a:lnSpc>
                <a:spcPct val="120000"/>
              </a:lnSpc>
              <a:spcBef>
                <a:spcPts val="200"/>
              </a:spcBef>
              <a:buNone/>
            </a:pPr>
            <a:r>
              <a:rPr lang="en-US" sz="1100" b="1" i="0" u="none" strike="noStrike" dirty="0">
                <a:solidFill>
                  <a:schemeClr val="bg1"/>
                </a:solidFill>
                <a:effectLst/>
              </a:rPr>
              <a:t>Your endpoint should be a list of your three or four guiding design goals with this information provided for each goal:</a:t>
            </a:r>
          </a:p>
          <a:p>
            <a:pPr lvl="1">
              <a:lnSpc>
                <a:spcPct val="120000"/>
              </a:lnSpc>
              <a:spcBef>
                <a:spcPts val="200"/>
              </a:spcBef>
            </a:pPr>
            <a:r>
              <a:rPr lang="en-US" sz="800" b="1" i="0" u="none" strike="noStrike" dirty="0">
                <a:solidFill>
                  <a:schemeClr val="bg1"/>
                </a:solidFill>
                <a:effectLst/>
              </a:rPr>
              <a:t>Design Goal:</a:t>
            </a:r>
            <a:r>
              <a:rPr lang="en-US" sz="800" b="0" i="0" u="none" strike="noStrike" dirty="0">
                <a:solidFill>
                  <a:schemeClr val="bg1"/>
                </a:solidFill>
                <a:effectLst/>
              </a:rPr>
              <a:t> short description of the goal</a:t>
            </a:r>
          </a:p>
          <a:p>
            <a:pPr lvl="1">
              <a:lnSpc>
                <a:spcPct val="120000"/>
              </a:lnSpc>
              <a:spcBef>
                <a:spcPts val="200"/>
              </a:spcBef>
            </a:pPr>
            <a:r>
              <a:rPr lang="en-US" sz="800" b="1" i="0" u="none" strike="noStrike" dirty="0">
                <a:solidFill>
                  <a:schemeClr val="bg1"/>
                </a:solidFill>
                <a:effectLst/>
              </a:rPr>
              <a:t>Measure:</a:t>
            </a:r>
            <a:r>
              <a:rPr lang="en-US" sz="800" b="0" i="0" u="none" strike="noStrike" dirty="0">
                <a:solidFill>
                  <a:schemeClr val="bg1"/>
                </a:solidFill>
                <a:effectLst/>
              </a:rPr>
              <a:t>  the metric that you’ll use to measure this goal</a:t>
            </a:r>
          </a:p>
          <a:p>
            <a:pPr lvl="1">
              <a:lnSpc>
                <a:spcPct val="120000"/>
              </a:lnSpc>
              <a:spcBef>
                <a:spcPts val="200"/>
              </a:spcBef>
            </a:pPr>
            <a:r>
              <a:rPr lang="en-US" sz="800" b="1" i="0" u="none" strike="noStrike" dirty="0">
                <a:solidFill>
                  <a:schemeClr val="bg1"/>
                </a:solidFill>
                <a:effectLst/>
              </a:rPr>
              <a:t>Targets:</a:t>
            </a:r>
            <a:endParaRPr lang="en-US" sz="800" b="0" i="0" u="none" strike="noStrike" dirty="0">
              <a:solidFill>
                <a:schemeClr val="bg1"/>
              </a:solidFill>
              <a:effectLst/>
            </a:endParaRPr>
          </a:p>
          <a:p>
            <a:pPr marL="1062990" lvl="2">
              <a:lnSpc>
                <a:spcPct val="120000"/>
              </a:lnSpc>
              <a:spcBef>
                <a:spcPts val="200"/>
              </a:spcBef>
            </a:pPr>
            <a:r>
              <a:rPr lang="en-US" sz="800" b="0" i="0" u="none" strike="noStrike" dirty="0">
                <a:solidFill>
                  <a:schemeClr val="bg1"/>
                </a:solidFill>
                <a:effectLst/>
              </a:rPr>
              <a:t>minimally acceptable value</a:t>
            </a:r>
          </a:p>
          <a:p>
            <a:pPr marL="1062990" lvl="2">
              <a:lnSpc>
                <a:spcPct val="120000"/>
              </a:lnSpc>
              <a:spcBef>
                <a:spcPts val="200"/>
              </a:spcBef>
            </a:pPr>
            <a:r>
              <a:rPr lang="en-US" sz="800" b="0" i="0" u="none" strike="noStrike" dirty="0">
                <a:solidFill>
                  <a:schemeClr val="bg1"/>
                </a:solidFill>
                <a:effectLst/>
              </a:rPr>
              <a:t>desired / target value</a:t>
            </a:r>
          </a:p>
          <a:p>
            <a:pPr lvl="1">
              <a:lnSpc>
                <a:spcPct val="120000"/>
              </a:lnSpc>
              <a:spcBef>
                <a:spcPts val="200"/>
              </a:spcBef>
            </a:pPr>
            <a:r>
              <a:rPr lang="en-US" sz="800" b="1" i="0" u="none" strike="noStrike" dirty="0">
                <a:solidFill>
                  <a:schemeClr val="bg1"/>
                </a:solidFill>
                <a:effectLst/>
              </a:rPr>
              <a:t>Strategies:</a:t>
            </a:r>
            <a:endParaRPr lang="en-US" sz="800" b="0" i="0" u="none" strike="noStrike" dirty="0">
              <a:solidFill>
                <a:schemeClr val="bg1"/>
              </a:solidFill>
              <a:effectLst/>
            </a:endParaRPr>
          </a:p>
          <a:p>
            <a:pPr marL="1062990" lvl="2">
              <a:lnSpc>
                <a:spcPct val="120000"/>
              </a:lnSpc>
              <a:spcBef>
                <a:spcPts val="200"/>
              </a:spcBef>
            </a:pPr>
            <a:r>
              <a:rPr lang="en-US" sz="800" b="0" i="0" u="none" strike="noStrike" dirty="0">
                <a:solidFill>
                  <a:schemeClr val="bg1"/>
                </a:solidFill>
                <a:effectLst/>
              </a:rPr>
              <a:t>one design strategy that I’d like to explore in my design to achieve this goal</a:t>
            </a:r>
          </a:p>
          <a:p>
            <a:pPr marL="1062990" lvl="2">
              <a:lnSpc>
                <a:spcPct val="120000"/>
              </a:lnSpc>
              <a:spcBef>
                <a:spcPts val="200"/>
              </a:spcBef>
            </a:pPr>
            <a:r>
              <a:rPr lang="en-US" sz="800" b="0" i="0" u="none" strike="noStrike" dirty="0">
                <a:solidFill>
                  <a:schemeClr val="bg1"/>
                </a:solidFill>
                <a:effectLst/>
              </a:rPr>
              <a:t>a second design strategy (have at least two for each goal)</a:t>
            </a:r>
          </a:p>
          <a:p>
            <a:pPr marL="1062990" lvl="2">
              <a:lnSpc>
                <a:spcPct val="120000"/>
              </a:lnSpc>
              <a:spcBef>
                <a:spcPts val="200"/>
              </a:spcBef>
            </a:pPr>
            <a:r>
              <a:rPr lang="en-US" sz="800" b="0" i="0" u="none" strike="noStrike" dirty="0">
                <a:solidFill>
                  <a:schemeClr val="bg1"/>
                </a:solidFill>
                <a:effectLst/>
              </a:rPr>
              <a:t>maybe a third or fourth strategy</a:t>
            </a:r>
          </a:p>
          <a:p>
            <a:pPr marL="0" indent="0" algn="l">
              <a:lnSpc>
                <a:spcPct val="120000"/>
              </a:lnSpc>
              <a:spcBef>
                <a:spcPts val="200"/>
              </a:spcBef>
              <a:buNone/>
            </a:pPr>
            <a:r>
              <a:rPr lang="en-US" sz="800" b="1" i="0" u="none" strike="noStrike" dirty="0">
                <a:solidFill>
                  <a:schemeClr val="bg1"/>
                </a:solidFill>
                <a:effectLst/>
              </a:rPr>
              <a:t>Thinking Ahead: </a:t>
            </a:r>
            <a:r>
              <a:rPr lang="en-US" sz="800" b="0" i="0" u="none" strike="noStrike" dirty="0">
                <a:solidFill>
                  <a:schemeClr val="bg1"/>
                </a:solidFill>
                <a:effectLst/>
              </a:rPr>
              <a:t>In the weeks ahead, we’ll develop these big ideas into a detailed building design.  If it helps your creative process, you can start thinking ahead to: </a:t>
            </a:r>
            <a:r>
              <a:rPr lang="en-US" sz="800" b="1" i="0" u="none" strike="noStrike" dirty="0">
                <a:solidFill>
                  <a:schemeClr val="bg1"/>
                </a:solidFill>
                <a:effectLst/>
              </a:rPr>
              <a:t>Building Form and Massing (Module 4):</a:t>
            </a:r>
          </a:p>
          <a:p>
            <a:pPr>
              <a:lnSpc>
                <a:spcPct val="120000"/>
              </a:lnSpc>
              <a:spcBef>
                <a:spcPts val="200"/>
              </a:spcBef>
            </a:pPr>
            <a:r>
              <a:rPr lang="en-US" sz="800" b="0" i="0" u="none" strike="noStrike" dirty="0">
                <a:solidFill>
                  <a:schemeClr val="bg1"/>
                </a:solidFill>
                <a:effectLst/>
              </a:rPr>
              <a:t>Overall shape and form of your proposed design</a:t>
            </a:r>
          </a:p>
          <a:p>
            <a:pPr>
              <a:lnSpc>
                <a:spcPct val="120000"/>
              </a:lnSpc>
              <a:spcBef>
                <a:spcPts val="200"/>
              </a:spcBef>
            </a:pPr>
            <a:r>
              <a:rPr lang="en-US" sz="800" b="0" i="0" u="none" strike="noStrike" dirty="0">
                <a:solidFill>
                  <a:schemeClr val="bg1"/>
                </a:solidFill>
                <a:effectLst/>
              </a:rPr>
              <a:t>What will work best for meeting the program requirements as well as supporting your sustainable design strategies</a:t>
            </a:r>
          </a:p>
          <a:p>
            <a:pPr>
              <a:lnSpc>
                <a:spcPct val="120000"/>
              </a:lnSpc>
              <a:spcBef>
                <a:spcPts val="200"/>
              </a:spcBef>
            </a:pPr>
            <a:r>
              <a:rPr lang="en-US" sz="800" b="0" i="0" u="none" strike="noStrike" dirty="0">
                <a:solidFill>
                  <a:schemeClr val="bg1"/>
                </a:solidFill>
                <a:effectLst/>
              </a:rPr>
              <a:t>But don’t dive too deeply into those issues yet!  Keep this practice exercise very high level and </a:t>
            </a:r>
            <a:r>
              <a:rPr lang="en-US" sz="800" b="0" i="0" u="none" strike="noStrike" dirty="0" err="1">
                <a:solidFill>
                  <a:schemeClr val="bg1"/>
                </a:solidFill>
                <a:effectLst/>
              </a:rPr>
              <a:t>focussed</a:t>
            </a:r>
            <a:r>
              <a:rPr lang="en-US" sz="800" b="0" i="0" u="none" strike="noStrike" dirty="0">
                <a:solidFill>
                  <a:schemeClr val="bg1"/>
                </a:solidFill>
                <a:effectLst/>
              </a:rPr>
              <a:t> on goals, targets, and strategies.</a:t>
            </a:r>
          </a:p>
          <a:p>
            <a:pPr marL="0" indent="0" algn="l">
              <a:lnSpc>
                <a:spcPct val="120000"/>
              </a:lnSpc>
              <a:spcBef>
                <a:spcPts val="200"/>
              </a:spcBef>
              <a:buNone/>
            </a:pPr>
            <a:endParaRPr lang="en-US" sz="800" b="1" i="0" u="none" strike="noStrike" dirty="0">
              <a:solidFill>
                <a:schemeClr val="bg1"/>
              </a:solidFill>
              <a:effectLst/>
            </a:endParaRPr>
          </a:p>
          <a:p>
            <a:pPr marL="0" indent="0" algn="l">
              <a:lnSpc>
                <a:spcPct val="120000"/>
              </a:lnSpc>
              <a:spcBef>
                <a:spcPts val="200"/>
              </a:spcBef>
              <a:buNone/>
            </a:pPr>
            <a:r>
              <a:rPr lang="en-US" sz="1600" b="1" i="0" u="none" strike="noStrike" dirty="0">
                <a:solidFill>
                  <a:srgbClr val="00E2EA"/>
                </a:solidFill>
                <a:effectLst/>
              </a:rPr>
              <a:t>Practice Exercise: Create a new posting highlighting:</a:t>
            </a:r>
          </a:p>
          <a:p>
            <a:pPr algn="l">
              <a:lnSpc>
                <a:spcPct val="120000"/>
              </a:lnSpc>
              <a:spcBef>
                <a:spcPts val="200"/>
              </a:spcBef>
              <a:buFont typeface="Arial" panose="020B0604020202020204" pitchFamily="34" charset="0"/>
              <a:buChar char="•"/>
            </a:pPr>
            <a:r>
              <a:rPr lang="en-US" sz="1600" b="1" i="0" u="none" strike="noStrike" dirty="0">
                <a:solidFill>
                  <a:srgbClr val="00E2EA"/>
                </a:solidFill>
                <a:effectLst/>
              </a:rPr>
              <a:t>your design intent/goals</a:t>
            </a:r>
          </a:p>
          <a:p>
            <a:pPr algn="l">
              <a:lnSpc>
                <a:spcPct val="120000"/>
              </a:lnSpc>
              <a:spcBef>
                <a:spcPts val="200"/>
              </a:spcBef>
              <a:buFont typeface="Arial" panose="020B0604020202020204" pitchFamily="34" charset="0"/>
              <a:buChar char="•"/>
            </a:pPr>
            <a:r>
              <a:rPr lang="en-US" sz="1600" b="1" i="0" u="none" strike="noStrike" dirty="0">
                <a:solidFill>
                  <a:srgbClr val="00E2EA"/>
                </a:solidFill>
                <a:effectLst/>
              </a:rPr>
              <a:t>the measures and targets that you’ll use</a:t>
            </a:r>
          </a:p>
          <a:p>
            <a:pPr algn="l">
              <a:lnSpc>
                <a:spcPct val="120000"/>
              </a:lnSpc>
              <a:spcBef>
                <a:spcPts val="200"/>
              </a:spcBef>
              <a:buFont typeface="Arial" panose="020B0604020202020204" pitchFamily="34" charset="0"/>
              <a:buChar char="•"/>
            </a:pPr>
            <a:r>
              <a:rPr lang="en-US" sz="1600" b="1" i="0" u="none" strike="noStrike" dirty="0">
                <a:solidFill>
                  <a:srgbClr val="00E2EA"/>
                </a:solidFill>
                <a:effectLst/>
              </a:rPr>
              <a:t>the design strategies you’re considering as you think ahead</a:t>
            </a:r>
          </a:p>
        </p:txBody>
      </p:sp>
    </p:spTree>
    <p:extLst>
      <p:ext uri="{BB962C8B-B14F-4D97-AF65-F5344CB8AC3E}">
        <p14:creationId xmlns:p14="http://schemas.microsoft.com/office/powerpoint/2010/main" val="3624476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16000">
              <a:srgbClr val="FFC000">
                <a:alpha val="4950"/>
              </a:srgbClr>
            </a:gs>
            <a:gs pos="80000">
              <a:srgbClr val="00B0F0">
                <a:lumMod val="57000"/>
                <a:lumOff val="43000"/>
                <a:alpha val="6306"/>
              </a:srgbClr>
            </a:gs>
          </a:gsLst>
          <a:lin ang="108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09E3B-2918-9A27-1F7A-103E6EC75113}"/>
              </a:ext>
            </a:extLst>
          </p:cNvPr>
          <p:cNvSpPr>
            <a:spLocks noGrp="1"/>
          </p:cNvSpPr>
          <p:nvPr>
            <p:ph type="title"/>
          </p:nvPr>
        </p:nvSpPr>
        <p:spPr/>
        <p:txBody>
          <a:bodyPr/>
          <a:lstStyle/>
          <a:p>
            <a:r>
              <a:rPr lang="en-US" dirty="0"/>
              <a:t>WEEK 1: CA Session Feedback</a:t>
            </a:r>
          </a:p>
        </p:txBody>
      </p:sp>
      <p:sp>
        <p:nvSpPr>
          <p:cNvPr id="3" name="Content Placeholder 2">
            <a:extLst>
              <a:ext uri="{FF2B5EF4-FFF2-40B4-BE49-F238E27FC236}">
                <a16:creationId xmlns:a16="http://schemas.microsoft.com/office/drawing/2014/main" id="{381495C8-3B78-2B36-8955-76C4EEE589FD}"/>
              </a:ext>
            </a:extLst>
          </p:cNvPr>
          <p:cNvSpPr>
            <a:spLocks noGrp="1"/>
          </p:cNvSpPr>
          <p:nvPr>
            <p:ph idx="1"/>
          </p:nvPr>
        </p:nvSpPr>
        <p:spPr/>
        <p:txBody>
          <a:bodyPr>
            <a:noAutofit/>
          </a:bodyPr>
          <a:lstStyle/>
          <a:p>
            <a:r>
              <a:rPr lang="en-US" sz="1100" dirty="0"/>
              <a:t>Some sustainable buildings lack aesthetics, for example,</a:t>
            </a:r>
            <a:r>
              <a:rPr lang="en-US" sz="1100" b="1" dirty="0"/>
              <a:t> there is no need to place solar panels on the roof for a building to be aesthetically pleasing </a:t>
            </a:r>
            <a:r>
              <a:rPr lang="en-US" sz="1100" b="1" u="sng" dirty="0"/>
              <a:t>and</a:t>
            </a:r>
            <a:r>
              <a:rPr lang="en-US" sz="1100" b="1" dirty="0"/>
              <a:t> sustainable at the same time.</a:t>
            </a:r>
          </a:p>
          <a:p>
            <a:r>
              <a:rPr lang="en-US" sz="1100" dirty="0"/>
              <a:t>Before thinking of a detailed design like the one proposed in Slide 26 (week 1), think of the following design considerations!</a:t>
            </a:r>
          </a:p>
          <a:p>
            <a:pPr marL="400050" lvl="1" indent="-171450">
              <a:buFont typeface="Arial" panose="020B0604020202020204" pitchFamily="34" charset="0"/>
              <a:buChar char="•"/>
            </a:pPr>
            <a:r>
              <a:rPr lang="en-US" sz="1100" dirty="0"/>
              <a:t>Start from… </a:t>
            </a:r>
            <a:r>
              <a:rPr lang="en-US" sz="1100" b="1" dirty="0"/>
              <a:t>Where is the building located? </a:t>
            </a:r>
            <a:r>
              <a:rPr lang="en-US" sz="1100" dirty="0">
                <a:sym typeface="Wingdings" pitchFamily="2" charset="2"/>
              </a:rPr>
              <a:t>New York! </a:t>
            </a:r>
          </a:p>
          <a:p>
            <a:pPr marL="400050" lvl="1" indent="-171450">
              <a:buFont typeface="Arial" panose="020B0604020202020204" pitchFamily="34" charset="0"/>
              <a:buChar char="•"/>
            </a:pPr>
            <a:r>
              <a:rPr lang="en-US" sz="1100" b="1" dirty="0">
                <a:sym typeface="Wingdings" pitchFamily="2" charset="2"/>
              </a:rPr>
              <a:t>Does the design integrate well with the surrounding buildings? </a:t>
            </a:r>
            <a:r>
              <a:rPr lang="en-US" sz="1100" dirty="0">
                <a:sym typeface="Wingdings" pitchFamily="2" charset="2"/>
              </a:rPr>
              <a:t>For example, installing solar panels in a potential new skyscraper in NYC could not make sense because the other skyscrapers would partially cover my building’s roof (it is just 35000 SF, so it is not a very tall building)</a:t>
            </a:r>
          </a:p>
          <a:p>
            <a:pPr marL="400050" lvl="1" indent="-171450">
              <a:buFont typeface="Arial" panose="020B0604020202020204" pitchFamily="34" charset="0"/>
              <a:buChar char="•"/>
            </a:pPr>
            <a:r>
              <a:rPr lang="en-US" sz="1100" dirty="0"/>
              <a:t>When designing the building, consider </a:t>
            </a:r>
            <a:r>
              <a:rPr lang="en-US" sz="1100" b="1" dirty="0"/>
              <a:t>how people interact with the building</a:t>
            </a:r>
            <a:r>
              <a:rPr lang="en-US" sz="1100" dirty="0"/>
              <a:t>!</a:t>
            </a:r>
          </a:p>
          <a:p>
            <a:r>
              <a:rPr lang="en-US" sz="1100" b="1" dirty="0"/>
              <a:t>Avoid</a:t>
            </a:r>
            <a:r>
              <a:rPr lang="en-US" sz="1100" dirty="0"/>
              <a:t> focusing on the </a:t>
            </a:r>
            <a:r>
              <a:rPr lang="en-US" sz="1100" b="1" dirty="0"/>
              <a:t>donut shape </a:t>
            </a:r>
            <a:r>
              <a:rPr lang="en-US" sz="1100" dirty="0"/>
              <a:t>for now (and maybe forever 🫠). </a:t>
            </a:r>
          </a:p>
          <a:p>
            <a:r>
              <a:rPr lang="en-US" sz="1100" b="1" dirty="0">
                <a:solidFill>
                  <a:srgbClr val="C00000"/>
                </a:solidFill>
              </a:rPr>
              <a:t>Action Items:</a:t>
            </a:r>
          </a:p>
          <a:p>
            <a:pPr marL="457200" lvl="1" indent="-228600">
              <a:buFont typeface="+mj-lt"/>
              <a:buAutoNum type="arabicPeriod"/>
            </a:pPr>
            <a:r>
              <a:rPr lang="en-US" sz="1100" b="1" dirty="0">
                <a:solidFill>
                  <a:srgbClr val="C00000"/>
                </a:solidFill>
              </a:rPr>
              <a:t>Research sustainable design goals specific to New York City.</a:t>
            </a:r>
          </a:p>
          <a:p>
            <a:pPr marL="457200" lvl="1" indent="-228600">
              <a:buFont typeface="+mj-lt"/>
              <a:buAutoNum type="arabicPeriod"/>
            </a:pPr>
            <a:r>
              <a:rPr lang="en-US" sz="1100" b="1" dirty="0">
                <a:solidFill>
                  <a:srgbClr val="C00000"/>
                </a:solidFill>
              </a:rPr>
              <a:t>Experiment with different shapes in Autodesk Forma and conduct a solar analysis for each proposed shape.</a:t>
            </a:r>
          </a:p>
          <a:p>
            <a:r>
              <a:rPr lang="en-US" sz="1100" dirty="0"/>
              <a:t>Extra consideration: </a:t>
            </a:r>
            <a:r>
              <a:rPr lang="en-US" sz="1100" b="1" dirty="0">
                <a:solidFill>
                  <a:srgbClr val="C00000"/>
                </a:solidFill>
              </a:rPr>
              <a:t>explore alternative locations for renewable energy sources </a:t>
            </a:r>
            <a:r>
              <a:rPr lang="en-US" sz="1100" dirty="0"/>
              <a:t>and consider placing them nearby instead of on the building's top!</a:t>
            </a:r>
          </a:p>
        </p:txBody>
      </p:sp>
      <p:sp>
        <p:nvSpPr>
          <p:cNvPr id="7" name="TextBox 6">
            <a:extLst>
              <a:ext uri="{FF2B5EF4-FFF2-40B4-BE49-F238E27FC236}">
                <a16:creationId xmlns:a16="http://schemas.microsoft.com/office/drawing/2014/main" id="{9B409621-4F24-3A4D-7493-AAEA26BE0BA6}"/>
              </a:ext>
            </a:extLst>
          </p:cNvPr>
          <p:cNvSpPr txBox="1"/>
          <p:nvPr/>
        </p:nvSpPr>
        <p:spPr>
          <a:xfrm>
            <a:off x="4871056" y="2793202"/>
            <a:ext cx="6097348" cy="461665"/>
          </a:xfrm>
          <a:prstGeom prst="rect">
            <a:avLst/>
          </a:prstGeom>
          <a:noFill/>
        </p:spPr>
        <p:txBody>
          <a:bodyPr wrap="square">
            <a:spAutoFit/>
          </a:bodyPr>
          <a:lstStyle/>
          <a:p>
            <a:pPr marL="228600" lvl="1"/>
            <a:r>
              <a:rPr lang="en-US" sz="2400" b="0" i="0" strike="noStrike" dirty="0">
                <a:effectLst/>
                <a:latin typeface="arial" panose="020B0604020202020204" pitchFamily="34" charset="0"/>
              </a:rPr>
              <a:t>🗽</a:t>
            </a:r>
            <a:endParaRPr lang="en-US" sz="2400" dirty="0">
              <a:sym typeface="Wingdings" pitchFamily="2" charset="2"/>
            </a:endParaRPr>
          </a:p>
        </p:txBody>
      </p:sp>
      <p:pic>
        <p:nvPicPr>
          <p:cNvPr id="8194" name="Picture 2" descr="Is It Really Time to Remake Dunkin' Donuts? - WSJ">
            <a:extLst>
              <a:ext uri="{FF2B5EF4-FFF2-40B4-BE49-F238E27FC236}">
                <a16:creationId xmlns:a16="http://schemas.microsoft.com/office/drawing/2014/main" id="{A0AF00DD-86B6-30B1-3BC1-84833637B932}"/>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46619" y="4151848"/>
            <a:ext cx="801878" cy="534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36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ED600-5D10-32BF-3D07-1F64961F22C1}"/>
              </a:ext>
            </a:extLst>
          </p:cNvPr>
          <p:cNvSpPr>
            <a:spLocks noGrp="1"/>
          </p:cNvSpPr>
          <p:nvPr>
            <p:ph type="title"/>
          </p:nvPr>
        </p:nvSpPr>
        <p:spPr/>
        <p:txBody>
          <a:bodyPr/>
          <a:lstStyle/>
          <a:p>
            <a:r>
              <a:rPr lang="en-US" dirty="0"/>
              <a:t>DESIGN THINKING - PLAN for week 2!</a:t>
            </a:r>
          </a:p>
        </p:txBody>
      </p:sp>
      <p:sp>
        <p:nvSpPr>
          <p:cNvPr id="3" name="Content Placeholder 2">
            <a:extLst>
              <a:ext uri="{FF2B5EF4-FFF2-40B4-BE49-F238E27FC236}">
                <a16:creationId xmlns:a16="http://schemas.microsoft.com/office/drawing/2014/main" id="{924CF66F-827E-9A7C-D36E-7624121B18E4}"/>
              </a:ext>
            </a:extLst>
          </p:cNvPr>
          <p:cNvSpPr>
            <a:spLocks noGrp="1"/>
          </p:cNvSpPr>
          <p:nvPr>
            <p:ph idx="1"/>
          </p:nvPr>
        </p:nvSpPr>
        <p:spPr/>
        <p:txBody>
          <a:bodyPr>
            <a:normAutofit fontScale="70000" lnSpcReduction="20000"/>
          </a:bodyPr>
          <a:lstStyle/>
          <a:p>
            <a:pPr marL="0" indent="0">
              <a:buNone/>
            </a:pPr>
            <a:r>
              <a:rPr lang="en-US" dirty="0"/>
              <a:t>I propose the following design thinking process before completing the assignment request (bullet point 5) :</a:t>
            </a:r>
          </a:p>
          <a:p>
            <a:pPr marL="457200" indent="-457200">
              <a:buFont typeface="+mj-lt"/>
              <a:buAutoNum type="arabicPeriod"/>
            </a:pPr>
            <a:r>
              <a:rPr lang="en-US" b="1" dirty="0"/>
              <a:t>What are the major sustainability issues in NYC? </a:t>
            </a:r>
            <a:r>
              <a:rPr lang="en-US" dirty="0"/>
              <a:t>(Let’s start with understanding the specific sustainability problems that affect NYC!)</a:t>
            </a:r>
            <a:endParaRPr lang="en-US" b="1" dirty="0"/>
          </a:p>
          <a:p>
            <a:pPr marL="457200" indent="-457200">
              <a:buFont typeface="+mj-lt"/>
              <a:buAutoNum type="arabicPeriod"/>
            </a:pPr>
            <a:r>
              <a:rPr lang="en-US" b="1" dirty="0"/>
              <a:t>What are sustainable design practices that can be applied in NYC? </a:t>
            </a:r>
            <a:r>
              <a:rPr lang="en-US" dirty="0"/>
              <a:t>(Once I understood the problem, I wanted to see if there were already sustainable design practices that are implemented in NYC…)</a:t>
            </a:r>
            <a:endParaRPr lang="en-US" b="1" dirty="0"/>
          </a:p>
          <a:p>
            <a:pPr marL="457200" indent="-457200">
              <a:buFont typeface="+mj-lt"/>
              <a:buAutoNum type="arabicPeriod"/>
            </a:pPr>
            <a:r>
              <a:rPr lang="en-US" b="1" dirty="0"/>
              <a:t>What are current sustainability policies in NYC? </a:t>
            </a:r>
            <a:r>
              <a:rPr lang="en-US" dirty="0"/>
              <a:t>(… as well as sustainable policies...)</a:t>
            </a:r>
          </a:p>
          <a:p>
            <a:pPr marL="457200" indent="-457200">
              <a:buFont typeface="+mj-lt"/>
              <a:buAutoNum type="arabicPeriod"/>
            </a:pPr>
            <a:r>
              <a:rPr lang="en-US" b="1" dirty="0"/>
              <a:t>What are the most sustainable buildings currently in NYC? </a:t>
            </a:r>
            <a:r>
              <a:rPr lang="en-US" dirty="0"/>
              <a:t>(… and buildings!)</a:t>
            </a:r>
          </a:p>
          <a:p>
            <a:pPr marL="457200" indent="-457200">
              <a:buFont typeface="+mj-lt"/>
              <a:buAutoNum type="arabicPeriod"/>
            </a:pPr>
            <a:r>
              <a:rPr lang="en-US" b="1" dirty="0"/>
              <a:t>I will then complete the “Practice Exercise: </a:t>
            </a:r>
            <a:r>
              <a:rPr lang="en-US" b="1" i="1" dirty="0"/>
              <a:t>Create a new posting highlighting:</a:t>
            </a:r>
          </a:p>
          <a:p>
            <a:pPr marL="1062990" lvl="4" indent="-457200"/>
            <a:r>
              <a:rPr lang="en-US" b="1" i="1" dirty="0"/>
              <a:t>your design intent/goals</a:t>
            </a:r>
          </a:p>
          <a:p>
            <a:pPr marL="1062990" lvl="4" indent="-457200"/>
            <a:r>
              <a:rPr lang="en-US" b="1" i="1" dirty="0"/>
              <a:t>the measures and targets that you’ll use</a:t>
            </a:r>
          </a:p>
          <a:p>
            <a:pPr marL="1062990" lvl="4" indent="-457200"/>
            <a:r>
              <a:rPr lang="en-US" b="1" i="1" dirty="0"/>
              <a:t>the design strategies you’re considering as you think ahead</a:t>
            </a:r>
            <a:r>
              <a:rPr lang="en-US" b="1" dirty="0"/>
              <a:t>”</a:t>
            </a:r>
          </a:p>
          <a:p>
            <a:pPr marL="0" indent="0">
              <a:buNone/>
            </a:pPr>
            <a:r>
              <a:rPr lang="en-US" sz="1400" i="1" dirty="0"/>
              <a:t>Note: points 1-2 have been strongly inspired by the publication available as a PDF here: </a:t>
            </a:r>
            <a:r>
              <a:rPr lang="en-US" sz="1400" i="1" dirty="0">
                <a:hlinkClick r:id="rId2"/>
              </a:rPr>
              <a:t>[LINK]</a:t>
            </a:r>
            <a:endParaRPr lang="en-US" sz="1400" i="1" dirty="0"/>
          </a:p>
        </p:txBody>
      </p:sp>
    </p:spTree>
    <p:extLst>
      <p:ext uri="{BB962C8B-B14F-4D97-AF65-F5344CB8AC3E}">
        <p14:creationId xmlns:p14="http://schemas.microsoft.com/office/powerpoint/2010/main" val="3841098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DA681-4D06-7B25-5F42-1A602553650A}"/>
              </a:ext>
            </a:extLst>
          </p:cNvPr>
          <p:cNvSpPr>
            <a:spLocks noGrp="1"/>
          </p:cNvSpPr>
          <p:nvPr>
            <p:ph type="title"/>
          </p:nvPr>
        </p:nvSpPr>
        <p:spPr/>
        <p:txBody>
          <a:bodyPr/>
          <a:lstStyle/>
          <a:p>
            <a:r>
              <a:rPr lang="en-US" dirty="0">
                <a:latin typeface="Phosphate Solid" panose="02000506050000020004" pitchFamily="2" charset="77"/>
                <a:cs typeface="Phosphate Solid" panose="02000506050000020004" pitchFamily="2" charset="77"/>
              </a:rPr>
              <a:t>1. NYC Sustainability Issues (2023-2024)</a:t>
            </a:r>
          </a:p>
        </p:txBody>
      </p:sp>
      <p:sp>
        <p:nvSpPr>
          <p:cNvPr id="3" name="Content Placeholder 2">
            <a:extLst>
              <a:ext uri="{FF2B5EF4-FFF2-40B4-BE49-F238E27FC236}">
                <a16:creationId xmlns:a16="http://schemas.microsoft.com/office/drawing/2014/main" id="{52832A2B-9812-23D9-010A-7655ACEEE30E}"/>
              </a:ext>
            </a:extLst>
          </p:cNvPr>
          <p:cNvSpPr>
            <a:spLocks noGrp="1"/>
          </p:cNvSpPr>
          <p:nvPr>
            <p:ph idx="1"/>
          </p:nvPr>
        </p:nvSpPr>
        <p:spPr>
          <a:xfrm>
            <a:off x="1069848" y="1828483"/>
            <a:ext cx="10259212" cy="4397375"/>
          </a:xfrm>
        </p:spPr>
        <p:txBody>
          <a:bodyPr>
            <a:noAutofit/>
          </a:bodyPr>
          <a:lstStyle/>
          <a:p>
            <a:pPr algn="l">
              <a:buFont typeface="+mj-lt"/>
              <a:buAutoNum type="arabicPeriod"/>
            </a:pPr>
            <a:r>
              <a:rPr lang="en-US" sz="1200" b="1" i="0" u="none" strike="noStrike" dirty="0">
                <a:solidFill>
                  <a:srgbClr val="C00000"/>
                </a:solidFill>
                <a:effectLst/>
              </a:rPr>
              <a:t>Large buildings (&gt;25,000 SF) contribute significantly to carbon emissions.</a:t>
            </a:r>
          </a:p>
          <a:p>
            <a:pPr algn="l">
              <a:buFont typeface="+mj-lt"/>
              <a:buAutoNum type="arabicPeriod"/>
            </a:pPr>
            <a:r>
              <a:rPr lang="en-US" sz="1200" b="0" i="0" u="none" strike="noStrike" dirty="0">
                <a:solidFill>
                  <a:srgbClr val="374151"/>
                </a:solidFill>
                <a:effectLst/>
              </a:rPr>
              <a:t>Limited city-wide food waste recycling increases landfill waste.</a:t>
            </a:r>
          </a:p>
          <a:p>
            <a:pPr algn="l">
              <a:buFont typeface="+mj-lt"/>
              <a:buAutoNum type="arabicPeriod"/>
            </a:pPr>
            <a:r>
              <a:rPr lang="en-US" sz="1200" b="0" i="0" u="none" strike="noStrike" dirty="0">
                <a:solidFill>
                  <a:srgbClr val="374151"/>
                </a:solidFill>
                <a:effectLst/>
              </a:rPr>
              <a:t>Water regulations struggle to reduce harmful chemical concentrations.</a:t>
            </a:r>
          </a:p>
          <a:p>
            <a:pPr algn="l">
              <a:buFont typeface="+mj-lt"/>
              <a:buAutoNum type="arabicPeriod"/>
            </a:pPr>
            <a:r>
              <a:rPr lang="en-US" sz="1200" b="1" i="0" u="none" strike="noStrike" dirty="0">
                <a:solidFill>
                  <a:srgbClr val="C00000"/>
                </a:solidFill>
                <a:effectLst/>
              </a:rPr>
              <a:t>Challenges in delivering high-quality water, wastewater, and stormwater services.</a:t>
            </a:r>
          </a:p>
          <a:p>
            <a:pPr algn="l">
              <a:buFont typeface="+mj-lt"/>
              <a:buAutoNum type="arabicPeriod"/>
            </a:pPr>
            <a:r>
              <a:rPr lang="en-US" sz="1200" b="0" i="0" u="none" strike="noStrike" dirty="0">
                <a:solidFill>
                  <a:srgbClr val="374151"/>
                </a:solidFill>
                <a:effectLst/>
              </a:rPr>
              <a:t>NYC Central Business District traffic causes pollution and lost productivity.</a:t>
            </a:r>
          </a:p>
          <a:p>
            <a:pPr algn="l">
              <a:buFont typeface="+mj-lt"/>
              <a:buAutoNum type="arabicPeriod"/>
            </a:pPr>
            <a:r>
              <a:rPr lang="en-US" sz="1200" b="1" i="0" u="none" strike="noStrike" dirty="0">
                <a:solidFill>
                  <a:srgbClr val="C00000"/>
                </a:solidFill>
                <a:effectLst/>
              </a:rPr>
              <a:t>Rising dangers: heat waves, extreme precipitation, flash floods, and sea level rise.</a:t>
            </a:r>
          </a:p>
          <a:p>
            <a:pPr algn="l">
              <a:buFont typeface="+mj-lt"/>
              <a:buAutoNum type="arabicPeriod"/>
            </a:pPr>
            <a:r>
              <a:rPr lang="en-US" sz="1200" b="0" i="0" u="none" strike="noStrike" dirty="0">
                <a:solidFill>
                  <a:srgbClr val="374151"/>
                </a:solidFill>
                <a:effectLst/>
              </a:rPr>
              <a:t>Hindered sustainable transition due to inflation, mismanagement, NIMBY, and pandemics.</a:t>
            </a:r>
          </a:p>
          <a:p>
            <a:pPr algn="l">
              <a:buFont typeface="+mj-lt"/>
              <a:buAutoNum type="arabicPeriod"/>
            </a:pPr>
            <a:r>
              <a:rPr lang="en-US" sz="1200" b="1" i="0" u="none" strike="noStrike" dirty="0">
                <a:solidFill>
                  <a:srgbClr val="C00000"/>
                </a:solidFill>
                <a:effectLst/>
              </a:rPr>
              <a:t>Struggles in making the energy grid more renewable and efficient.</a:t>
            </a:r>
          </a:p>
          <a:p>
            <a:pPr algn="l">
              <a:buFont typeface="+mj-lt"/>
              <a:buAutoNum type="arabicPeriod"/>
            </a:pPr>
            <a:r>
              <a:rPr lang="en-US" sz="1200" b="1" i="0" u="none" strike="noStrike" dirty="0">
                <a:solidFill>
                  <a:srgbClr val="C00000"/>
                </a:solidFill>
                <a:effectLst/>
              </a:rPr>
              <a:t>Moderate air quality (US AQI 65), PM2.5 concentration 3.8 times WHO guideline.</a:t>
            </a:r>
          </a:p>
          <a:p>
            <a:pPr algn="l">
              <a:buFont typeface="+mj-lt"/>
              <a:buAutoNum type="arabicPeriod"/>
            </a:pPr>
            <a:r>
              <a:rPr lang="en-US" sz="1200" b="1" i="0" u="none" strike="noStrike" dirty="0">
                <a:solidFill>
                  <a:srgbClr val="C00000"/>
                </a:solidFill>
                <a:effectLst/>
              </a:rPr>
              <a:t>Air pollution estimated to cause 670 deaths in NYC in 2024.</a:t>
            </a:r>
          </a:p>
          <a:p>
            <a:pPr marL="0" indent="0" algn="ctr">
              <a:lnSpc>
                <a:spcPct val="100000"/>
              </a:lnSpc>
              <a:buNone/>
            </a:pPr>
            <a:r>
              <a:rPr lang="en-US" sz="1400" b="1" i="1" dirty="0">
                <a:solidFill>
                  <a:srgbClr val="C00000"/>
                </a:solidFill>
              </a:rPr>
              <a:t>(In red are the issues that will severely affect my final design)</a:t>
            </a:r>
          </a:p>
        </p:txBody>
      </p:sp>
    </p:spTree>
    <p:extLst>
      <p:ext uri="{BB962C8B-B14F-4D97-AF65-F5344CB8AC3E}">
        <p14:creationId xmlns:p14="http://schemas.microsoft.com/office/powerpoint/2010/main" val="18510538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DA681-4D06-7B25-5F42-1A602553650A}"/>
              </a:ext>
            </a:extLst>
          </p:cNvPr>
          <p:cNvSpPr>
            <a:spLocks noGrp="1"/>
          </p:cNvSpPr>
          <p:nvPr>
            <p:ph type="title"/>
          </p:nvPr>
        </p:nvSpPr>
        <p:spPr>
          <a:xfrm>
            <a:off x="1069848" y="502920"/>
            <a:ext cx="10052304" cy="1325563"/>
          </a:xfrm>
        </p:spPr>
        <p:txBody>
          <a:bodyPr/>
          <a:lstStyle/>
          <a:p>
            <a:r>
              <a:rPr lang="en-US" dirty="0">
                <a:latin typeface="Phosphate Solid" panose="02000506050000020004" pitchFamily="2" charset="77"/>
                <a:cs typeface="Phosphate Solid" panose="02000506050000020004" pitchFamily="2" charset="77"/>
              </a:rPr>
              <a:t>2. NYC sustainable design practices</a:t>
            </a:r>
          </a:p>
        </p:txBody>
      </p:sp>
      <p:sp>
        <p:nvSpPr>
          <p:cNvPr id="15" name="Content Placeholder 14">
            <a:extLst>
              <a:ext uri="{FF2B5EF4-FFF2-40B4-BE49-F238E27FC236}">
                <a16:creationId xmlns:a16="http://schemas.microsoft.com/office/drawing/2014/main" id="{8F51F657-B44B-9FEF-1198-8CDE63EEF652}"/>
              </a:ext>
            </a:extLst>
          </p:cNvPr>
          <p:cNvSpPr>
            <a:spLocks noGrp="1"/>
          </p:cNvSpPr>
          <p:nvPr>
            <p:ph idx="1"/>
          </p:nvPr>
        </p:nvSpPr>
        <p:spPr/>
        <p:txBody>
          <a:bodyPr/>
          <a:lstStyle/>
          <a:p>
            <a:endParaRPr lang="en-US"/>
          </a:p>
        </p:txBody>
      </p:sp>
      <p:pic>
        <p:nvPicPr>
          <p:cNvPr id="9226" name="Picture 10">
            <a:extLst>
              <a:ext uri="{FF2B5EF4-FFF2-40B4-BE49-F238E27FC236}">
                <a16:creationId xmlns:a16="http://schemas.microsoft.com/office/drawing/2014/main" id="{DBF6A666-5B6A-D1E2-9746-8EFB5DE8DB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740" y="1828483"/>
            <a:ext cx="9843247" cy="433251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67EF35B6-EA59-9657-3A59-60A34DEFA55B}"/>
              </a:ext>
            </a:extLst>
          </p:cNvPr>
          <p:cNvSpPr txBox="1"/>
          <p:nvPr/>
        </p:nvSpPr>
        <p:spPr>
          <a:xfrm>
            <a:off x="2642345" y="6271895"/>
            <a:ext cx="6468036" cy="369332"/>
          </a:xfrm>
          <a:prstGeom prst="rect">
            <a:avLst/>
          </a:prstGeom>
          <a:noFill/>
        </p:spPr>
        <p:txBody>
          <a:bodyPr wrap="square">
            <a:spAutoFit/>
          </a:bodyPr>
          <a:lstStyle/>
          <a:p>
            <a:pPr algn="ctr"/>
            <a:r>
              <a:rPr lang="en-US" dirty="0"/>
              <a:t>https://</a:t>
            </a:r>
            <a:r>
              <a:rPr lang="en-US" dirty="0" err="1"/>
              <a:t>bpca.ny.gov</a:t>
            </a:r>
            <a:r>
              <a:rPr lang="en-US" dirty="0"/>
              <a:t>/community/climate-week-</a:t>
            </a:r>
            <a:r>
              <a:rPr lang="en-US" dirty="0" err="1"/>
              <a:t>nyc</a:t>
            </a:r>
            <a:r>
              <a:rPr lang="en-US" dirty="0"/>
              <a:t>-water/</a:t>
            </a:r>
          </a:p>
        </p:txBody>
      </p:sp>
    </p:spTree>
    <p:extLst>
      <p:ext uri="{BB962C8B-B14F-4D97-AF65-F5344CB8AC3E}">
        <p14:creationId xmlns:p14="http://schemas.microsoft.com/office/powerpoint/2010/main" val="36603235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E94B10-2D2B-1139-4360-E379819D307F}"/>
              </a:ext>
            </a:extLst>
          </p:cNvPr>
          <p:cNvGrpSpPr/>
          <p:nvPr/>
        </p:nvGrpSpPr>
        <p:grpSpPr>
          <a:xfrm>
            <a:off x="1127673" y="1874203"/>
            <a:ext cx="9276313" cy="4983797"/>
            <a:chOff x="2510587" y="2069467"/>
            <a:chExt cx="8016048" cy="4397376"/>
          </a:xfrm>
        </p:grpSpPr>
        <p:grpSp>
          <p:nvGrpSpPr>
            <p:cNvPr id="10" name="Group 9">
              <a:extLst>
                <a:ext uri="{FF2B5EF4-FFF2-40B4-BE49-F238E27FC236}">
                  <a16:creationId xmlns:a16="http://schemas.microsoft.com/office/drawing/2014/main" id="{2D41A3FF-366B-F1B7-F666-6C769755087B}"/>
                </a:ext>
              </a:extLst>
            </p:cNvPr>
            <p:cNvGrpSpPr/>
            <p:nvPr/>
          </p:nvGrpSpPr>
          <p:grpSpPr>
            <a:xfrm>
              <a:off x="2510587" y="2069467"/>
              <a:ext cx="2672016" cy="4397375"/>
              <a:chOff x="147142" y="-1936752"/>
              <a:chExt cx="2672016" cy="4397375"/>
            </a:xfrm>
          </p:grpSpPr>
          <p:pic>
            <p:nvPicPr>
              <p:cNvPr id="9220" name="Picture 4" descr="Image result for bank of america tower">
                <a:extLst>
                  <a:ext uri="{FF2B5EF4-FFF2-40B4-BE49-F238E27FC236}">
                    <a16:creationId xmlns:a16="http://schemas.microsoft.com/office/drawing/2014/main" id="{84917BCA-435C-4B07-2CCD-7C1BDC04FF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142" y="-1936752"/>
                <a:ext cx="2672016" cy="43973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D15EBC7-6587-4E06-F5C4-FB780774ABB4}"/>
                  </a:ext>
                </a:extLst>
              </p:cNvPr>
              <p:cNvSpPr txBox="1"/>
              <p:nvPr/>
            </p:nvSpPr>
            <p:spPr>
              <a:xfrm>
                <a:off x="147142" y="1444960"/>
                <a:ext cx="2672016" cy="101566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rmAutofit/>
              </a:bodyPr>
              <a:lstStyle/>
              <a:p>
                <a:pPr algn="ctr"/>
                <a:r>
                  <a:rPr lang="en-US" sz="1200" dirty="0"/>
                  <a:t>The </a:t>
                </a:r>
                <a:r>
                  <a:rPr lang="en-US" sz="1200" b="1" dirty="0"/>
                  <a:t>Bank of America Tower </a:t>
                </a:r>
                <a:r>
                  <a:rPr lang="en-US" sz="1200" dirty="0"/>
                  <a:t>uses water-saving fixtures, green roofs, and energy-efficient technologies, making it one of the most environmentally friendly skyscrapers in the world</a:t>
                </a:r>
              </a:p>
            </p:txBody>
          </p:sp>
        </p:grpSp>
        <p:grpSp>
          <p:nvGrpSpPr>
            <p:cNvPr id="9" name="Group 8">
              <a:extLst>
                <a:ext uri="{FF2B5EF4-FFF2-40B4-BE49-F238E27FC236}">
                  <a16:creationId xmlns:a16="http://schemas.microsoft.com/office/drawing/2014/main" id="{077A8890-DB1F-106C-6FA2-70F45C1D457E}"/>
                </a:ext>
              </a:extLst>
            </p:cNvPr>
            <p:cNvGrpSpPr/>
            <p:nvPr/>
          </p:nvGrpSpPr>
          <p:grpSpPr>
            <a:xfrm>
              <a:off x="5182603" y="2069467"/>
              <a:ext cx="2672016" cy="4397375"/>
              <a:chOff x="3411604" y="-1936752"/>
              <a:chExt cx="2672016" cy="4397375"/>
            </a:xfrm>
          </p:grpSpPr>
          <p:pic>
            <p:nvPicPr>
              <p:cNvPr id="9222" name="Picture 6" descr="Image result for new york times building">
                <a:extLst>
                  <a:ext uri="{FF2B5EF4-FFF2-40B4-BE49-F238E27FC236}">
                    <a16:creationId xmlns:a16="http://schemas.microsoft.com/office/drawing/2014/main" id="{64C12E07-3CAC-218A-4EFC-94315829CF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1604" y="-1936752"/>
                <a:ext cx="2672016" cy="43973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D67870F-F430-88DB-7218-D58CDBBE9333}"/>
                  </a:ext>
                </a:extLst>
              </p:cNvPr>
              <p:cNvSpPr txBox="1"/>
              <p:nvPr/>
            </p:nvSpPr>
            <p:spPr>
              <a:xfrm>
                <a:off x="3411604" y="1444960"/>
                <a:ext cx="2672016" cy="101566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rmAutofit lnSpcReduction="10000"/>
              </a:bodyPr>
              <a:lstStyle/>
              <a:p>
                <a:pPr algn="ctr"/>
                <a:r>
                  <a:rPr lang="en-US" sz="1200" dirty="0"/>
                  <a:t>The </a:t>
                </a:r>
                <a:r>
                  <a:rPr lang="en-US" sz="1200" b="1" dirty="0"/>
                  <a:t>New York Times Building </a:t>
                </a:r>
                <a:r>
                  <a:rPr lang="en-US" sz="1200" dirty="0"/>
                  <a:t>retrofits used the Radiance lighting tool to design an automated shading system that controls glare and heat gain, reducing lighting demand and improving occupant thermal and visual comfort.</a:t>
                </a:r>
              </a:p>
            </p:txBody>
          </p:sp>
        </p:grpSp>
        <p:grpSp>
          <p:nvGrpSpPr>
            <p:cNvPr id="8" name="Group 7">
              <a:extLst>
                <a:ext uri="{FF2B5EF4-FFF2-40B4-BE49-F238E27FC236}">
                  <a16:creationId xmlns:a16="http://schemas.microsoft.com/office/drawing/2014/main" id="{0D6169E6-48D6-2338-81BF-76A71E20598C}"/>
                </a:ext>
              </a:extLst>
            </p:cNvPr>
            <p:cNvGrpSpPr/>
            <p:nvPr/>
          </p:nvGrpSpPr>
          <p:grpSpPr>
            <a:xfrm>
              <a:off x="7854619" y="2069467"/>
              <a:ext cx="2672016" cy="4397376"/>
              <a:chOff x="7020901" y="-2044140"/>
              <a:chExt cx="2672016" cy="4397376"/>
            </a:xfrm>
          </p:grpSpPr>
          <p:pic>
            <p:nvPicPr>
              <p:cNvPr id="9224" name="Picture 8">
                <a:extLst>
                  <a:ext uri="{FF2B5EF4-FFF2-40B4-BE49-F238E27FC236}">
                    <a16:creationId xmlns:a16="http://schemas.microsoft.com/office/drawing/2014/main" id="{69A3064E-392D-A2A8-E686-4675AA63772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041"/>
              <a:stretch/>
            </p:blipFill>
            <p:spPr bwMode="auto">
              <a:xfrm>
                <a:off x="7020901" y="-2044140"/>
                <a:ext cx="2672016" cy="43973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1DAC020-A50B-DB42-A121-BD7EE98F1AC9}"/>
                  </a:ext>
                </a:extLst>
              </p:cNvPr>
              <p:cNvSpPr txBox="1"/>
              <p:nvPr/>
            </p:nvSpPr>
            <p:spPr>
              <a:xfrm>
                <a:off x="7020901" y="1337573"/>
                <a:ext cx="2672016" cy="101566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rmAutofit/>
              </a:bodyPr>
              <a:lstStyle/>
              <a:p>
                <a:pPr algn="ctr"/>
                <a:r>
                  <a:rPr lang="en-US" sz="1200" b="0" i="0" dirty="0">
                    <a:solidFill>
                      <a:schemeClr val="bg1"/>
                    </a:solidFill>
                    <a:effectLst/>
                  </a:rPr>
                  <a:t>The </a:t>
                </a:r>
                <a:r>
                  <a:rPr lang="en-US" sz="1200" b="1" i="0" dirty="0">
                    <a:solidFill>
                      <a:schemeClr val="bg1"/>
                    </a:solidFill>
                    <a:effectLst/>
                  </a:rPr>
                  <a:t>Empire State Building</a:t>
                </a:r>
                <a:r>
                  <a:rPr lang="en-US" sz="1200" b="0" i="0" dirty="0">
                    <a:solidFill>
                      <a:schemeClr val="bg1"/>
                    </a:solidFill>
                    <a:effectLst/>
                  </a:rPr>
                  <a:t> underwent a major energy efficiency retrofit that included upgrading windows, lighting, HVAC, and controls, resulting in annual energy savings of 38% and $4.4 million</a:t>
                </a:r>
                <a:endParaRPr lang="en-US" sz="1200" dirty="0">
                  <a:solidFill>
                    <a:schemeClr val="bg1"/>
                  </a:solidFill>
                </a:endParaRPr>
              </a:p>
            </p:txBody>
          </p:sp>
        </p:grpSp>
      </p:grpSp>
      <p:sp>
        <p:nvSpPr>
          <p:cNvPr id="15" name="Title 1">
            <a:extLst>
              <a:ext uri="{FF2B5EF4-FFF2-40B4-BE49-F238E27FC236}">
                <a16:creationId xmlns:a16="http://schemas.microsoft.com/office/drawing/2014/main" id="{820A0505-DCAB-E670-047C-F52613A6FB5A}"/>
              </a:ext>
            </a:extLst>
          </p:cNvPr>
          <p:cNvSpPr txBox="1">
            <a:spLocks/>
          </p:cNvSpPr>
          <p:nvPr/>
        </p:nvSpPr>
        <p:spPr>
          <a:xfrm>
            <a:off x="1069848" y="502920"/>
            <a:ext cx="10052304" cy="1325563"/>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r>
              <a:rPr lang="en-US">
                <a:latin typeface="Phosphate Solid" panose="02000506050000020004" pitchFamily="2" charset="77"/>
                <a:cs typeface="Phosphate Solid" panose="02000506050000020004" pitchFamily="2" charset="77"/>
              </a:rPr>
              <a:t>2. NYC sustainable design practices</a:t>
            </a:r>
            <a:endParaRPr lang="en-US" dirty="0">
              <a:latin typeface="Phosphate Solid" panose="02000506050000020004" pitchFamily="2" charset="77"/>
              <a:cs typeface="Phosphate Solid" panose="02000506050000020004" pitchFamily="2" charset="77"/>
            </a:endParaRPr>
          </a:p>
        </p:txBody>
      </p:sp>
    </p:spTree>
    <p:extLst>
      <p:ext uri="{BB962C8B-B14F-4D97-AF65-F5344CB8AC3E}">
        <p14:creationId xmlns:p14="http://schemas.microsoft.com/office/powerpoint/2010/main" val="2493226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DA681-4D06-7B25-5F42-1A602553650A}"/>
              </a:ext>
            </a:extLst>
          </p:cNvPr>
          <p:cNvSpPr>
            <a:spLocks noGrp="1"/>
          </p:cNvSpPr>
          <p:nvPr>
            <p:ph type="title"/>
          </p:nvPr>
        </p:nvSpPr>
        <p:spPr>
          <a:xfrm>
            <a:off x="1069848" y="502920"/>
            <a:ext cx="10052304" cy="1325563"/>
          </a:xfrm>
        </p:spPr>
        <p:txBody>
          <a:bodyPr/>
          <a:lstStyle/>
          <a:p>
            <a:r>
              <a:rPr lang="en-US" dirty="0">
                <a:latin typeface="Phosphate Solid" panose="02000506050000020004" pitchFamily="2" charset="77"/>
                <a:cs typeface="Phosphate Solid" panose="02000506050000020004" pitchFamily="2" charset="77"/>
              </a:rPr>
              <a:t>2. NYC sustainable design practices</a:t>
            </a:r>
          </a:p>
        </p:txBody>
      </p:sp>
      <p:sp>
        <p:nvSpPr>
          <p:cNvPr id="3" name="Content Placeholder 2">
            <a:extLst>
              <a:ext uri="{FF2B5EF4-FFF2-40B4-BE49-F238E27FC236}">
                <a16:creationId xmlns:a16="http://schemas.microsoft.com/office/drawing/2014/main" id="{52832A2B-9812-23D9-010A-7655ACEEE30E}"/>
              </a:ext>
            </a:extLst>
          </p:cNvPr>
          <p:cNvSpPr>
            <a:spLocks noGrp="1"/>
          </p:cNvSpPr>
          <p:nvPr>
            <p:ph idx="1"/>
          </p:nvPr>
        </p:nvSpPr>
        <p:spPr>
          <a:xfrm>
            <a:off x="102460" y="1977462"/>
            <a:ext cx="4073494" cy="4397375"/>
          </a:xfrm>
        </p:spPr>
        <p:txBody>
          <a:bodyPr>
            <a:noAutofit/>
          </a:bodyPr>
          <a:lstStyle/>
          <a:p>
            <a:pPr marL="0" indent="0">
              <a:buNone/>
            </a:pPr>
            <a:r>
              <a:rPr lang="en-US" sz="1200" b="1" dirty="0">
                <a:solidFill>
                  <a:srgbClr val="C00000"/>
                </a:solidFill>
              </a:rPr>
              <a:t>Practice 1: I</a:t>
            </a:r>
            <a:r>
              <a:rPr lang="en-US" sz="1200" b="1" i="0" u="none" strike="noStrike" dirty="0">
                <a:solidFill>
                  <a:srgbClr val="C00000"/>
                </a:solidFill>
                <a:effectLst/>
              </a:rPr>
              <a:t>mplement energy-efficient design and technologies to reduce the building’s energy consumption.</a:t>
            </a:r>
          </a:p>
          <a:p>
            <a:pPr marL="571500" lvl="1" indent="-342900">
              <a:buFont typeface="+mj-lt"/>
              <a:buAutoNum type="arabicPeriod"/>
            </a:pPr>
            <a:r>
              <a:rPr lang="en-US" sz="1200" i="0" u="none" strike="noStrike" dirty="0">
                <a:solidFill>
                  <a:srgbClr val="374151"/>
                </a:solidFill>
                <a:effectLst/>
              </a:rPr>
              <a:t>Utilize high-efficiency equipment (boilers, geothermal heat pumps) and smart lighting/ventilation systems.</a:t>
            </a:r>
          </a:p>
          <a:p>
            <a:pPr marL="571500" lvl="1" indent="-342900">
              <a:buFont typeface="+mj-lt"/>
              <a:buAutoNum type="arabicPeriod"/>
            </a:pPr>
            <a:r>
              <a:rPr lang="en-US" sz="1200" i="0" u="none" strike="noStrike" dirty="0">
                <a:solidFill>
                  <a:srgbClr val="374151"/>
                </a:solidFill>
                <a:effectLst/>
              </a:rPr>
              <a:t>Optimize building orientation, window placement, and shading for natural light to reduce energy load.</a:t>
            </a:r>
          </a:p>
          <a:p>
            <a:pPr marL="571500" lvl="1" indent="-342900">
              <a:buFont typeface="+mj-lt"/>
              <a:buAutoNum type="arabicPeriod"/>
            </a:pPr>
            <a:r>
              <a:rPr lang="en-US" sz="1200" i="0" u="none" strike="noStrike" dirty="0">
                <a:solidFill>
                  <a:srgbClr val="374151"/>
                </a:solidFill>
                <a:effectLst/>
              </a:rPr>
              <a:t>Integrate green and cool roofs to cut energy costs and lower site temperatures.</a:t>
            </a:r>
          </a:p>
          <a:p>
            <a:pPr marL="571500" lvl="1" indent="-342900">
              <a:buFont typeface="+mj-lt"/>
              <a:buAutoNum type="arabicPeriod"/>
            </a:pPr>
            <a:r>
              <a:rPr lang="en-US" sz="1200" i="0" u="none" strike="noStrike" dirty="0">
                <a:solidFill>
                  <a:srgbClr val="374151"/>
                </a:solidFill>
                <a:effectLst/>
              </a:rPr>
              <a:t>Embrace renewable technologies to domestically generate electricity, reducing reliance on fossil fuels.</a:t>
            </a:r>
          </a:p>
          <a:p>
            <a:r>
              <a:rPr lang="en-US" sz="1200" i="0" dirty="0">
                <a:solidFill>
                  <a:srgbClr val="111111"/>
                </a:solidFill>
                <a:effectLst/>
                <a:latin typeface="-apple-system"/>
              </a:rPr>
              <a:t>.</a:t>
            </a:r>
            <a:endParaRPr lang="en-US" sz="1200" b="1" i="0" u="none" strike="noStrike" dirty="0">
              <a:solidFill>
                <a:srgbClr val="C00000"/>
              </a:solidFill>
              <a:effectLst/>
            </a:endParaRPr>
          </a:p>
          <a:p>
            <a:pPr algn="l">
              <a:buFont typeface="Arial" panose="020B0604020202020204" pitchFamily="34" charset="0"/>
              <a:buChar char="•"/>
            </a:pPr>
            <a:endParaRPr lang="en-US" sz="1200" i="0" u="none" strike="noStrike" dirty="0">
              <a:solidFill>
                <a:srgbClr val="374151"/>
              </a:solidFill>
              <a:effectLst/>
            </a:endParaRPr>
          </a:p>
        </p:txBody>
      </p:sp>
    </p:spTree>
    <p:extLst>
      <p:ext uri="{BB962C8B-B14F-4D97-AF65-F5344CB8AC3E}">
        <p14:creationId xmlns:p14="http://schemas.microsoft.com/office/powerpoint/2010/main" val="3697205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DA681-4D06-7B25-5F42-1A602553650A}"/>
              </a:ext>
            </a:extLst>
          </p:cNvPr>
          <p:cNvSpPr>
            <a:spLocks noGrp="1"/>
          </p:cNvSpPr>
          <p:nvPr>
            <p:ph type="title"/>
          </p:nvPr>
        </p:nvSpPr>
        <p:spPr>
          <a:xfrm>
            <a:off x="1069848" y="502920"/>
            <a:ext cx="10052304" cy="1325563"/>
          </a:xfrm>
        </p:spPr>
        <p:txBody>
          <a:bodyPr/>
          <a:lstStyle/>
          <a:p>
            <a:r>
              <a:rPr lang="en-US" dirty="0">
                <a:latin typeface="Phosphate Solid" panose="02000506050000020004" pitchFamily="2" charset="77"/>
                <a:cs typeface="Phosphate Solid" panose="02000506050000020004" pitchFamily="2" charset="77"/>
              </a:rPr>
              <a:t>2. NYC sustainable design practices </a:t>
            </a:r>
          </a:p>
        </p:txBody>
      </p:sp>
      <p:sp>
        <p:nvSpPr>
          <p:cNvPr id="3" name="Content Placeholder 2">
            <a:extLst>
              <a:ext uri="{FF2B5EF4-FFF2-40B4-BE49-F238E27FC236}">
                <a16:creationId xmlns:a16="http://schemas.microsoft.com/office/drawing/2014/main" id="{52832A2B-9812-23D9-010A-7655ACEEE30E}"/>
              </a:ext>
            </a:extLst>
          </p:cNvPr>
          <p:cNvSpPr>
            <a:spLocks noGrp="1"/>
          </p:cNvSpPr>
          <p:nvPr>
            <p:ph idx="1"/>
          </p:nvPr>
        </p:nvSpPr>
        <p:spPr>
          <a:xfrm>
            <a:off x="1069848" y="1828483"/>
            <a:ext cx="10052304" cy="4397375"/>
          </a:xfrm>
        </p:spPr>
        <p:txBody>
          <a:bodyPr>
            <a:noAutofit/>
          </a:bodyPr>
          <a:lstStyle/>
          <a:p>
            <a:pPr marL="342900" indent="-342900">
              <a:buFont typeface="+mj-lt"/>
              <a:buAutoNum type="arabicPeriod" startAt="2"/>
            </a:pPr>
            <a:r>
              <a:rPr lang="en-US" sz="1800" b="1" i="0" u="none" strike="noStrike" dirty="0">
                <a:solidFill>
                  <a:srgbClr val="C00000"/>
                </a:solidFill>
                <a:effectLst/>
              </a:rPr>
              <a:t>Water Efficiency: prioritize water infrastructure functionality and environmental impact mitigation</a:t>
            </a:r>
            <a:r>
              <a:rPr lang="en-US" sz="1400" b="1" i="0" u="none" strike="noStrike" dirty="0">
                <a:solidFill>
                  <a:srgbClr val="C00000"/>
                </a:solidFill>
                <a:effectLst/>
              </a:rPr>
              <a:t>.</a:t>
            </a:r>
          </a:p>
          <a:p>
            <a:pPr marL="457200" lvl="1" indent="-228600">
              <a:buFont typeface="+mj-lt"/>
              <a:buAutoNum type="arabicPeriod"/>
            </a:pPr>
            <a:r>
              <a:rPr lang="en-US" sz="1400" b="0" i="0" u="none" strike="noStrike" dirty="0">
                <a:solidFill>
                  <a:srgbClr val="374151"/>
                </a:solidFill>
                <a:effectLst/>
              </a:rPr>
              <a:t>Integrate </a:t>
            </a:r>
            <a:r>
              <a:rPr lang="en-US" sz="1400" b="1" i="0" u="none" strike="noStrike" dirty="0">
                <a:solidFill>
                  <a:srgbClr val="374151"/>
                </a:solidFill>
                <a:effectLst/>
              </a:rPr>
              <a:t>water-saving features </a:t>
            </a:r>
            <a:r>
              <a:rPr lang="en-US" sz="1400" b="0" i="0" u="none" strike="noStrike" dirty="0">
                <a:solidFill>
                  <a:srgbClr val="374151"/>
                </a:solidFill>
                <a:effectLst/>
              </a:rPr>
              <a:t>like </a:t>
            </a:r>
            <a:r>
              <a:rPr lang="en-US" sz="1400" b="1" i="0" u="none" strike="noStrike" dirty="0">
                <a:solidFill>
                  <a:srgbClr val="374151"/>
                </a:solidFill>
                <a:effectLst/>
              </a:rPr>
              <a:t>low-flow fixtures, rainwater harvesting, and greywater recycling systems</a:t>
            </a:r>
            <a:r>
              <a:rPr lang="en-US" sz="1400" b="0" i="0" u="none" strike="noStrike" dirty="0">
                <a:solidFill>
                  <a:srgbClr val="374151"/>
                </a:solidFill>
                <a:effectLst/>
              </a:rPr>
              <a:t>.</a:t>
            </a:r>
          </a:p>
          <a:p>
            <a:pPr marL="457200" lvl="1" indent="-228600">
              <a:buFont typeface="+mj-lt"/>
              <a:buAutoNum type="arabicPeriod"/>
            </a:pPr>
            <a:r>
              <a:rPr lang="en-US" sz="1400" b="0" i="0" u="none" strike="noStrike" dirty="0">
                <a:solidFill>
                  <a:srgbClr val="374151"/>
                </a:solidFill>
                <a:effectLst/>
              </a:rPr>
              <a:t>Achieve </a:t>
            </a:r>
            <a:r>
              <a:rPr lang="en-US" sz="1400" b="1" i="0" u="none" strike="noStrike" dirty="0">
                <a:solidFill>
                  <a:srgbClr val="374151"/>
                </a:solidFill>
                <a:effectLst/>
              </a:rPr>
              <a:t>25-35% potable water reduction through low-flow, high-efficiency fixtures </a:t>
            </a:r>
            <a:r>
              <a:rPr lang="en-US" sz="1400" b="0" i="0" u="none" strike="noStrike" dirty="0">
                <a:solidFill>
                  <a:srgbClr val="374151"/>
                </a:solidFill>
                <a:effectLst/>
              </a:rPr>
              <a:t>in DDC building projects.</a:t>
            </a:r>
          </a:p>
          <a:p>
            <a:pPr marL="457200" lvl="1" indent="-228600">
              <a:buFont typeface="+mj-lt"/>
              <a:buAutoNum type="arabicPeriod"/>
            </a:pPr>
            <a:r>
              <a:rPr lang="en-US" sz="1400" b="0" i="0" u="none" strike="noStrike" dirty="0">
                <a:solidFill>
                  <a:srgbClr val="374151"/>
                </a:solidFill>
                <a:effectLst/>
              </a:rPr>
              <a:t>Develop </a:t>
            </a:r>
            <a:r>
              <a:rPr lang="en-US" sz="1400" b="1" i="0" u="none" strike="noStrike" dirty="0">
                <a:solidFill>
                  <a:srgbClr val="374151"/>
                </a:solidFill>
                <a:effectLst/>
              </a:rPr>
              <a:t>innovative rainwater management schemes</a:t>
            </a:r>
            <a:r>
              <a:rPr lang="en-US" sz="1400" b="0" i="0" u="none" strike="noStrike" dirty="0">
                <a:solidFill>
                  <a:srgbClr val="374151"/>
                </a:solidFill>
                <a:effectLst/>
              </a:rPr>
              <a:t> to reduce potable water consumption and wastewater flow by nearly 65%.</a:t>
            </a:r>
          </a:p>
          <a:p>
            <a:pPr marL="457200" lvl="1" indent="-228600">
              <a:buFont typeface="+mj-lt"/>
              <a:buAutoNum type="arabicPeriod"/>
            </a:pPr>
            <a:r>
              <a:rPr lang="en-US" sz="1400" i="0" u="none" strike="noStrike" dirty="0">
                <a:solidFill>
                  <a:srgbClr val="374151"/>
                </a:solidFill>
                <a:effectLst/>
              </a:rPr>
              <a:t>Maximize tree planting and vegetation for stormwater absorption and tree health</a:t>
            </a:r>
            <a:r>
              <a:rPr lang="en-US" sz="1400" b="0" i="0" u="none" strike="noStrike" dirty="0">
                <a:solidFill>
                  <a:srgbClr val="374151"/>
                </a:solidFill>
                <a:effectLst/>
              </a:rPr>
              <a:t>.</a:t>
            </a:r>
          </a:p>
          <a:p>
            <a:pPr marL="457200" lvl="1" indent="-228600">
              <a:buFont typeface="+mj-lt"/>
              <a:buAutoNum type="arabicPeriod"/>
            </a:pPr>
            <a:r>
              <a:rPr lang="en-US" sz="1400" b="0" i="0" u="none" strike="noStrike" dirty="0">
                <a:solidFill>
                  <a:srgbClr val="374151"/>
                </a:solidFill>
                <a:effectLst/>
              </a:rPr>
              <a:t>Address the </a:t>
            </a:r>
            <a:r>
              <a:rPr lang="en-US" sz="1400" b="1" i="0" u="none" strike="noStrike" dirty="0">
                <a:solidFill>
                  <a:srgbClr val="374151"/>
                </a:solidFill>
                <a:effectLst/>
              </a:rPr>
              <a:t>2030 population growth</a:t>
            </a:r>
            <a:r>
              <a:rPr lang="en-US" sz="1400" b="0" i="0" u="none" strike="noStrike" dirty="0">
                <a:solidFill>
                  <a:srgbClr val="374151"/>
                </a:solidFill>
                <a:effectLst/>
              </a:rPr>
              <a:t> by conserving water through </a:t>
            </a:r>
            <a:r>
              <a:rPr lang="en-US" sz="1400" b="1" i="0" u="none" strike="noStrike" dirty="0">
                <a:solidFill>
                  <a:srgbClr val="374151"/>
                </a:solidFill>
                <a:effectLst/>
              </a:rPr>
              <a:t>low-flow fixtures and native plant selections in DDC projects.</a:t>
            </a:r>
          </a:p>
          <a:p>
            <a:pPr lvl="3" indent="-228600">
              <a:buFont typeface="+mj-lt"/>
              <a:buAutoNum type="arabicPeriod"/>
            </a:pPr>
            <a:endParaRPr lang="en-US" sz="1200" b="0" i="0" u="none" strike="noStrike" dirty="0">
              <a:solidFill>
                <a:srgbClr val="374151"/>
              </a:solidFill>
              <a:effectLst/>
            </a:endParaRPr>
          </a:p>
          <a:p>
            <a:pPr marL="662940" lvl="2" indent="-342900"/>
            <a:endParaRPr lang="en-US" sz="1400" b="0" i="0" u="none" strike="noStrike" dirty="0">
              <a:solidFill>
                <a:srgbClr val="374151"/>
              </a:solidFill>
              <a:effectLst/>
            </a:endParaRPr>
          </a:p>
          <a:p>
            <a:pPr marL="662940" lvl="2" indent="-342900"/>
            <a:endParaRPr lang="en-US" sz="1400" b="0" i="0" u="none" strike="noStrike" dirty="0">
              <a:solidFill>
                <a:srgbClr val="374151"/>
              </a:solidFill>
              <a:effectLst/>
            </a:endParaRPr>
          </a:p>
          <a:p>
            <a:pPr marL="662940" lvl="2" indent="-342900"/>
            <a:endParaRPr lang="en-US" i="0" u="none" strike="noStrike" dirty="0">
              <a:solidFill>
                <a:srgbClr val="374151"/>
              </a:solidFill>
              <a:effectLst/>
            </a:endParaRPr>
          </a:p>
        </p:txBody>
      </p:sp>
    </p:spTree>
    <p:extLst>
      <p:ext uri="{BB962C8B-B14F-4D97-AF65-F5344CB8AC3E}">
        <p14:creationId xmlns:p14="http://schemas.microsoft.com/office/powerpoint/2010/main" val="9895903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DA681-4D06-7B25-5F42-1A602553650A}"/>
              </a:ext>
            </a:extLst>
          </p:cNvPr>
          <p:cNvSpPr>
            <a:spLocks noGrp="1"/>
          </p:cNvSpPr>
          <p:nvPr>
            <p:ph type="title"/>
          </p:nvPr>
        </p:nvSpPr>
        <p:spPr>
          <a:xfrm>
            <a:off x="1069848" y="502920"/>
            <a:ext cx="10052304" cy="1325563"/>
          </a:xfrm>
        </p:spPr>
        <p:txBody>
          <a:bodyPr/>
          <a:lstStyle/>
          <a:p>
            <a:r>
              <a:rPr lang="en-US" dirty="0">
                <a:latin typeface="Phosphate Solid" panose="02000506050000020004" pitchFamily="2" charset="77"/>
                <a:cs typeface="Phosphate Solid" panose="02000506050000020004" pitchFamily="2" charset="77"/>
              </a:rPr>
              <a:t>2. NYC sustainable design practices (</a:t>
            </a:r>
            <a:r>
              <a:rPr lang="en-US" dirty="0" err="1">
                <a:latin typeface="Phosphate Solid" panose="02000506050000020004" pitchFamily="2" charset="77"/>
                <a:cs typeface="Phosphate Solid" panose="02000506050000020004" pitchFamily="2" charset="77"/>
              </a:rPr>
              <a:t>pt</a:t>
            </a:r>
            <a:r>
              <a:rPr lang="en-US" dirty="0">
                <a:latin typeface="Phosphate Solid" panose="02000506050000020004" pitchFamily="2" charset="77"/>
                <a:cs typeface="Phosphate Solid" panose="02000506050000020004" pitchFamily="2" charset="77"/>
              </a:rPr>
              <a:t> 3)</a:t>
            </a:r>
          </a:p>
        </p:txBody>
      </p:sp>
      <p:sp>
        <p:nvSpPr>
          <p:cNvPr id="3" name="Content Placeholder 2">
            <a:extLst>
              <a:ext uri="{FF2B5EF4-FFF2-40B4-BE49-F238E27FC236}">
                <a16:creationId xmlns:a16="http://schemas.microsoft.com/office/drawing/2014/main" id="{52832A2B-9812-23D9-010A-7655ACEEE30E}"/>
              </a:ext>
            </a:extLst>
          </p:cNvPr>
          <p:cNvSpPr>
            <a:spLocks noGrp="1"/>
          </p:cNvSpPr>
          <p:nvPr>
            <p:ph idx="1"/>
          </p:nvPr>
        </p:nvSpPr>
        <p:spPr>
          <a:xfrm>
            <a:off x="1069848" y="1828483"/>
            <a:ext cx="10052304" cy="4397375"/>
          </a:xfrm>
        </p:spPr>
        <p:txBody>
          <a:bodyPr>
            <a:noAutofit/>
          </a:bodyPr>
          <a:lstStyle/>
          <a:p>
            <a:pPr marL="342900" indent="-342900">
              <a:buFont typeface="+mj-lt"/>
              <a:buAutoNum type="arabicPeriod" startAt="3"/>
            </a:pPr>
            <a:r>
              <a:rPr lang="en-US" sz="1400" b="1" dirty="0">
                <a:solidFill>
                  <a:srgbClr val="C00000"/>
                </a:solidFill>
              </a:rPr>
              <a:t>Materials and resources</a:t>
            </a:r>
            <a:r>
              <a:rPr lang="en-US" sz="1400" b="1" i="0" u="none" strike="noStrike" dirty="0">
                <a:solidFill>
                  <a:srgbClr val="C00000"/>
                </a:solidFill>
                <a:effectLst/>
              </a:rPr>
              <a:t>: climate-disrupting greenhouse gases and other harmful emissions are directly and indirectly generated by raw extraction, production, transport, and disposal of materials across the globe. Impacts felt at the local level include deforestation, water contamination, and soil degradation. </a:t>
            </a:r>
          </a:p>
          <a:p>
            <a:pPr marL="662940" lvl="2" indent="-342900"/>
            <a:r>
              <a:rPr lang="en-US" sz="1200" b="0" i="0" u="none" strike="noStrike" dirty="0">
                <a:solidFill>
                  <a:srgbClr val="374151"/>
                </a:solidFill>
                <a:effectLst/>
              </a:rPr>
              <a:t>DDC’s careful selection and use of materials, such as concrete, fireproofing, insulation, gypsum board, carpets, and a variety of interior finishes and furnishings, can mitigate many adverse environmental effects. Using locally extracted and manufactured products and materials; incorporating materials generated by local salvage operations and recyclers; and creative reusing materials existing on-site can also greatly reduce energy use and harmful emissions associated with transporting construction materials while saving money. </a:t>
            </a:r>
          </a:p>
          <a:p>
            <a:pPr marL="662940" lvl="2" indent="-342900"/>
            <a:r>
              <a:rPr lang="en-US" sz="1200" b="0" i="0" u="none" strike="noStrike" dirty="0">
                <a:solidFill>
                  <a:srgbClr val="374151"/>
                </a:solidFill>
                <a:effectLst/>
              </a:rPr>
              <a:t>Responsible material and waste management also lessens burden on landfills, and DDC projects are required to implement a construction and demolition (C&amp;D) waste- recycling plan as detailed in the specifications and the DDC C&amp;D Waste manual. </a:t>
            </a:r>
          </a:p>
          <a:p>
            <a:pPr marL="662940" lvl="2" indent="-342900"/>
            <a:r>
              <a:rPr lang="en-US" sz="1200" b="0" i="0" u="none" strike="noStrike" dirty="0">
                <a:solidFill>
                  <a:srgbClr val="374151"/>
                </a:solidFill>
                <a:effectLst/>
              </a:rPr>
              <a:t>projects. The materials specified in DDC infrastructure projects are used across 20,000 paved lane miles, or approximately 1.2 billion square feet, guaranteeing that improvements to our specifications yield immediate and far-reaching benefits citywide. </a:t>
            </a:r>
          </a:p>
          <a:p>
            <a:pPr marL="662940" lvl="2" indent="-342900"/>
            <a:r>
              <a:rPr lang="en-US" sz="1200" b="0" i="0" u="none" strike="noStrike" dirty="0">
                <a:solidFill>
                  <a:srgbClr val="374151"/>
                </a:solidFill>
                <a:effectLst/>
              </a:rPr>
              <a:t>DDC is also using more sustainable materials on our roadway reconstruction projects. The materials specified in DDC infrastructure projects are used across 20,000 paved lane miles, or approximately 1.2 billion square feet, guaranteeing that improvements to our specifications yield immediate and far-reaching benefits citywide. </a:t>
            </a:r>
          </a:p>
          <a:p>
            <a:pPr marL="662940" lvl="2" indent="-342900"/>
            <a:endParaRPr lang="en-US" sz="1200" b="0" i="0" u="none" strike="noStrike" dirty="0">
              <a:solidFill>
                <a:srgbClr val="374151"/>
              </a:solidFill>
              <a:effectLst/>
            </a:endParaRPr>
          </a:p>
          <a:p>
            <a:pPr marL="662940" lvl="2" indent="-342900"/>
            <a:endParaRPr lang="en-US" sz="1400" b="0" i="0" u="none" strike="noStrike" dirty="0">
              <a:solidFill>
                <a:srgbClr val="374151"/>
              </a:solidFill>
              <a:effectLst/>
            </a:endParaRPr>
          </a:p>
          <a:p>
            <a:pPr marL="662940" lvl="2" indent="-342900"/>
            <a:endParaRPr lang="en-US" sz="1400" b="0" i="0" u="none" strike="noStrike" dirty="0">
              <a:solidFill>
                <a:srgbClr val="374151"/>
              </a:solidFill>
              <a:effectLst/>
            </a:endParaRPr>
          </a:p>
          <a:p>
            <a:pPr marL="662940" lvl="2" indent="-342900"/>
            <a:endParaRPr lang="en-US" sz="1400" b="0" i="0" u="none" strike="noStrike" dirty="0">
              <a:solidFill>
                <a:srgbClr val="374151"/>
              </a:solidFill>
              <a:effectLst/>
            </a:endParaRPr>
          </a:p>
          <a:p>
            <a:pPr marL="662940" lvl="2" indent="-342900"/>
            <a:endParaRPr lang="en-US" i="0" u="none" strike="noStrike" dirty="0">
              <a:solidFill>
                <a:srgbClr val="374151"/>
              </a:solidFill>
              <a:effectLst/>
            </a:endParaRPr>
          </a:p>
        </p:txBody>
      </p:sp>
    </p:spTree>
    <p:extLst>
      <p:ext uri="{BB962C8B-B14F-4D97-AF65-F5344CB8AC3E}">
        <p14:creationId xmlns:p14="http://schemas.microsoft.com/office/powerpoint/2010/main" val="6297800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DA681-4D06-7B25-5F42-1A602553650A}"/>
              </a:ext>
            </a:extLst>
          </p:cNvPr>
          <p:cNvSpPr>
            <a:spLocks noGrp="1"/>
          </p:cNvSpPr>
          <p:nvPr>
            <p:ph type="title"/>
          </p:nvPr>
        </p:nvSpPr>
        <p:spPr>
          <a:xfrm>
            <a:off x="1069848" y="502920"/>
            <a:ext cx="10052304" cy="1325563"/>
          </a:xfrm>
        </p:spPr>
        <p:txBody>
          <a:bodyPr/>
          <a:lstStyle/>
          <a:p>
            <a:r>
              <a:rPr lang="en-US" dirty="0">
                <a:latin typeface="Phosphate Solid" panose="02000506050000020004" pitchFamily="2" charset="77"/>
                <a:cs typeface="Phosphate Solid" panose="02000506050000020004" pitchFamily="2" charset="77"/>
              </a:rPr>
              <a:t>2. NYC sustainable design practices (</a:t>
            </a:r>
            <a:r>
              <a:rPr lang="en-US" dirty="0" err="1">
                <a:latin typeface="Phosphate Solid" panose="02000506050000020004" pitchFamily="2" charset="77"/>
                <a:cs typeface="Phosphate Solid" panose="02000506050000020004" pitchFamily="2" charset="77"/>
              </a:rPr>
              <a:t>pt</a:t>
            </a:r>
            <a:r>
              <a:rPr lang="en-US" dirty="0">
                <a:latin typeface="Phosphate Solid" panose="02000506050000020004" pitchFamily="2" charset="77"/>
                <a:cs typeface="Phosphate Solid" panose="02000506050000020004" pitchFamily="2" charset="77"/>
              </a:rPr>
              <a:t> 4)</a:t>
            </a:r>
          </a:p>
        </p:txBody>
      </p:sp>
      <p:sp>
        <p:nvSpPr>
          <p:cNvPr id="3" name="Content Placeholder 2">
            <a:extLst>
              <a:ext uri="{FF2B5EF4-FFF2-40B4-BE49-F238E27FC236}">
                <a16:creationId xmlns:a16="http://schemas.microsoft.com/office/drawing/2014/main" id="{52832A2B-9812-23D9-010A-7655ACEEE30E}"/>
              </a:ext>
            </a:extLst>
          </p:cNvPr>
          <p:cNvSpPr>
            <a:spLocks noGrp="1"/>
          </p:cNvSpPr>
          <p:nvPr>
            <p:ph idx="1"/>
          </p:nvPr>
        </p:nvSpPr>
        <p:spPr>
          <a:xfrm>
            <a:off x="1069848" y="1828483"/>
            <a:ext cx="10052304" cy="4397375"/>
          </a:xfrm>
        </p:spPr>
        <p:txBody>
          <a:bodyPr>
            <a:noAutofit/>
          </a:bodyPr>
          <a:lstStyle/>
          <a:p>
            <a:pPr marL="342900" indent="-342900">
              <a:buFont typeface="+mj-lt"/>
              <a:buAutoNum type="arabicPeriod" startAt="4"/>
            </a:pPr>
            <a:r>
              <a:rPr lang="en-US" sz="1400" b="1" dirty="0">
                <a:solidFill>
                  <a:srgbClr val="C00000"/>
                </a:solidFill>
              </a:rPr>
              <a:t>Healthy Interiors: healthy interior spaces can improve worker productivity, increase children's learning ability, and contribute to occupant health and well-being. </a:t>
            </a:r>
          </a:p>
          <a:p>
            <a:pPr marL="662940" lvl="2" indent="-342900"/>
            <a:r>
              <a:rPr lang="en-US" sz="1200" b="0" dirty="0">
                <a:solidFill>
                  <a:srgbClr val="374151"/>
                </a:solidFill>
              </a:rPr>
              <a:t>M</a:t>
            </a:r>
            <a:r>
              <a:rPr lang="en-US" sz="1200" b="0" i="0" u="none" strike="noStrike" dirty="0">
                <a:solidFill>
                  <a:srgbClr val="374151"/>
                </a:solidFill>
                <a:effectLst/>
              </a:rPr>
              <a:t>aterials can be carefully chosen for their extremely low potential to expose occupants to harmful toxins. At ACS, located in a congested Manhattan neighborhood, DDC located the air-intake units on the roof rather than at street level, minimizing the possibility of automobile exhaust and other pollutants entering the building. </a:t>
            </a:r>
          </a:p>
          <a:p>
            <a:pPr marL="662940" lvl="2" indent="-342900"/>
            <a:r>
              <a:rPr lang="en-US" sz="1200" b="0" i="0" u="none" strike="noStrike" dirty="0">
                <a:solidFill>
                  <a:srgbClr val="374151"/>
                </a:solidFill>
                <a:effectLst/>
              </a:rPr>
              <a:t>These DCC pilot projects led to the development of a complete set of standard specifications for low-toxicity building materials covering a range of products from adhesives to polyurethanes and varnishes. </a:t>
            </a:r>
          </a:p>
          <a:p>
            <a:pPr marL="662940" lvl="2" indent="-342900"/>
            <a:r>
              <a:rPr lang="en-US" sz="1200" b="0" i="0" u="none" strike="noStrike" dirty="0">
                <a:solidFill>
                  <a:srgbClr val="374151"/>
                </a:solidFill>
                <a:effectLst/>
              </a:rPr>
              <a:t>Most projects are also required to ensure that composite woods contain no urea-formaldehyde, and to certify that building air-delivery systems have been protected from dust </a:t>
            </a:r>
          </a:p>
          <a:p>
            <a:pPr marL="662940" lvl="2" indent="-342900"/>
            <a:endParaRPr lang="en-US" sz="1200" b="0" i="0" u="none" strike="noStrike" dirty="0">
              <a:solidFill>
                <a:srgbClr val="374151"/>
              </a:solidFill>
              <a:effectLst/>
            </a:endParaRPr>
          </a:p>
          <a:p>
            <a:pPr marL="662940" lvl="2" indent="-342900"/>
            <a:endParaRPr lang="en-US" sz="1200" b="0" i="0" u="none" strike="noStrike" dirty="0">
              <a:solidFill>
                <a:srgbClr val="374151"/>
              </a:solidFill>
              <a:effectLst/>
            </a:endParaRPr>
          </a:p>
          <a:p>
            <a:pPr marL="662940" lvl="2" indent="-342900"/>
            <a:endParaRPr lang="en-US" sz="1400" b="0" i="0" u="none" strike="noStrike" dirty="0">
              <a:solidFill>
                <a:srgbClr val="374151"/>
              </a:solidFill>
              <a:effectLst/>
            </a:endParaRPr>
          </a:p>
          <a:p>
            <a:pPr marL="662940" lvl="2" indent="-342900"/>
            <a:endParaRPr lang="en-US" sz="1400" b="0" i="0" u="none" strike="noStrike" dirty="0">
              <a:solidFill>
                <a:srgbClr val="374151"/>
              </a:solidFill>
              <a:effectLst/>
            </a:endParaRPr>
          </a:p>
          <a:p>
            <a:pPr marL="662940" lvl="2" indent="-342900"/>
            <a:endParaRPr lang="en-US" sz="1400" b="0" i="0" u="none" strike="noStrike" dirty="0">
              <a:solidFill>
                <a:srgbClr val="374151"/>
              </a:solidFill>
              <a:effectLst/>
            </a:endParaRPr>
          </a:p>
          <a:p>
            <a:pPr marL="662940" lvl="2" indent="-342900"/>
            <a:endParaRPr lang="en-US" i="0" u="none" strike="noStrike" dirty="0">
              <a:solidFill>
                <a:srgbClr val="374151"/>
              </a:solidFill>
              <a:effectLst/>
            </a:endParaRPr>
          </a:p>
        </p:txBody>
      </p:sp>
    </p:spTree>
    <p:extLst>
      <p:ext uri="{BB962C8B-B14F-4D97-AF65-F5344CB8AC3E}">
        <p14:creationId xmlns:p14="http://schemas.microsoft.com/office/powerpoint/2010/main" val="30441866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DA681-4D06-7B25-5F42-1A602553650A}"/>
              </a:ext>
            </a:extLst>
          </p:cNvPr>
          <p:cNvSpPr>
            <a:spLocks noGrp="1"/>
          </p:cNvSpPr>
          <p:nvPr>
            <p:ph type="title"/>
          </p:nvPr>
        </p:nvSpPr>
        <p:spPr>
          <a:xfrm>
            <a:off x="1069848" y="502920"/>
            <a:ext cx="10052304" cy="1325563"/>
          </a:xfrm>
        </p:spPr>
        <p:txBody>
          <a:bodyPr/>
          <a:lstStyle/>
          <a:p>
            <a:r>
              <a:rPr lang="en-US" dirty="0">
                <a:latin typeface="Phosphate Solid" panose="02000506050000020004" pitchFamily="2" charset="77"/>
                <a:cs typeface="Phosphate Solid" panose="02000506050000020004" pitchFamily="2" charset="77"/>
              </a:rPr>
              <a:t>3. NYC sustainability policies</a:t>
            </a:r>
          </a:p>
        </p:txBody>
      </p:sp>
      <p:sp>
        <p:nvSpPr>
          <p:cNvPr id="5" name="Content Placeholder 4">
            <a:extLst>
              <a:ext uri="{FF2B5EF4-FFF2-40B4-BE49-F238E27FC236}">
                <a16:creationId xmlns:a16="http://schemas.microsoft.com/office/drawing/2014/main" id="{E2A49B05-78BD-669A-A46D-AEC1E3EBF02C}"/>
              </a:ext>
            </a:extLst>
          </p:cNvPr>
          <p:cNvSpPr>
            <a:spLocks noGrp="1"/>
          </p:cNvSpPr>
          <p:nvPr>
            <p:ph idx="1"/>
          </p:nvPr>
        </p:nvSpPr>
        <p:spPr/>
        <p:txBody>
          <a:bodyPr>
            <a:normAutofit fontScale="62500" lnSpcReduction="20000"/>
          </a:bodyPr>
          <a:lstStyle/>
          <a:p>
            <a:r>
              <a:rPr lang="en-US" b="1" dirty="0"/>
              <a:t>Greenhouse Gas Emissions Reduction:</a:t>
            </a:r>
            <a:r>
              <a:rPr lang="en-US" dirty="0"/>
              <a:t> NYC has set a target of reducing greenhouse gas emissions by 80% by 2050. This target is in line with the global Paris Agreement goal of limiting global temperature rise to 1.5 degrees Celsius.</a:t>
            </a:r>
          </a:p>
          <a:p>
            <a:r>
              <a:rPr lang="en-US" b="1" dirty="0"/>
              <a:t>Building Efficiency: </a:t>
            </a:r>
            <a:r>
              <a:rPr lang="en-US" dirty="0"/>
              <a:t>The vast majority of NYC’s greenhouse gas emissions come from buildings. In 2019, NYC passed the Climate Mobilization Act, a landmark set of laws that limit emissions from new and existing </a:t>
            </a:r>
            <a:r>
              <a:rPr lang="en-US" b="1" dirty="0">
                <a:solidFill>
                  <a:srgbClr val="C00000"/>
                </a:solidFill>
              </a:rPr>
              <a:t>buildings over 25,000 square feet (Local Law 97) </a:t>
            </a:r>
            <a:r>
              <a:rPr lang="en-US" dirty="0"/>
              <a:t>and require solar and green roofs for new building construction (Local Laws 92 and 94). These laws will </a:t>
            </a:r>
            <a:r>
              <a:rPr lang="en-US" b="1" dirty="0">
                <a:solidFill>
                  <a:srgbClr val="C00000"/>
                </a:solidFill>
              </a:rPr>
              <a:t>reduce emissions from the city’s largest buildings by 40% by 2030 and 80% by 2050</a:t>
            </a:r>
            <a:r>
              <a:rPr lang="en-US" dirty="0"/>
              <a:t>.</a:t>
            </a:r>
          </a:p>
          <a:p>
            <a:r>
              <a:rPr lang="en-US" b="1" dirty="0"/>
              <a:t>Clean Energy: </a:t>
            </a:r>
            <a:r>
              <a:rPr lang="en-US" dirty="0"/>
              <a:t>The administration plans to convert government operations to 100% clean electricity.</a:t>
            </a:r>
          </a:p>
          <a:p>
            <a:r>
              <a:rPr lang="en-US" b="1" dirty="0"/>
              <a:t>Transportation</a:t>
            </a:r>
            <a:r>
              <a:rPr lang="en-US" dirty="0"/>
              <a:t>: The city is working on reducing emissions from transportation. There are initiatives to prioritize public transit, walking, and biking, ensure every New Yorker can access a bike or scooter, and help New Yorkers who must drive to drive electric.</a:t>
            </a:r>
          </a:p>
          <a:p>
            <a:r>
              <a:rPr lang="en-US" b="1" dirty="0"/>
              <a:t>Waste Management: </a:t>
            </a:r>
            <a:r>
              <a:rPr lang="en-US" dirty="0"/>
              <a:t>The city is also focusing on reducing emissions from waste.</a:t>
            </a:r>
          </a:p>
          <a:p>
            <a:r>
              <a:rPr lang="en-US" b="1" dirty="0"/>
              <a:t>NYC’s Green New Deal: </a:t>
            </a:r>
            <a:r>
              <a:rPr lang="en-US" dirty="0"/>
              <a:t>This plan includes $14 billion in new and committed investments, legislation, and concrete action at the City level that will ensure a nearly 30 percent additional reduction in emissions by 2030.</a:t>
            </a:r>
          </a:p>
          <a:p>
            <a:endParaRPr lang="en-US" dirty="0"/>
          </a:p>
        </p:txBody>
      </p:sp>
    </p:spTree>
    <p:extLst>
      <p:ext uri="{BB962C8B-B14F-4D97-AF65-F5344CB8AC3E}">
        <p14:creationId xmlns:p14="http://schemas.microsoft.com/office/powerpoint/2010/main" val="10613325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DA681-4D06-7B25-5F42-1A602553650A}"/>
              </a:ext>
            </a:extLst>
          </p:cNvPr>
          <p:cNvSpPr>
            <a:spLocks noGrp="1"/>
          </p:cNvSpPr>
          <p:nvPr>
            <p:ph type="title"/>
          </p:nvPr>
        </p:nvSpPr>
        <p:spPr>
          <a:xfrm>
            <a:off x="1069848" y="502920"/>
            <a:ext cx="10052304" cy="1325563"/>
          </a:xfrm>
        </p:spPr>
        <p:txBody>
          <a:bodyPr/>
          <a:lstStyle/>
          <a:p>
            <a:r>
              <a:rPr lang="en-US" dirty="0">
                <a:latin typeface="Phosphate Solid" panose="02000506050000020004" pitchFamily="2" charset="77"/>
                <a:cs typeface="Phosphate Solid" panose="02000506050000020004" pitchFamily="2" charset="77"/>
              </a:rPr>
              <a:t>4. NYC most sustainable buildings</a:t>
            </a:r>
          </a:p>
        </p:txBody>
      </p:sp>
      <p:sp>
        <p:nvSpPr>
          <p:cNvPr id="5" name="Content Placeholder 4">
            <a:extLst>
              <a:ext uri="{FF2B5EF4-FFF2-40B4-BE49-F238E27FC236}">
                <a16:creationId xmlns:a16="http://schemas.microsoft.com/office/drawing/2014/main" id="{E2A49B05-78BD-669A-A46D-AEC1E3EBF02C}"/>
              </a:ext>
            </a:extLst>
          </p:cNvPr>
          <p:cNvSpPr>
            <a:spLocks noGrp="1"/>
          </p:cNvSpPr>
          <p:nvPr>
            <p:ph idx="1"/>
          </p:nvPr>
        </p:nvSpPr>
        <p:spPr/>
        <p:txBody>
          <a:bodyPr numCol="2" spcCol="274320">
            <a:normAutofit fontScale="62500" lnSpcReduction="20000"/>
          </a:bodyPr>
          <a:lstStyle/>
          <a:p>
            <a:pPr algn="l">
              <a:buFont typeface="+mj-lt"/>
              <a:buAutoNum type="arabicPeriod"/>
            </a:pPr>
            <a:r>
              <a:rPr lang="en-US" b="1" i="0" dirty="0">
                <a:solidFill>
                  <a:schemeClr val="tx1"/>
                </a:solidFill>
                <a:effectLst/>
              </a:rPr>
              <a:t>The Greenwich Lane</a:t>
            </a:r>
          </a:p>
          <a:p>
            <a:pPr marL="514350" lvl="1" indent="-285750">
              <a:buFont typeface="Arial" panose="020B0604020202020204" pitchFamily="34" charset="0"/>
              <a:buChar char="•"/>
            </a:pPr>
            <a:r>
              <a:rPr lang="en-US" i="0" dirty="0">
                <a:solidFill>
                  <a:schemeClr val="tx1"/>
                </a:solidFill>
                <a:effectLst/>
              </a:rPr>
              <a:t>LEED Gold Certified</a:t>
            </a:r>
          </a:p>
          <a:p>
            <a:pPr marL="514350" lvl="1" indent="-285750">
              <a:buFont typeface="Arial" panose="020B0604020202020204" pitchFamily="34" charset="0"/>
              <a:buChar char="•"/>
            </a:pPr>
            <a:r>
              <a:rPr lang="en-US" i="0" dirty="0">
                <a:solidFill>
                  <a:schemeClr val="tx1"/>
                </a:solidFill>
                <a:effectLst/>
              </a:rPr>
              <a:t>Uses efficient plumbing fixtures</a:t>
            </a:r>
          </a:p>
          <a:p>
            <a:pPr marL="514350" lvl="1" indent="-285750">
              <a:buFont typeface="Arial" panose="020B0604020202020204" pitchFamily="34" charset="0"/>
              <a:buChar char="•"/>
            </a:pPr>
            <a:r>
              <a:rPr lang="en-US" i="0" dirty="0">
                <a:solidFill>
                  <a:schemeClr val="tx1"/>
                </a:solidFill>
                <a:effectLst/>
              </a:rPr>
              <a:t>Employs a stormwater collection process</a:t>
            </a:r>
          </a:p>
          <a:p>
            <a:pPr marL="514350" lvl="1" indent="-285750">
              <a:buFont typeface="Arial" panose="020B0604020202020204" pitchFamily="34" charset="0"/>
              <a:buChar char="•"/>
            </a:pPr>
            <a:r>
              <a:rPr lang="en-US" i="0" dirty="0">
                <a:solidFill>
                  <a:schemeClr val="tx1"/>
                </a:solidFill>
                <a:effectLst/>
              </a:rPr>
              <a:t>Uses eco-friendly materials including recycled content, local materials, low-emitting adhesives, paints, substrates, and flooring</a:t>
            </a:r>
          </a:p>
          <a:p>
            <a:pPr marL="514350" lvl="1" indent="-285750">
              <a:buFont typeface="Arial" panose="020B0604020202020204" pitchFamily="34" charset="0"/>
              <a:buChar char="•"/>
            </a:pPr>
            <a:r>
              <a:rPr lang="en-US" i="0" dirty="0">
                <a:solidFill>
                  <a:schemeClr val="tx1"/>
                </a:solidFill>
                <a:effectLst/>
              </a:rPr>
              <a:t>Uses high-efficiency LED lighting fixtures</a:t>
            </a:r>
          </a:p>
          <a:p>
            <a:pPr algn="l">
              <a:buFont typeface="+mj-lt"/>
              <a:buAutoNum type="arabicPeriod"/>
            </a:pPr>
            <a:r>
              <a:rPr lang="en-US" b="1" i="0" dirty="0">
                <a:solidFill>
                  <a:schemeClr val="tx1"/>
                </a:solidFill>
                <a:effectLst/>
              </a:rPr>
              <a:t>Hearst Tower</a:t>
            </a:r>
          </a:p>
          <a:p>
            <a:pPr marL="514350" lvl="1" indent="-285750">
              <a:buFont typeface="Arial" panose="020B0604020202020204" pitchFamily="34" charset="0"/>
              <a:buChar char="•"/>
            </a:pPr>
            <a:r>
              <a:rPr lang="en-US" i="0" dirty="0">
                <a:solidFill>
                  <a:schemeClr val="tx1"/>
                </a:solidFill>
                <a:effectLst/>
              </a:rPr>
              <a:t>The first building in NYC to receive Gold LEED rating for core, shell, and interiors</a:t>
            </a:r>
          </a:p>
          <a:p>
            <a:pPr marL="514350" lvl="1" indent="-285750">
              <a:buFont typeface="Arial" panose="020B0604020202020204" pitchFamily="34" charset="0"/>
              <a:buChar char="•"/>
            </a:pPr>
            <a:r>
              <a:rPr lang="en-US" i="0" dirty="0">
                <a:solidFill>
                  <a:schemeClr val="tx1"/>
                </a:solidFill>
                <a:effectLst/>
              </a:rPr>
              <a:t>Reduced energy consumption by more than 40%</a:t>
            </a:r>
          </a:p>
          <a:p>
            <a:pPr marL="514350" lvl="1" indent="-285750">
              <a:buFont typeface="Arial" panose="020B0604020202020204" pitchFamily="34" charset="0"/>
              <a:buChar char="•"/>
            </a:pPr>
            <a:r>
              <a:rPr lang="en-US" i="0" dirty="0">
                <a:solidFill>
                  <a:schemeClr val="tx1"/>
                </a:solidFill>
                <a:effectLst/>
              </a:rPr>
              <a:t>Composts 100% of its wet food waste</a:t>
            </a:r>
          </a:p>
          <a:p>
            <a:pPr marL="514350" lvl="1" indent="-285750">
              <a:buFont typeface="Arial" panose="020B0604020202020204" pitchFamily="34" charset="0"/>
              <a:buChar char="•"/>
            </a:pPr>
            <a:r>
              <a:rPr lang="en-US" i="0" dirty="0">
                <a:solidFill>
                  <a:schemeClr val="tx1"/>
                </a:solidFill>
                <a:effectLst/>
              </a:rPr>
              <a:t>Reduced total waste to the landfill by more than 80%</a:t>
            </a:r>
          </a:p>
          <a:p>
            <a:pPr marL="514350" lvl="1" indent="-285750">
              <a:buFont typeface="Arial" panose="020B0604020202020204" pitchFamily="34" charset="0"/>
              <a:buChar char="•"/>
            </a:pPr>
            <a:r>
              <a:rPr lang="en-US" i="0" dirty="0">
                <a:solidFill>
                  <a:schemeClr val="tx1"/>
                </a:solidFill>
                <a:effectLst/>
              </a:rPr>
              <a:t>Lowered water usage by almost a third</a:t>
            </a:r>
          </a:p>
          <a:p>
            <a:pPr algn="l">
              <a:buFont typeface="+mj-lt"/>
              <a:buAutoNum type="arabicPeriod"/>
            </a:pPr>
            <a:r>
              <a:rPr lang="en-US" b="1" i="0" dirty="0">
                <a:solidFill>
                  <a:schemeClr val="tx1"/>
                </a:solidFill>
                <a:effectLst/>
              </a:rPr>
              <a:t>One World Trade Center</a:t>
            </a:r>
          </a:p>
          <a:p>
            <a:pPr marL="514350" lvl="1" indent="-285750">
              <a:buFont typeface="Arial" panose="020B0604020202020204" pitchFamily="34" charset="0"/>
              <a:buChar char="•"/>
            </a:pPr>
            <a:r>
              <a:rPr lang="en-US" i="0" dirty="0">
                <a:solidFill>
                  <a:schemeClr val="tx1"/>
                </a:solidFill>
                <a:effectLst/>
              </a:rPr>
              <a:t>LEED Gold Certified</a:t>
            </a:r>
          </a:p>
          <a:p>
            <a:pPr marL="514350" lvl="1" indent="-285750">
              <a:buFont typeface="Arial" panose="020B0604020202020204" pitchFamily="34" charset="0"/>
              <a:buChar char="•"/>
            </a:pPr>
            <a:r>
              <a:rPr lang="en-US" i="0" dirty="0">
                <a:solidFill>
                  <a:schemeClr val="tx1"/>
                </a:solidFill>
                <a:effectLst/>
              </a:rPr>
              <a:t>Uses an insulated spandrel, allowing natural light into more than 90% of the office areas</a:t>
            </a:r>
          </a:p>
          <a:p>
            <a:pPr marL="514350" lvl="1" indent="-285750">
              <a:buFont typeface="Arial" panose="020B0604020202020204" pitchFamily="34" charset="0"/>
              <a:buChar char="•"/>
            </a:pPr>
            <a:r>
              <a:rPr lang="en-US" i="0" dirty="0">
                <a:solidFill>
                  <a:schemeClr val="tx1"/>
                </a:solidFill>
                <a:effectLst/>
              </a:rPr>
              <a:t>Designed with a low-E glass coating that minimized heat gain</a:t>
            </a:r>
          </a:p>
          <a:p>
            <a:pPr algn="l">
              <a:buFont typeface="+mj-lt"/>
              <a:buAutoNum type="arabicPeriod"/>
            </a:pPr>
            <a:r>
              <a:rPr lang="en-US" b="1" i="0" dirty="0">
                <a:solidFill>
                  <a:schemeClr val="tx1"/>
                </a:solidFill>
                <a:effectLst/>
              </a:rPr>
              <a:t>Perch Harlem</a:t>
            </a:r>
          </a:p>
          <a:p>
            <a:pPr marL="514350" lvl="1" indent="-285750">
              <a:buFont typeface="Arial" panose="020B0604020202020204" pitchFamily="34" charset="0"/>
              <a:buChar char="•"/>
            </a:pPr>
            <a:r>
              <a:rPr lang="en-US" i="0" dirty="0">
                <a:solidFill>
                  <a:schemeClr val="tx1"/>
                </a:solidFill>
                <a:effectLst/>
              </a:rPr>
              <a:t>Manhattan’s first passive house development</a:t>
            </a:r>
          </a:p>
          <a:p>
            <a:pPr marL="514350" lvl="1" indent="-285750">
              <a:buFont typeface="Arial" panose="020B0604020202020204" pitchFamily="34" charset="0"/>
              <a:buChar char="•"/>
            </a:pPr>
            <a:r>
              <a:rPr lang="en-US" i="0" dirty="0">
                <a:solidFill>
                  <a:schemeClr val="tx1"/>
                </a:solidFill>
                <a:effectLst/>
              </a:rPr>
              <a:t>Consumes 80% less energy than a building of a similar size</a:t>
            </a:r>
          </a:p>
          <a:p>
            <a:pPr marL="514350" lvl="1" indent="-285750">
              <a:buFont typeface="Arial" panose="020B0604020202020204" pitchFamily="34" charset="0"/>
              <a:buChar char="•"/>
            </a:pPr>
            <a:r>
              <a:rPr lang="en-US" i="0" dirty="0">
                <a:solidFill>
                  <a:schemeClr val="tx1"/>
                </a:solidFill>
                <a:effectLst/>
              </a:rPr>
              <a:t>Uses heavily insulated walls and triple-pane windows</a:t>
            </a:r>
          </a:p>
          <a:p>
            <a:pPr marL="514350" lvl="1" indent="-285750">
              <a:buFont typeface="Arial" panose="020B0604020202020204" pitchFamily="34" charset="0"/>
              <a:buChar char="•"/>
            </a:pPr>
            <a:r>
              <a:rPr lang="en-US" i="0" dirty="0">
                <a:solidFill>
                  <a:schemeClr val="tx1"/>
                </a:solidFill>
                <a:effectLst/>
              </a:rPr>
              <a:t>Equipped with appliances that are Energy Star certified</a:t>
            </a:r>
          </a:p>
          <a:p>
            <a:pPr algn="l">
              <a:buFont typeface="+mj-lt"/>
              <a:buAutoNum type="arabicPeriod"/>
            </a:pPr>
            <a:endParaRPr lang="en-US" b="1" i="0" dirty="0">
              <a:solidFill>
                <a:schemeClr val="tx1"/>
              </a:solidFill>
              <a:effectLst/>
            </a:endParaRPr>
          </a:p>
        </p:txBody>
      </p:sp>
    </p:spTree>
    <p:extLst>
      <p:ext uri="{BB962C8B-B14F-4D97-AF65-F5344CB8AC3E}">
        <p14:creationId xmlns:p14="http://schemas.microsoft.com/office/powerpoint/2010/main" val="38806538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83" name="Rectangle 7182">
            <a:extLst>
              <a:ext uri="{FF2B5EF4-FFF2-40B4-BE49-F238E27FC236}">
                <a16:creationId xmlns:a16="http://schemas.microsoft.com/office/drawing/2014/main" id="{B96FC576-AE30-4C09-A12C-0582F2A6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4" name="Picture 6" descr="Norman Foster and the Story of Hearst Tower - The History of T&amp;C's Home in  New York City">
            <a:extLst>
              <a:ext uri="{FF2B5EF4-FFF2-40B4-BE49-F238E27FC236}">
                <a16:creationId xmlns:a16="http://schemas.microsoft.com/office/drawing/2014/main" id="{FD9B7148-EA4A-E535-2784-262A39D721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163" r="2" b="13616"/>
          <a:stretch/>
        </p:blipFill>
        <p:spPr bwMode="auto">
          <a:xfrm>
            <a:off x="1524" y="3429000"/>
            <a:ext cx="6099048" cy="342899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One World Trade Center, Tickets and Tour | TicketLens">
            <a:extLst>
              <a:ext uri="{FF2B5EF4-FFF2-40B4-BE49-F238E27FC236}">
                <a16:creationId xmlns:a16="http://schemas.microsoft.com/office/drawing/2014/main" id="{CC928277-1634-6B92-13EC-BCF9EE908BE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5" r="2" b="3"/>
          <a:stretch/>
        </p:blipFill>
        <p:spPr bwMode="auto">
          <a:xfrm>
            <a:off x="6092952" y="10"/>
            <a:ext cx="6099048" cy="342899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Building Tour: The Greenwich Lane — FIELD CONDITION">
            <a:extLst>
              <a:ext uri="{FF2B5EF4-FFF2-40B4-BE49-F238E27FC236}">
                <a16:creationId xmlns:a16="http://schemas.microsoft.com/office/drawing/2014/main" id="{AA04D166-9CCA-E933-C890-C4D54291BE7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1367" r="2" b="2"/>
          <a:stretch/>
        </p:blipFill>
        <p:spPr bwMode="auto">
          <a:xfrm>
            <a:off x="1524" y="0"/>
            <a:ext cx="609904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Perch - Harlem — Me &amp; General Design">
            <a:extLst>
              <a:ext uri="{FF2B5EF4-FFF2-40B4-BE49-F238E27FC236}">
                <a16:creationId xmlns:a16="http://schemas.microsoft.com/office/drawing/2014/main" id="{73478004-16C9-B215-7A18-3AC3687A39A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3127" r="2" b="653"/>
          <a:stretch/>
        </p:blipFill>
        <p:spPr bwMode="auto">
          <a:xfrm>
            <a:off x="6092952" y="3429000"/>
            <a:ext cx="6099048"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C180785-84F9-E634-6252-E5AB97891931}"/>
              </a:ext>
            </a:extLst>
          </p:cNvPr>
          <p:cNvSpPr txBox="1"/>
          <p:nvPr/>
        </p:nvSpPr>
        <p:spPr>
          <a:xfrm>
            <a:off x="1664043" y="2966038"/>
            <a:ext cx="2766391" cy="369332"/>
          </a:xfrm>
          <a:prstGeom prst="rect">
            <a:avLst/>
          </a:prstGeom>
          <a:noFill/>
        </p:spPr>
        <p:txBody>
          <a:bodyPr wrap="square">
            <a:spAutoFit/>
          </a:bodyPr>
          <a:lstStyle/>
          <a:p>
            <a:pPr algn="l">
              <a:buFont typeface="+mj-lt"/>
              <a:buAutoNum type="arabicPeriod"/>
            </a:pPr>
            <a:r>
              <a:rPr lang="en-US" b="1" i="0" dirty="0">
                <a:solidFill>
                  <a:schemeClr val="bg1"/>
                </a:solidFill>
                <a:effectLst/>
              </a:rPr>
              <a:t>The Greenwich Lane</a:t>
            </a:r>
          </a:p>
        </p:txBody>
      </p:sp>
      <p:sp>
        <p:nvSpPr>
          <p:cNvPr id="7" name="TextBox 6">
            <a:extLst>
              <a:ext uri="{FF2B5EF4-FFF2-40B4-BE49-F238E27FC236}">
                <a16:creationId xmlns:a16="http://schemas.microsoft.com/office/drawing/2014/main" id="{30F12A9A-CAE9-1150-4921-B3EEBB0722B4}"/>
              </a:ext>
            </a:extLst>
          </p:cNvPr>
          <p:cNvSpPr txBox="1"/>
          <p:nvPr/>
        </p:nvSpPr>
        <p:spPr>
          <a:xfrm>
            <a:off x="1863239" y="6395028"/>
            <a:ext cx="2367998" cy="369332"/>
          </a:xfrm>
          <a:prstGeom prst="rect">
            <a:avLst/>
          </a:prstGeom>
          <a:noFill/>
        </p:spPr>
        <p:txBody>
          <a:bodyPr wrap="square">
            <a:spAutoFit/>
          </a:bodyPr>
          <a:lstStyle/>
          <a:p>
            <a:pPr marL="342900" indent="-342900" algn="l">
              <a:buFont typeface="+mj-lt"/>
              <a:buAutoNum type="arabicPeriod" startAt="2"/>
            </a:pPr>
            <a:r>
              <a:rPr lang="en-US" b="1" i="0" dirty="0">
                <a:solidFill>
                  <a:schemeClr val="bg1"/>
                </a:solidFill>
                <a:effectLst/>
              </a:rPr>
              <a:t>Hearst Tower</a:t>
            </a:r>
          </a:p>
        </p:txBody>
      </p:sp>
      <p:sp>
        <p:nvSpPr>
          <p:cNvPr id="8" name="TextBox 7">
            <a:extLst>
              <a:ext uri="{FF2B5EF4-FFF2-40B4-BE49-F238E27FC236}">
                <a16:creationId xmlns:a16="http://schemas.microsoft.com/office/drawing/2014/main" id="{C7944389-F06B-D185-6B12-366DB3B5A9E7}"/>
              </a:ext>
            </a:extLst>
          </p:cNvPr>
          <p:cNvSpPr txBox="1"/>
          <p:nvPr/>
        </p:nvSpPr>
        <p:spPr>
          <a:xfrm>
            <a:off x="8018079" y="2966038"/>
            <a:ext cx="3335771" cy="369332"/>
          </a:xfrm>
          <a:prstGeom prst="rect">
            <a:avLst/>
          </a:prstGeom>
          <a:noFill/>
        </p:spPr>
        <p:txBody>
          <a:bodyPr wrap="square">
            <a:spAutoFit/>
          </a:bodyPr>
          <a:lstStyle/>
          <a:p>
            <a:pPr algn="l"/>
            <a:r>
              <a:rPr lang="en-US" b="1" i="0" dirty="0">
                <a:solidFill>
                  <a:schemeClr val="bg1"/>
                </a:solidFill>
                <a:effectLst/>
              </a:rPr>
              <a:t>3. One World Trade Center</a:t>
            </a:r>
          </a:p>
        </p:txBody>
      </p:sp>
      <p:sp>
        <p:nvSpPr>
          <p:cNvPr id="10" name="TextBox 9">
            <a:extLst>
              <a:ext uri="{FF2B5EF4-FFF2-40B4-BE49-F238E27FC236}">
                <a16:creationId xmlns:a16="http://schemas.microsoft.com/office/drawing/2014/main" id="{22432E3C-8EAF-BC1D-FFFE-7AE237ACA8B1}"/>
              </a:ext>
            </a:extLst>
          </p:cNvPr>
          <p:cNvSpPr txBox="1"/>
          <p:nvPr/>
        </p:nvSpPr>
        <p:spPr>
          <a:xfrm>
            <a:off x="8675899" y="6395028"/>
            <a:ext cx="2020129" cy="369332"/>
          </a:xfrm>
          <a:prstGeom prst="rect">
            <a:avLst/>
          </a:prstGeom>
          <a:noFill/>
        </p:spPr>
        <p:txBody>
          <a:bodyPr wrap="square">
            <a:spAutoFit/>
          </a:bodyPr>
          <a:lstStyle/>
          <a:p>
            <a:pPr algn="l"/>
            <a:r>
              <a:rPr lang="en-US" b="1" i="0" dirty="0">
                <a:solidFill>
                  <a:schemeClr val="bg1"/>
                </a:solidFill>
                <a:effectLst/>
              </a:rPr>
              <a:t>4. Perch Harlem</a:t>
            </a:r>
          </a:p>
        </p:txBody>
      </p:sp>
    </p:spTree>
    <p:extLst>
      <p:ext uri="{BB962C8B-B14F-4D97-AF65-F5344CB8AC3E}">
        <p14:creationId xmlns:p14="http://schemas.microsoft.com/office/powerpoint/2010/main" val="30442953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ED61A-B78E-D99B-47CD-A109A0B3513E}"/>
              </a:ext>
            </a:extLst>
          </p:cNvPr>
          <p:cNvSpPr>
            <a:spLocks noGrp="1"/>
          </p:cNvSpPr>
          <p:nvPr>
            <p:ph type="title"/>
          </p:nvPr>
        </p:nvSpPr>
        <p:spPr/>
        <p:txBody>
          <a:bodyPr/>
          <a:lstStyle/>
          <a:p>
            <a:r>
              <a:rPr lang="en-US" dirty="0"/>
              <a:t>5. PRACTICE EXERCISE – GOAL 1</a:t>
            </a:r>
          </a:p>
        </p:txBody>
      </p:sp>
      <p:sp>
        <p:nvSpPr>
          <p:cNvPr id="3" name="Content Placeholder 2">
            <a:extLst>
              <a:ext uri="{FF2B5EF4-FFF2-40B4-BE49-F238E27FC236}">
                <a16:creationId xmlns:a16="http://schemas.microsoft.com/office/drawing/2014/main" id="{A07929B6-B8CD-B28D-3170-0F2A8EF73C69}"/>
              </a:ext>
            </a:extLst>
          </p:cNvPr>
          <p:cNvSpPr>
            <a:spLocks noGrp="1"/>
          </p:cNvSpPr>
          <p:nvPr>
            <p:ph idx="1"/>
          </p:nvPr>
        </p:nvSpPr>
        <p:spPr/>
        <p:txBody>
          <a:bodyPr>
            <a:normAutofit lnSpcReduction="10000"/>
          </a:bodyPr>
          <a:lstStyle/>
          <a:p>
            <a:pPr marL="0" indent="0">
              <a:buNone/>
            </a:pPr>
            <a:r>
              <a:rPr lang="en-US" sz="1700" b="1" dirty="0">
                <a:solidFill>
                  <a:srgbClr val="C00000"/>
                </a:solidFill>
              </a:rPr>
              <a:t>Design Goal: Total GCH Emissions Reduction</a:t>
            </a:r>
          </a:p>
          <a:p>
            <a:r>
              <a:rPr lang="en-US" sz="1400" b="1" dirty="0"/>
              <a:t>Measure:</a:t>
            </a:r>
            <a:r>
              <a:rPr lang="en-US" sz="1400" dirty="0"/>
              <a:t> Global greenhouse gas (GHG) emissions, measured in metric tons </a:t>
            </a:r>
            <a:r>
              <a:rPr lang="en-US" sz="1400" dirty="0" err="1"/>
              <a:t>CO₂e</a:t>
            </a:r>
            <a:r>
              <a:rPr lang="en-US" sz="1400" dirty="0"/>
              <a:t>/</a:t>
            </a:r>
            <a:r>
              <a:rPr lang="en-US" sz="1400" dirty="0" err="1"/>
              <a:t>yr</a:t>
            </a:r>
            <a:endParaRPr lang="en-US" sz="1400" dirty="0"/>
          </a:p>
          <a:p>
            <a:r>
              <a:rPr lang="en-US" sz="1400" b="1" dirty="0"/>
              <a:t>Targets:</a:t>
            </a:r>
            <a:endParaRPr lang="en-US" sz="1200" b="1" dirty="0"/>
          </a:p>
          <a:p>
            <a:pPr lvl="2"/>
            <a:r>
              <a:rPr lang="en-US" sz="1400" dirty="0"/>
              <a:t>Baseline value: 97 metric tons </a:t>
            </a:r>
            <a:r>
              <a:rPr lang="en-US" sz="1400" dirty="0" err="1"/>
              <a:t>CO₂e</a:t>
            </a:r>
            <a:r>
              <a:rPr lang="en-US" sz="1400" dirty="0"/>
              <a:t>/</a:t>
            </a:r>
            <a:r>
              <a:rPr lang="en-US" sz="1400" dirty="0" err="1"/>
              <a:t>yr</a:t>
            </a:r>
            <a:r>
              <a:rPr lang="en-US" sz="1400" dirty="0"/>
              <a:t> (see </a:t>
            </a:r>
            <a:r>
              <a:rPr lang="en-US" sz="1400" dirty="0" err="1"/>
              <a:t>ZeroTool</a:t>
            </a:r>
            <a:r>
              <a:rPr lang="en-US" sz="1400" dirty="0"/>
              <a:t> Calculations)</a:t>
            </a:r>
          </a:p>
          <a:p>
            <a:pPr lvl="2"/>
            <a:r>
              <a:rPr lang="en-US" sz="1400" dirty="0"/>
              <a:t>Minimally acceptable value: 30% of 97</a:t>
            </a:r>
            <a:r>
              <a:rPr lang="en-US" sz="1400" b="0" dirty="0"/>
              <a:t> </a:t>
            </a:r>
            <a:r>
              <a:rPr lang="en-US" sz="1400" dirty="0"/>
              <a:t>metric tons </a:t>
            </a:r>
            <a:r>
              <a:rPr lang="en-US" sz="1400" dirty="0" err="1"/>
              <a:t>CO₂e</a:t>
            </a:r>
            <a:r>
              <a:rPr lang="en-US" sz="1400" dirty="0"/>
              <a:t>/</a:t>
            </a:r>
            <a:r>
              <a:rPr lang="en-US" sz="1400" dirty="0" err="1"/>
              <a:t>yr</a:t>
            </a:r>
            <a:r>
              <a:rPr lang="en-US" sz="1400" dirty="0"/>
              <a:t> =  29 metric tons </a:t>
            </a:r>
            <a:r>
              <a:rPr lang="en-US" sz="1400" dirty="0" err="1"/>
              <a:t>CO₂e</a:t>
            </a:r>
            <a:r>
              <a:rPr lang="en-US" sz="1400" dirty="0"/>
              <a:t>/</a:t>
            </a:r>
            <a:r>
              <a:rPr lang="en-US" sz="1400" dirty="0" err="1"/>
              <a:t>yr</a:t>
            </a:r>
            <a:endParaRPr lang="en-US" sz="1400" dirty="0"/>
          </a:p>
          <a:p>
            <a:pPr lvl="2"/>
            <a:r>
              <a:rPr lang="en-US" sz="1400" dirty="0"/>
              <a:t>Desired / target value: 0 metric tons </a:t>
            </a:r>
            <a:r>
              <a:rPr lang="en-US" sz="1400" dirty="0" err="1"/>
              <a:t>CO₂e</a:t>
            </a:r>
            <a:r>
              <a:rPr lang="en-US" sz="1400" dirty="0"/>
              <a:t>/</a:t>
            </a:r>
            <a:r>
              <a:rPr lang="en-US" sz="1400" dirty="0" err="1"/>
              <a:t>yr</a:t>
            </a:r>
            <a:endParaRPr lang="en-US" sz="1400" b="0" dirty="0"/>
          </a:p>
          <a:p>
            <a:r>
              <a:rPr lang="en-US" sz="1400" b="1" dirty="0"/>
              <a:t>Strategies:</a:t>
            </a:r>
          </a:p>
          <a:p>
            <a:pPr lvl="2"/>
            <a:r>
              <a:rPr lang="en-US" sz="1400" b="0" dirty="0"/>
              <a:t>Use of energy-efficient appliances and systems to reduce energy consumption</a:t>
            </a:r>
          </a:p>
          <a:p>
            <a:pPr lvl="2"/>
            <a:r>
              <a:rPr lang="en-US" sz="1400" b="0" dirty="0"/>
              <a:t>Incorporation of renewable energy sources to reduce reliance on fossil fuels (especially offsite due to space limitations)</a:t>
            </a:r>
          </a:p>
          <a:p>
            <a:pPr lvl="2"/>
            <a:r>
              <a:rPr lang="en-US" sz="1400" b="0" dirty="0"/>
              <a:t>Implementation of carbon capture technologies, like giant air filters or ionic liquids</a:t>
            </a:r>
          </a:p>
          <a:p>
            <a:pPr lvl="2"/>
            <a:endParaRPr lang="en-US" sz="1400" b="0" dirty="0"/>
          </a:p>
          <a:p>
            <a:pPr lvl="2"/>
            <a:endParaRPr lang="en-US" sz="1400" b="0" dirty="0"/>
          </a:p>
          <a:p>
            <a:pPr marL="0" indent="0">
              <a:buNone/>
            </a:pPr>
            <a:endParaRPr lang="en-US" dirty="0"/>
          </a:p>
        </p:txBody>
      </p:sp>
    </p:spTree>
    <p:extLst>
      <p:ext uri="{BB962C8B-B14F-4D97-AF65-F5344CB8AC3E}">
        <p14:creationId xmlns:p14="http://schemas.microsoft.com/office/powerpoint/2010/main" val="30274619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ED61A-B78E-D99B-47CD-A109A0B3513E}"/>
              </a:ext>
            </a:extLst>
          </p:cNvPr>
          <p:cNvSpPr>
            <a:spLocks noGrp="1"/>
          </p:cNvSpPr>
          <p:nvPr>
            <p:ph type="title"/>
          </p:nvPr>
        </p:nvSpPr>
        <p:spPr/>
        <p:txBody>
          <a:bodyPr/>
          <a:lstStyle/>
          <a:p>
            <a:r>
              <a:rPr lang="en-US" dirty="0"/>
              <a:t>5. PRACTICE EXERCISE – GOAL 2</a:t>
            </a:r>
          </a:p>
        </p:txBody>
      </p:sp>
      <p:sp>
        <p:nvSpPr>
          <p:cNvPr id="3" name="Content Placeholder 2">
            <a:extLst>
              <a:ext uri="{FF2B5EF4-FFF2-40B4-BE49-F238E27FC236}">
                <a16:creationId xmlns:a16="http://schemas.microsoft.com/office/drawing/2014/main" id="{A07929B6-B8CD-B28D-3170-0F2A8EF73C69}"/>
              </a:ext>
            </a:extLst>
          </p:cNvPr>
          <p:cNvSpPr>
            <a:spLocks noGrp="1"/>
          </p:cNvSpPr>
          <p:nvPr>
            <p:ph idx="1"/>
          </p:nvPr>
        </p:nvSpPr>
        <p:spPr/>
        <p:txBody>
          <a:bodyPr numCol="2">
            <a:noAutofit/>
          </a:bodyPr>
          <a:lstStyle/>
          <a:p>
            <a:pPr marL="0" indent="0">
              <a:buNone/>
            </a:pPr>
            <a:r>
              <a:rPr lang="en-US" sz="1400" b="1" dirty="0">
                <a:solidFill>
                  <a:srgbClr val="C00000"/>
                </a:solidFill>
              </a:rPr>
              <a:t>Design Goal: Site EUI Reduction</a:t>
            </a:r>
          </a:p>
          <a:p>
            <a:r>
              <a:rPr lang="en-US" sz="1100" b="1" dirty="0"/>
              <a:t>Measure:</a:t>
            </a:r>
            <a:r>
              <a:rPr lang="en-US" sz="1100" dirty="0"/>
              <a:t> Site Energy Use Intensity (EUI), measured in </a:t>
            </a:r>
            <a:r>
              <a:rPr lang="en-US" sz="1100" dirty="0" err="1"/>
              <a:t>kBtu</a:t>
            </a:r>
            <a:r>
              <a:rPr lang="en-US" sz="1100" dirty="0"/>
              <a:t>/ft²/</a:t>
            </a:r>
            <a:r>
              <a:rPr lang="en-US" sz="1100" dirty="0" err="1"/>
              <a:t>yr</a:t>
            </a:r>
            <a:endParaRPr lang="en-US" sz="1100" dirty="0"/>
          </a:p>
          <a:p>
            <a:r>
              <a:rPr lang="en-US" sz="1100" b="1" dirty="0"/>
              <a:t>Targets:</a:t>
            </a:r>
          </a:p>
          <a:p>
            <a:pPr lvl="2"/>
            <a:r>
              <a:rPr lang="en-US" sz="1100" dirty="0"/>
              <a:t>Baseline value: 47 </a:t>
            </a:r>
            <a:r>
              <a:rPr lang="en-US" sz="1100" dirty="0" err="1"/>
              <a:t>kBtu</a:t>
            </a:r>
            <a:r>
              <a:rPr lang="en-US" sz="1100" dirty="0"/>
              <a:t>/ft²/</a:t>
            </a:r>
            <a:r>
              <a:rPr lang="en-US" sz="1100" dirty="0" err="1"/>
              <a:t>yr</a:t>
            </a:r>
            <a:r>
              <a:rPr lang="en-US" sz="1100" dirty="0"/>
              <a:t> (see </a:t>
            </a:r>
            <a:r>
              <a:rPr lang="en-US" sz="1100" dirty="0" err="1"/>
              <a:t>ZeroTool</a:t>
            </a:r>
            <a:r>
              <a:rPr lang="en-US" sz="1100" dirty="0"/>
              <a:t> Calculations)</a:t>
            </a:r>
          </a:p>
          <a:p>
            <a:pPr lvl="2"/>
            <a:r>
              <a:rPr lang="en-US" sz="1100" dirty="0"/>
              <a:t>Minimally acceptable value: 30% of 47</a:t>
            </a:r>
            <a:r>
              <a:rPr lang="en-US" sz="1100" b="0" dirty="0"/>
              <a:t> </a:t>
            </a:r>
            <a:r>
              <a:rPr lang="en-US" sz="1100" dirty="0" err="1"/>
              <a:t>kBtu</a:t>
            </a:r>
            <a:r>
              <a:rPr lang="en-US" sz="1100" dirty="0"/>
              <a:t>/ft²/</a:t>
            </a:r>
            <a:r>
              <a:rPr lang="en-US" sz="1100" dirty="0" err="1"/>
              <a:t>yr</a:t>
            </a:r>
            <a:r>
              <a:rPr lang="en-US" sz="1100" dirty="0"/>
              <a:t> =  14.1 </a:t>
            </a:r>
            <a:r>
              <a:rPr lang="en-US" sz="1100" dirty="0" err="1"/>
              <a:t>kBtu</a:t>
            </a:r>
            <a:r>
              <a:rPr lang="en-US" sz="1100" dirty="0"/>
              <a:t>/ft²/</a:t>
            </a:r>
            <a:r>
              <a:rPr lang="en-US" sz="1100" dirty="0" err="1"/>
              <a:t>yr</a:t>
            </a:r>
            <a:endParaRPr lang="en-US" sz="1100" dirty="0"/>
          </a:p>
          <a:p>
            <a:pPr lvl="2"/>
            <a:r>
              <a:rPr lang="en-US" sz="1100" dirty="0"/>
              <a:t>Desired / target value: 0 </a:t>
            </a:r>
            <a:r>
              <a:rPr lang="en-US" sz="1100" dirty="0" err="1"/>
              <a:t>kBtu</a:t>
            </a:r>
            <a:r>
              <a:rPr lang="en-US" sz="1100" dirty="0"/>
              <a:t>/ft²/</a:t>
            </a:r>
            <a:r>
              <a:rPr lang="en-US" sz="1100" dirty="0" err="1"/>
              <a:t>yr</a:t>
            </a:r>
            <a:endParaRPr lang="en-US" sz="1100" dirty="0"/>
          </a:p>
          <a:p>
            <a:r>
              <a:rPr lang="en-US" sz="1100" b="1" dirty="0"/>
              <a:t>Strategies:</a:t>
            </a:r>
          </a:p>
          <a:p>
            <a:pPr lvl="2"/>
            <a:r>
              <a:rPr lang="en-US" sz="1100" b="0" dirty="0"/>
              <a:t>Improve the building envelope with high-performance windows, insulation, and sealing to reduce heat loss in winter and heat gain in summer.</a:t>
            </a:r>
          </a:p>
          <a:p>
            <a:pPr lvl="2"/>
            <a:r>
              <a:rPr lang="en-US" sz="1100" b="0" dirty="0"/>
              <a:t>Upgrade to high-efficiency HVAC systems, like using variable refrigerant flow (VRF) systems</a:t>
            </a:r>
          </a:p>
          <a:p>
            <a:pPr lvl="2"/>
            <a:r>
              <a:rPr lang="en-US" sz="1100" b="0" dirty="0"/>
              <a:t>Use LED lights as artificial lighting, which uses significantly less energy + implement daylighting controls that adjust the amount of artificial light based on the amount of natural light available</a:t>
            </a:r>
          </a:p>
          <a:p>
            <a:pPr lvl="2"/>
            <a:r>
              <a:rPr lang="en-US" sz="1100" b="0" dirty="0"/>
              <a:t>Use ENERGY STAR-certified appliances which are more energy-efficient.</a:t>
            </a:r>
          </a:p>
          <a:p>
            <a:pPr lvl="2"/>
            <a:r>
              <a:rPr lang="en-US" sz="1100" b="0" dirty="0"/>
              <a:t>Install an energy management system to monitor and control energy usage in real time. This can help identify inefficiencies and adjust systems for optimal performance.</a:t>
            </a:r>
          </a:p>
          <a:p>
            <a:pPr lvl="2"/>
            <a:r>
              <a:rPr lang="en-US" sz="1100" b="0" dirty="0"/>
              <a:t>Incorporate of renewable energy sources to reduce reliance on fossil fuels (especially offsite due to space limitations) and/or install solar panels or wind turbines on-site to generate renewable energy and offset energy consumption</a:t>
            </a:r>
          </a:p>
          <a:p>
            <a:pPr lvl="2"/>
            <a:endParaRPr lang="en-US" sz="1100" b="0" dirty="0"/>
          </a:p>
          <a:p>
            <a:pPr lvl="2"/>
            <a:endParaRPr lang="en-US" sz="1100" b="0" dirty="0"/>
          </a:p>
          <a:p>
            <a:pPr marL="0" indent="0">
              <a:buNone/>
            </a:pPr>
            <a:endParaRPr lang="en-US" sz="1100" dirty="0"/>
          </a:p>
        </p:txBody>
      </p:sp>
    </p:spTree>
    <p:extLst>
      <p:ext uri="{BB962C8B-B14F-4D97-AF65-F5344CB8AC3E}">
        <p14:creationId xmlns:p14="http://schemas.microsoft.com/office/powerpoint/2010/main" val="1598954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ED61A-B78E-D99B-47CD-A109A0B3513E}"/>
              </a:ext>
            </a:extLst>
          </p:cNvPr>
          <p:cNvSpPr>
            <a:spLocks noGrp="1"/>
          </p:cNvSpPr>
          <p:nvPr>
            <p:ph type="title"/>
          </p:nvPr>
        </p:nvSpPr>
        <p:spPr/>
        <p:txBody>
          <a:bodyPr/>
          <a:lstStyle/>
          <a:p>
            <a:r>
              <a:rPr lang="en-US" dirty="0"/>
              <a:t>5. PRACTICE EXERCISE – GOAL 3</a:t>
            </a:r>
          </a:p>
        </p:txBody>
      </p:sp>
      <p:sp>
        <p:nvSpPr>
          <p:cNvPr id="3" name="Content Placeholder 2">
            <a:extLst>
              <a:ext uri="{FF2B5EF4-FFF2-40B4-BE49-F238E27FC236}">
                <a16:creationId xmlns:a16="http://schemas.microsoft.com/office/drawing/2014/main" id="{A07929B6-B8CD-B28D-3170-0F2A8EF73C69}"/>
              </a:ext>
            </a:extLst>
          </p:cNvPr>
          <p:cNvSpPr>
            <a:spLocks noGrp="1"/>
          </p:cNvSpPr>
          <p:nvPr>
            <p:ph idx="1"/>
          </p:nvPr>
        </p:nvSpPr>
        <p:spPr/>
        <p:txBody>
          <a:bodyPr>
            <a:normAutofit fontScale="85000" lnSpcReduction="20000"/>
          </a:bodyPr>
          <a:lstStyle/>
          <a:p>
            <a:pPr marL="0" indent="0">
              <a:buNone/>
            </a:pPr>
            <a:r>
              <a:rPr lang="en-US" sz="1700" b="1" dirty="0">
                <a:solidFill>
                  <a:srgbClr val="C00000"/>
                </a:solidFill>
              </a:rPr>
              <a:t>Design Goal: Water Conservation</a:t>
            </a:r>
          </a:p>
          <a:p>
            <a:r>
              <a:rPr lang="en-US" sz="1400" b="1" dirty="0"/>
              <a:t>Measure:</a:t>
            </a:r>
            <a:r>
              <a:rPr lang="en-US" sz="1400" dirty="0"/>
              <a:t>  Water usage, measured in gallons per day (gpd)</a:t>
            </a:r>
          </a:p>
          <a:p>
            <a:r>
              <a:rPr lang="en-US" sz="1400" b="1" dirty="0"/>
              <a:t>Targets:</a:t>
            </a:r>
            <a:endParaRPr lang="en-US" sz="1200" b="1" dirty="0"/>
          </a:p>
          <a:p>
            <a:pPr lvl="2"/>
            <a:r>
              <a:rPr lang="en-US" sz="1400" dirty="0"/>
              <a:t>Baseline value: 70 gpd per person</a:t>
            </a:r>
          </a:p>
          <a:p>
            <a:pPr lvl="2"/>
            <a:r>
              <a:rPr lang="en-US" sz="1400" dirty="0"/>
              <a:t>Minimally acceptable value: 50% of 70 gpd per person = 35 </a:t>
            </a:r>
            <a:r>
              <a:rPr lang="en-US" sz="1400" dirty="0" err="1"/>
              <a:t>gdp</a:t>
            </a:r>
            <a:r>
              <a:rPr lang="en-US" sz="1400" dirty="0"/>
              <a:t> per person</a:t>
            </a:r>
          </a:p>
          <a:p>
            <a:pPr lvl="2"/>
            <a:r>
              <a:rPr lang="en-US" sz="1400" dirty="0"/>
              <a:t>Desired / target value: 20 gpd per person. </a:t>
            </a:r>
            <a:r>
              <a:rPr lang="en-US" sz="1400" b="0" dirty="0"/>
              <a:t>This is a more ambitious goal that would require extensive water conservation measures, but it’s not unheard of in high-efficiency buildings</a:t>
            </a:r>
          </a:p>
          <a:p>
            <a:r>
              <a:rPr lang="en-US" sz="1400" b="1" dirty="0"/>
              <a:t>Strategies:</a:t>
            </a:r>
          </a:p>
          <a:p>
            <a:pPr lvl="2"/>
            <a:r>
              <a:rPr lang="en-US" sz="1400" b="0" dirty="0"/>
              <a:t>Install low-flow fixtures and appliances to reduce water usage.</a:t>
            </a:r>
          </a:p>
          <a:p>
            <a:pPr lvl="2"/>
            <a:r>
              <a:rPr lang="en-US" sz="1400" b="0" dirty="0"/>
              <a:t>Implement a rainwater harvesting system to collect and use rainwater.</a:t>
            </a:r>
          </a:p>
          <a:p>
            <a:pPr lvl="2"/>
            <a:r>
              <a:rPr lang="en-US" sz="1400" b="0" dirty="0"/>
              <a:t>Install a greywater recycling system to reuse water from sinks, showers, and laundry.</a:t>
            </a:r>
          </a:p>
          <a:p>
            <a:pPr lvl="2"/>
            <a:r>
              <a:rPr lang="en-US" sz="1400" b="0" dirty="0"/>
              <a:t>Use native and drought-resistant plants for landscaping to reduce irrigation needs.</a:t>
            </a:r>
          </a:p>
          <a:p>
            <a:pPr lvl="2"/>
            <a:r>
              <a:rPr lang="en-US" sz="1400" b="0" dirty="0"/>
              <a:t>Install a water meter for real-time monitoring and control of water usage.</a:t>
            </a:r>
          </a:p>
          <a:p>
            <a:pPr lvl="2"/>
            <a:endParaRPr lang="en-US" sz="1400" b="0" dirty="0"/>
          </a:p>
          <a:p>
            <a:pPr lvl="2"/>
            <a:endParaRPr lang="en-US" sz="1400" b="0" dirty="0"/>
          </a:p>
          <a:p>
            <a:pPr lvl="2"/>
            <a:endParaRPr lang="en-US" sz="1400" b="0" dirty="0"/>
          </a:p>
          <a:p>
            <a:pPr marL="0" indent="0">
              <a:buNone/>
            </a:pPr>
            <a:endParaRPr lang="en-US" dirty="0"/>
          </a:p>
        </p:txBody>
      </p:sp>
    </p:spTree>
    <p:extLst>
      <p:ext uri="{BB962C8B-B14F-4D97-AF65-F5344CB8AC3E}">
        <p14:creationId xmlns:p14="http://schemas.microsoft.com/office/powerpoint/2010/main" val="23693473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ED61A-B78E-D99B-47CD-A109A0B3513E}"/>
              </a:ext>
            </a:extLst>
          </p:cNvPr>
          <p:cNvSpPr>
            <a:spLocks noGrp="1"/>
          </p:cNvSpPr>
          <p:nvPr>
            <p:ph type="title"/>
          </p:nvPr>
        </p:nvSpPr>
        <p:spPr/>
        <p:txBody>
          <a:bodyPr/>
          <a:lstStyle/>
          <a:p>
            <a:r>
              <a:rPr lang="en-US" dirty="0"/>
              <a:t>5. PRACTICE EXERCISE – GOAL 4 </a:t>
            </a:r>
            <a:r>
              <a:rPr lang="en-US" sz="2400" dirty="0"/>
              <a:t>(Optional)</a:t>
            </a:r>
            <a:endParaRPr lang="en-US" dirty="0"/>
          </a:p>
        </p:txBody>
      </p:sp>
      <p:sp>
        <p:nvSpPr>
          <p:cNvPr id="3" name="Content Placeholder 2">
            <a:extLst>
              <a:ext uri="{FF2B5EF4-FFF2-40B4-BE49-F238E27FC236}">
                <a16:creationId xmlns:a16="http://schemas.microsoft.com/office/drawing/2014/main" id="{A07929B6-B8CD-B28D-3170-0F2A8EF73C69}"/>
              </a:ext>
            </a:extLst>
          </p:cNvPr>
          <p:cNvSpPr>
            <a:spLocks noGrp="1"/>
          </p:cNvSpPr>
          <p:nvPr>
            <p:ph idx="1"/>
          </p:nvPr>
        </p:nvSpPr>
        <p:spPr/>
        <p:txBody>
          <a:bodyPr>
            <a:normAutofit fontScale="85000" lnSpcReduction="10000"/>
          </a:bodyPr>
          <a:lstStyle/>
          <a:p>
            <a:pPr marL="0" indent="0">
              <a:buNone/>
            </a:pPr>
            <a:r>
              <a:rPr lang="en-US" sz="1700" b="1" dirty="0">
                <a:solidFill>
                  <a:srgbClr val="C00000"/>
                </a:solidFill>
              </a:rPr>
              <a:t>Design Goal: Improve indoor air quality.</a:t>
            </a:r>
          </a:p>
          <a:p>
            <a:r>
              <a:rPr lang="en-US" sz="1400" b="1" dirty="0"/>
              <a:t>Measure:</a:t>
            </a:r>
            <a:r>
              <a:rPr lang="en-US" sz="1400" dirty="0"/>
              <a:t>  Indoor temperature, measured in degrees Fahrenheit (°F)</a:t>
            </a:r>
          </a:p>
          <a:p>
            <a:r>
              <a:rPr lang="en-US" sz="1400" b="1" dirty="0"/>
              <a:t>Targets:</a:t>
            </a:r>
            <a:endParaRPr lang="en-US" sz="1200" b="1" dirty="0"/>
          </a:p>
          <a:p>
            <a:pPr lvl="2"/>
            <a:r>
              <a:rPr lang="en-US" sz="1400" dirty="0"/>
              <a:t>Baseline value: 72°F per room </a:t>
            </a:r>
          </a:p>
          <a:p>
            <a:pPr lvl="2"/>
            <a:r>
              <a:rPr lang="en-US" sz="1400" dirty="0"/>
              <a:t>Minimally acceptable value: 68°F - 76°F per room. </a:t>
            </a:r>
            <a:r>
              <a:rPr lang="en-US" sz="1400" b="0" dirty="0"/>
              <a:t>This is the generally accepted range for thermal comfort.</a:t>
            </a:r>
          </a:p>
          <a:p>
            <a:pPr lvl="2"/>
            <a:r>
              <a:rPr lang="en-US" sz="1400" dirty="0"/>
              <a:t>Desired / target value: 70°F per room. </a:t>
            </a:r>
            <a:r>
              <a:rPr lang="en-US" sz="1400" b="0" dirty="0"/>
              <a:t>This is a more ambitious goal that would require extensive thermal control measures, but it’s not unheard of in high-efficiency buildings. </a:t>
            </a:r>
          </a:p>
          <a:p>
            <a:pPr lvl="1"/>
            <a:r>
              <a:rPr lang="en-US" sz="1600" b="1" dirty="0"/>
              <a:t>Strategies:</a:t>
            </a:r>
          </a:p>
          <a:p>
            <a:pPr lvl="2"/>
            <a:r>
              <a:rPr lang="en-US" sz="1400" b="0" dirty="0"/>
              <a:t>Install high-efficiency HVAC systems to maintain optimal indoor temperatures. </a:t>
            </a:r>
          </a:p>
          <a:p>
            <a:pPr lvl="2"/>
            <a:r>
              <a:rPr lang="en-US" sz="1400" b="0" dirty="0"/>
              <a:t>Implement a building insulation system to reduce heat loss in winter and heat gain in summer. </a:t>
            </a:r>
          </a:p>
          <a:p>
            <a:pPr lvl="2"/>
            <a:r>
              <a:rPr lang="en-US" sz="1400" b="0" dirty="0"/>
              <a:t>Install energy-efficient windows to minimize heat transfer. </a:t>
            </a:r>
          </a:p>
          <a:p>
            <a:pPr lvl="2"/>
            <a:r>
              <a:rPr lang="en-US" sz="1400" b="0" dirty="0"/>
              <a:t>Use smart thermostats for real-time monitoring and control of indoor temperatures. </a:t>
            </a:r>
          </a:p>
          <a:p>
            <a:pPr lvl="2"/>
            <a:r>
              <a:rPr lang="en-US" sz="1400" b="0" dirty="0"/>
              <a:t>(Optional) use of passive solar design techniques to take advantage of the sun’s energy for heating and cooling the building.</a:t>
            </a:r>
          </a:p>
          <a:p>
            <a:pPr lvl="2"/>
            <a:endParaRPr lang="en-US" sz="1400" b="0" dirty="0"/>
          </a:p>
          <a:p>
            <a:pPr lvl="2"/>
            <a:endParaRPr lang="en-US" sz="1400" b="0" dirty="0"/>
          </a:p>
          <a:p>
            <a:pPr marL="0" indent="0">
              <a:buNone/>
            </a:pPr>
            <a:endParaRPr lang="en-US" dirty="0"/>
          </a:p>
        </p:txBody>
      </p:sp>
    </p:spTree>
    <p:extLst>
      <p:ext uri="{BB962C8B-B14F-4D97-AF65-F5344CB8AC3E}">
        <p14:creationId xmlns:p14="http://schemas.microsoft.com/office/powerpoint/2010/main" val="11725874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6B81B-F010-CD77-BA08-6CDC6EA00047}"/>
              </a:ext>
            </a:extLst>
          </p:cNvPr>
          <p:cNvSpPr>
            <a:spLocks noGrp="1"/>
          </p:cNvSpPr>
          <p:nvPr>
            <p:ph type="title"/>
          </p:nvPr>
        </p:nvSpPr>
        <p:spPr>
          <a:xfrm>
            <a:off x="440267" y="502920"/>
            <a:ext cx="5215467" cy="1325563"/>
          </a:xfrm>
        </p:spPr>
        <p:txBody>
          <a:bodyPr>
            <a:normAutofit/>
          </a:bodyPr>
          <a:lstStyle/>
          <a:p>
            <a:r>
              <a:rPr lang="en-US" sz="2800" dirty="0">
                <a:latin typeface="+mn-lt"/>
              </a:rPr>
              <a:t>Site location zip code: </a:t>
            </a:r>
            <a:r>
              <a:rPr lang="en-US" sz="2800" b="1" dirty="0">
                <a:latin typeface="+mn-lt"/>
              </a:rPr>
              <a:t>10004</a:t>
            </a:r>
            <a:br>
              <a:rPr lang="en-US" sz="2800" dirty="0">
                <a:latin typeface="+mn-lt"/>
              </a:rPr>
            </a:br>
            <a:r>
              <a:rPr lang="en-US" sz="2800" dirty="0">
                <a:latin typeface="+mn-lt"/>
              </a:rPr>
              <a:t>(Need this info in </a:t>
            </a:r>
            <a:r>
              <a:rPr lang="en-US" sz="2800" dirty="0" err="1">
                <a:latin typeface="+mn-lt"/>
              </a:rPr>
              <a:t>ZeroTools</a:t>
            </a:r>
            <a:r>
              <a:rPr lang="en-US" sz="2800" dirty="0">
                <a:latin typeface="+mn-lt"/>
              </a:rPr>
              <a:t>)</a:t>
            </a:r>
          </a:p>
        </p:txBody>
      </p:sp>
      <p:pic>
        <p:nvPicPr>
          <p:cNvPr id="4" name="Content Placeholder 3">
            <a:extLst>
              <a:ext uri="{FF2B5EF4-FFF2-40B4-BE49-F238E27FC236}">
                <a16:creationId xmlns:a16="http://schemas.microsoft.com/office/drawing/2014/main" id="{9B23EDB5-14A0-A0A1-41B0-9EDCFC786DB0}"/>
              </a:ext>
            </a:extLst>
          </p:cNvPr>
          <p:cNvPicPr>
            <a:picLocks noGrp="1" noChangeAspect="1"/>
          </p:cNvPicPr>
          <p:nvPr>
            <p:ph idx="1"/>
          </p:nvPr>
        </p:nvPicPr>
        <p:blipFill>
          <a:blip r:embed="rId2"/>
          <a:stretch>
            <a:fillRect/>
          </a:stretch>
        </p:blipFill>
        <p:spPr>
          <a:xfrm>
            <a:off x="0" y="2003743"/>
            <a:ext cx="5807204" cy="4351337"/>
          </a:xfrm>
          <a:prstGeom prst="rect">
            <a:avLst/>
          </a:prstGeom>
          <a:ln>
            <a:solidFill>
              <a:schemeClr val="tx1"/>
            </a:solidFill>
          </a:ln>
        </p:spPr>
      </p:pic>
      <p:pic>
        <p:nvPicPr>
          <p:cNvPr id="6" name="Picture 5">
            <a:extLst>
              <a:ext uri="{FF2B5EF4-FFF2-40B4-BE49-F238E27FC236}">
                <a16:creationId xmlns:a16="http://schemas.microsoft.com/office/drawing/2014/main" id="{B9A518A5-1A41-EA81-B251-281879A0BF1A}"/>
              </a:ext>
            </a:extLst>
          </p:cNvPr>
          <p:cNvPicPr>
            <a:picLocks noChangeAspect="1"/>
          </p:cNvPicPr>
          <p:nvPr/>
        </p:nvPicPr>
        <p:blipFill>
          <a:blip r:embed="rId3"/>
          <a:stretch>
            <a:fillRect/>
          </a:stretch>
        </p:blipFill>
        <p:spPr>
          <a:xfrm>
            <a:off x="6007100" y="741680"/>
            <a:ext cx="6184900" cy="5613400"/>
          </a:xfrm>
          <a:prstGeom prst="rect">
            <a:avLst/>
          </a:prstGeom>
        </p:spPr>
      </p:pic>
      <p:sp>
        <p:nvSpPr>
          <p:cNvPr id="7" name="Rectangle 6">
            <a:extLst>
              <a:ext uri="{FF2B5EF4-FFF2-40B4-BE49-F238E27FC236}">
                <a16:creationId xmlns:a16="http://schemas.microsoft.com/office/drawing/2014/main" id="{14F53EA8-E807-BCEA-CA61-D9CB2A6C69EC}"/>
              </a:ext>
            </a:extLst>
          </p:cNvPr>
          <p:cNvSpPr/>
          <p:nvPr/>
        </p:nvSpPr>
        <p:spPr>
          <a:xfrm>
            <a:off x="7553738" y="4476474"/>
            <a:ext cx="1013792" cy="801204"/>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9B0E036-A5BF-5741-5AD1-26384BD85069}"/>
              </a:ext>
            </a:extLst>
          </p:cNvPr>
          <p:cNvCxnSpPr>
            <a:cxnSpLocks/>
          </p:cNvCxnSpPr>
          <p:nvPr/>
        </p:nvCxnSpPr>
        <p:spPr>
          <a:xfrm>
            <a:off x="5814391" y="2003743"/>
            <a:ext cx="1739347" cy="2472731"/>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B0F7173B-8E6D-C11C-FAA2-6D7B258BD289}"/>
              </a:ext>
            </a:extLst>
          </p:cNvPr>
          <p:cNvCxnSpPr>
            <a:cxnSpLocks/>
          </p:cNvCxnSpPr>
          <p:nvPr/>
        </p:nvCxnSpPr>
        <p:spPr>
          <a:xfrm flipV="1">
            <a:off x="5814391" y="5277678"/>
            <a:ext cx="1739347" cy="1077402"/>
          </a:xfrm>
          <a:prstGeom prst="line">
            <a:avLst/>
          </a:prstGeom>
        </p:spPr>
        <p:style>
          <a:lnRef idx="1">
            <a:schemeClr val="dk1"/>
          </a:lnRef>
          <a:fillRef idx="0">
            <a:schemeClr val="dk1"/>
          </a:fillRef>
          <a:effectRef idx="0">
            <a:schemeClr val="dk1"/>
          </a:effectRef>
          <a:fontRef idx="minor">
            <a:schemeClr val="tx1"/>
          </a:fontRef>
        </p:style>
      </p:cxnSp>
      <p:sp>
        <p:nvSpPr>
          <p:cNvPr id="14" name="Rectangle 13">
            <a:extLst>
              <a:ext uri="{FF2B5EF4-FFF2-40B4-BE49-F238E27FC236}">
                <a16:creationId xmlns:a16="http://schemas.microsoft.com/office/drawing/2014/main" id="{1E374272-AD4F-4DA3-56A8-29425CB256D4}"/>
              </a:ext>
            </a:extLst>
          </p:cNvPr>
          <p:cNvSpPr/>
          <p:nvPr/>
        </p:nvSpPr>
        <p:spPr>
          <a:xfrm rot="998728">
            <a:off x="8235478" y="4698722"/>
            <a:ext cx="106500" cy="116537"/>
          </a:xfrm>
          <a:prstGeom prst="rect">
            <a:avLst/>
          </a:prstGeom>
          <a:ln w="3175">
            <a:solidFill>
              <a:srgbClr val="1E3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a:extLst>
              <a:ext uri="{FF2B5EF4-FFF2-40B4-BE49-F238E27FC236}">
                <a16:creationId xmlns:a16="http://schemas.microsoft.com/office/drawing/2014/main" id="{600A197D-1DF5-3ACC-9058-CA8F663F99B6}"/>
              </a:ext>
            </a:extLst>
          </p:cNvPr>
          <p:cNvCxnSpPr>
            <a:endCxn id="14" idx="1"/>
          </p:cNvCxnSpPr>
          <p:nvPr/>
        </p:nvCxnSpPr>
        <p:spPr>
          <a:xfrm>
            <a:off x="4048298" y="3548380"/>
            <a:ext cx="4189411" cy="119335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FF17531-9B3B-8804-56D6-03E6BADE22E2}"/>
              </a:ext>
            </a:extLst>
          </p:cNvPr>
          <p:cNvSpPr txBox="1"/>
          <p:nvPr/>
        </p:nvSpPr>
        <p:spPr>
          <a:xfrm>
            <a:off x="8517961" y="4918563"/>
            <a:ext cx="1452033" cy="369332"/>
          </a:xfrm>
          <a:prstGeom prst="rect">
            <a:avLst/>
          </a:prstGeom>
          <a:noFill/>
        </p:spPr>
        <p:txBody>
          <a:bodyPr wrap="square">
            <a:spAutoFit/>
          </a:bodyPr>
          <a:lstStyle/>
          <a:p>
            <a:r>
              <a:rPr lang="en-US" b="1" dirty="0"/>
              <a:t>10004</a:t>
            </a:r>
          </a:p>
        </p:txBody>
      </p:sp>
      <p:sp>
        <p:nvSpPr>
          <p:cNvPr id="25" name="TextBox 24">
            <a:extLst>
              <a:ext uri="{FF2B5EF4-FFF2-40B4-BE49-F238E27FC236}">
                <a16:creationId xmlns:a16="http://schemas.microsoft.com/office/drawing/2014/main" id="{7B15EB00-C500-ED70-200D-B1F3E1B96E3C}"/>
              </a:ext>
            </a:extLst>
          </p:cNvPr>
          <p:cNvSpPr txBox="1"/>
          <p:nvPr/>
        </p:nvSpPr>
        <p:spPr>
          <a:xfrm>
            <a:off x="6702469" y="5941665"/>
            <a:ext cx="5184731" cy="369332"/>
          </a:xfrm>
          <a:prstGeom prst="rect">
            <a:avLst/>
          </a:prstGeom>
          <a:noFill/>
        </p:spPr>
        <p:txBody>
          <a:bodyPr wrap="square">
            <a:spAutoFit/>
          </a:bodyPr>
          <a:lstStyle/>
          <a:p>
            <a:r>
              <a:rPr lang="en-US" dirty="0"/>
              <a:t>https://</a:t>
            </a:r>
            <a:r>
              <a:rPr lang="en-US" dirty="0" err="1"/>
              <a:t>www.unitedstateszipcodes.org</a:t>
            </a:r>
            <a:r>
              <a:rPr lang="en-US" dirty="0"/>
              <a:t>/10004/</a:t>
            </a:r>
          </a:p>
        </p:txBody>
      </p:sp>
    </p:spTree>
    <p:extLst>
      <p:ext uri="{BB962C8B-B14F-4D97-AF65-F5344CB8AC3E}">
        <p14:creationId xmlns:p14="http://schemas.microsoft.com/office/powerpoint/2010/main" val="38158963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E5569B6-C1DB-8613-BE74-79A628467D20}"/>
              </a:ext>
            </a:extLst>
          </p:cNvPr>
          <p:cNvPicPr>
            <a:picLocks noChangeAspect="1"/>
          </p:cNvPicPr>
          <p:nvPr/>
        </p:nvPicPr>
        <p:blipFill>
          <a:blip r:embed="rId2"/>
          <a:stretch>
            <a:fillRect/>
          </a:stretch>
        </p:blipFill>
        <p:spPr>
          <a:xfrm>
            <a:off x="0" y="1958319"/>
            <a:ext cx="3550954" cy="2630935"/>
          </a:xfrm>
          <a:prstGeom prst="rect">
            <a:avLst/>
          </a:prstGeom>
        </p:spPr>
      </p:pic>
      <p:pic>
        <p:nvPicPr>
          <p:cNvPr id="13" name="Picture 12">
            <a:extLst>
              <a:ext uri="{FF2B5EF4-FFF2-40B4-BE49-F238E27FC236}">
                <a16:creationId xmlns:a16="http://schemas.microsoft.com/office/drawing/2014/main" id="{CF3A2329-E28F-F81A-2D39-910518C290C1}"/>
              </a:ext>
            </a:extLst>
          </p:cNvPr>
          <p:cNvPicPr>
            <a:picLocks noChangeAspect="1"/>
          </p:cNvPicPr>
          <p:nvPr/>
        </p:nvPicPr>
        <p:blipFill>
          <a:blip r:embed="rId3"/>
          <a:stretch>
            <a:fillRect/>
          </a:stretch>
        </p:blipFill>
        <p:spPr>
          <a:xfrm>
            <a:off x="3550955" y="1944423"/>
            <a:ext cx="3812309" cy="3171148"/>
          </a:xfrm>
          <a:prstGeom prst="rect">
            <a:avLst/>
          </a:prstGeom>
        </p:spPr>
      </p:pic>
      <p:pic>
        <p:nvPicPr>
          <p:cNvPr id="15" name="Picture 14">
            <a:extLst>
              <a:ext uri="{FF2B5EF4-FFF2-40B4-BE49-F238E27FC236}">
                <a16:creationId xmlns:a16="http://schemas.microsoft.com/office/drawing/2014/main" id="{76F542DD-E450-85AA-340E-F4A54D65A13F}"/>
              </a:ext>
            </a:extLst>
          </p:cNvPr>
          <p:cNvPicPr>
            <a:picLocks noChangeAspect="1"/>
          </p:cNvPicPr>
          <p:nvPr/>
        </p:nvPicPr>
        <p:blipFill>
          <a:blip r:embed="rId4"/>
          <a:stretch>
            <a:fillRect/>
          </a:stretch>
        </p:blipFill>
        <p:spPr>
          <a:xfrm>
            <a:off x="7363263" y="1944423"/>
            <a:ext cx="4828736" cy="2644831"/>
          </a:xfrm>
          <a:prstGeom prst="rect">
            <a:avLst/>
          </a:prstGeom>
        </p:spPr>
      </p:pic>
      <p:pic>
        <p:nvPicPr>
          <p:cNvPr id="20" name="Picture 19">
            <a:extLst>
              <a:ext uri="{FF2B5EF4-FFF2-40B4-BE49-F238E27FC236}">
                <a16:creationId xmlns:a16="http://schemas.microsoft.com/office/drawing/2014/main" id="{468F8DD6-FA9F-9636-A009-A1C2C11B68D6}"/>
              </a:ext>
            </a:extLst>
          </p:cNvPr>
          <p:cNvPicPr>
            <a:picLocks noChangeAspect="1"/>
          </p:cNvPicPr>
          <p:nvPr/>
        </p:nvPicPr>
        <p:blipFill>
          <a:blip r:embed="rId5"/>
          <a:stretch>
            <a:fillRect/>
          </a:stretch>
        </p:blipFill>
        <p:spPr>
          <a:xfrm>
            <a:off x="7363263" y="4589254"/>
            <a:ext cx="4828736" cy="1325562"/>
          </a:xfrm>
          <a:prstGeom prst="rect">
            <a:avLst/>
          </a:prstGeom>
        </p:spPr>
      </p:pic>
      <p:sp>
        <p:nvSpPr>
          <p:cNvPr id="22" name="Title 1">
            <a:extLst>
              <a:ext uri="{FF2B5EF4-FFF2-40B4-BE49-F238E27FC236}">
                <a16:creationId xmlns:a16="http://schemas.microsoft.com/office/drawing/2014/main" id="{0759C6F9-E812-6799-1EC4-BB38113EF508}"/>
              </a:ext>
            </a:extLst>
          </p:cNvPr>
          <p:cNvSpPr>
            <a:spLocks noGrp="1"/>
          </p:cNvSpPr>
          <p:nvPr>
            <p:ph type="title"/>
          </p:nvPr>
        </p:nvSpPr>
        <p:spPr>
          <a:xfrm>
            <a:off x="440267" y="502920"/>
            <a:ext cx="10609411" cy="1325563"/>
          </a:xfrm>
        </p:spPr>
        <p:txBody>
          <a:bodyPr>
            <a:normAutofit/>
          </a:bodyPr>
          <a:lstStyle/>
          <a:p>
            <a:r>
              <a:rPr lang="en-US" sz="2400" dirty="0">
                <a:latin typeface="+mn-lt"/>
              </a:rPr>
              <a:t>Using zip code </a:t>
            </a:r>
            <a:r>
              <a:rPr lang="en-US" sz="2400" b="1" dirty="0">
                <a:latin typeface="+mn-lt"/>
              </a:rPr>
              <a:t>10004</a:t>
            </a:r>
            <a:r>
              <a:rPr lang="en-US" sz="2400" dirty="0">
                <a:latin typeface="+mn-lt"/>
              </a:rPr>
              <a:t> in </a:t>
            </a:r>
            <a:r>
              <a:rPr lang="en-US" sz="2400" dirty="0" err="1">
                <a:latin typeface="+mn-lt"/>
              </a:rPr>
              <a:t>ZeroTools</a:t>
            </a:r>
            <a:r>
              <a:rPr lang="en-US" sz="2400" dirty="0">
                <a:latin typeface="+mn-lt"/>
              </a:rPr>
              <a:t> (</a:t>
            </a:r>
            <a:r>
              <a:rPr lang="en-US" sz="2400" dirty="0">
                <a:latin typeface="+mn-lt"/>
                <a:hlinkClick r:id="rId6"/>
              </a:rPr>
              <a:t>https://www.zerotool.org/</a:t>
            </a:r>
            <a:r>
              <a:rPr lang="en-US" sz="2400" dirty="0">
                <a:latin typeface="+mn-lt"/>
              </a:rPr>
              <a:t>) to calculate the energy reduction baselines and targets a new construction building of type “convention center” of gross floor area of 35000 SF.</a:t>
            </a:r>
          </a:p>
        </p:txBody>
      </p:sp>
      <p:sp>
        <p:nvSpPr>
          <p:cNvPr id="24" name="Title 1">
            <a:extLst>
              <a:ext uri="{FF2B5EF4-FFF2-40B4-BE49-F238E27FC236}">
                <a16:creationId xmlns:a16="http://schemas.microsoft.com/office/drawing/2014/main" id="{061320A4-21B9-29B9-83FC-D6F9FEB1C1BB}"/>
              </a:ext>
            </a:extLst>
          </p:cNvPr>
          <p:cNvSpPr txBox="1">
            <a:spLocks/>
          </p:cNvSpPr>
          <p:nvPr/>
        </p:nvSpPr>
        <p:spPr>
          <a:xfrm>
            <a:off x="1422401" y="5692299"/>
            <a:ext cx="9347197" cy="1325563"/>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r>
              <a:rPr lang="en-US" sz="2400" b="1" dirty="0">
                <a:solidFill>
                  <a:srgbClr val="C00000"/>
                </a:solidFill>
                <a:latin typeface="+mn-lt"/>
              </a:rPr>
              <a:t>My target: being carbon neutral in 2030 (100% Reduction)</a:t>
            </a:r>
          </a:p>
        </p:txBody>
      </p:sp>
      <p:sp>
        <p:nvSpPr>
          <p:cNvPr id="26" name="Rectangle 25">
            <a:extLst>
              <a:ext uri="{FF2B5EF4-FFF2-40B4-BE49-F238E27FC236}">
                <a16:creationId xmlns:a16="http://schemas.microsoft.com/office/drawing/2014/main" id="{FA2FB268-B9E9-2420-6F69-8B5F4C76347F}"/>
              </a:ext>
            </a:extLst>
          </p:cNvPr>
          <p:cNvSpPr/>
          <p:nvPr/>
        </p:nvSpPr>
        <p:spPr>
          <a:xfrm>
            <a:off x="7636933" y="5635149"/>
            <a:ext cx="4468476" cy="222517"/>
          </a:xfrm>
          <a:prstGeom prst="rect">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Tree>
    <p:extLst>
      <p:ext uri="{BB962C8B-B14F-4D97-AF65-F5344CB8AC3E}">
        <p14:creationId xmlns:p14="http://schemas.microsoft.com/office/powerpoint/2010/main" val="42936834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EC2354-FE4E-4ED2-E082-57F5C0E500DA}"/>
              </a:ext>
            </a:extLst>
          </p:cNvPr>
          <p:cNvPicPr>
            <a:picLocks noChangeAspect="1"/>
          </p:cNvPicPr>
          <p:nvPr/>
        </p:nvPicPr>
        <p:blipFill>
          <a:blip r:embed="rId2"/>
          <a:stretch>
            <a:fillRect/>
          </a:stretch>
        </p:blipFill>
        <p:spPr>
          <a:xfrm>
            <a:off x="5693376" y="1600455"/>
            <a:ext cx="6498624" cy="4358641"/>
          </a:xfrm>
          <a:prstGeom prst="rect">
            <a:avLst/>
          </a:prstGeom>
        </p:spPr>
      </p:pic>
      <p:pic>
        <p:nvPicPr>
          <p:cNvPr id="5" name="Picture 4">
            <a:extLst>
              <a:ext uri="{FF2B5EF4-FFF2-40B4-BE49-F238E27FC236}">
                <a16:creationId xmlns:a16="http://schemas.microsoft.com/office/drawing/2014/main" id="{7F3BC226-AC6B-9BF5-3BF0-5077CE1A73B7}"/>
              </a:ext>
            </a:extLst>
          </p:cNvPr>
          <p:cNvPicPr>
            <a:picLocks noChangeAspect="1"/>
          </p:cNvPicPr>
          <p:nvPr/>
        </p:nvPicPr>
        <p:blipFill>
          <a:blip r:embed="rId3"/>
          <a:stretch>
            <a:fillRect/>
          </a:stretch>
        </p:blipFill>
        <p:spPr>
          <a:xfrm>
            <a:off x="440267" y="1141827"/>
            <a:ext cx="5245100" cy="5410200"/>
          </a:xfrm>
          <a:prstGeom prst="rect">
            <a:avLst/>
          </a:prstGeom>
        </p:spPr>
      </p:pic>
      <p:sp>
        <p:nvSpPr>
          <p:cNvPr id="6" name="Title 1">
            <a:extLst>
              <a:ext uri="{FF2B5EF4-FFF2-40B4-BE49-F238E27FC236}">
                <a16:creationId xmlns:a16="http://schemas.microsoft.com/office/drawing/2014/main" id="{59275238-4636-0E16-CE60-2BB3CB69C62F}"/>
              </a:ext>
            </a:extLst>
          </p:cNvPr>
          <p:cNvSpPr>
            <a:spLocks noGrp="1"/>
          </p:cNvSpPr>
          <p:nvPr>
            <p:ph type="title"/>
          </p:nvPr>
        </p:nvSpPr>
        <p:spPr>
          <a:xfrm>
            <a:off x="440267" y="502920"/>
            <a:ext cx="10609411" cy="504349"/>
          </a:xfrm>
        </p:spPr>
        <p:txBody>
          <a:bodyPr>
            <a:normAutofit fontScale="90000"/>
          </a:bodyPr>
          <a:lstStyle/>
          <a:p>
            <a:r>
              <a:rPr lang="en-US" sz="4400" b="1" dirty="0" err="1">
                <a:latin typeface="+mn-lt"/>
              </a:rPr>
              <a:t>ZeroTool</a:t>
            </a:r>
            <a:r>
              <a:rPr lang="en-US" sz="4400" b="1" dirty="0">
                <a:latin typeface="+mn-lt"/>
              </a:rPr>
              <a:t> Calculations Results</a:t>
            </a:r>
          </a:p>
        </p:txBody>
      </p:sp>
    </p:spTree>
    <p:extLst>
      <p:ext uri="{BB962C8B-B14F-4D97-AF65-F5344CB8AC3E}">
        <p14:creationId xmlns:p14="http://schemas.microsoft.com/office/powerpoint/2010/main" val="26520870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9"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2"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3"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4"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5"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6"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7"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8"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9"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0"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1"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2"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3"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4"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5"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6"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7"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8"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29"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0"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1"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2"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3"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4"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5"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6"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7"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8"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39"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0"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1"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2"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3"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4"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5"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6"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7"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8"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49"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0"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1"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2"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3"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4"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5"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6"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7"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8"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59"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0"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1"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2"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3"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4"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5"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grpSp>
      <p:grpSp>
        <p:nvGrpSpPr>
          <p:cNvPr id="67" name="Group 66">
            <a:extLst>
              <a:ext uri="{FF2B5EF4-FFF2-40B4-BE49-F238E27FC236}">
                <a16:creationId xmlns:a16="http://schemas.microsoft.com/office/drawing/2014/main" id="{A1B0DAD3-DAD3-4D41-8EF0-B03422E47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solidFill>
        </p:grpSpPr>
        <p:sp>
          <p:nvSpPr>
            <p:cNvPr id="68" name="Freeform 8">
              <a:extLst>
                <a:ext uri="{FF2B5EF4-FFF2-40B4-BE49-F238E27FC236}">
                  <a16:creationId xmlns:a16="http://schemas.microsoft.com/office/drawing/2014/main" id="{729F7DF5-CF56-4F67-9883-903E49BE1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69" name="Freeform 10">
              <a:extLst>
                <a:ext uri="{FF2B5EF4-FFF2-40B4-BE49-F238E27FC236}">
                  <a16:creationId xmlns:a16="http://schemas.microsoft.com/office/drawing/2014/main" id="{B7E65000-B427-4CEF-B2A9-ECA839855F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0" name="Freeform 15">
              <a:extLst>
                <a:ext uri="{FF2B5EF4-FFF2-40B4-BE49-F238E27FC236}">
                  <a16:creationId xmlns:a16="http://schemas.microsoft.com/office/drawing/2014/main" id="{1D82BADA-E191-4C51-A377-7D1EA989D4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1" name="Freeform 18">
              <a:extLst>
                <a:ext uri="{FF2B5EF4-FFF2-40B4-BE49-F238E27FC236}">
                  <a16:creationId xmlns:a16="http://schemas.microsoft.com/office/drawing/2014/main" id="{C074E073-07CB-4DD6-BFC8-E9FD63D4A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2" name="Freeform 19">
              <a:extLst>
                <a:ext uri="{FF2B5EF4-FFF2-40B4-BE49-F238E27FC236}">
                  <a16:creationId xmlns:a16="http://schemas.microsoft.com/office/drawing/2014/main" id="{211152B9-90BD-4804-BCC5-4B0FEEF372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3" name="Freeform 20">
              <a:extLst>
                <a:ext uri="{FF2B5EF4-FFF2-40B4-BE49-F238E27FC236}">
                  <a16:creationId xmlns:a16="http://schemas.microsoft.com/office/drawing/2014/main" id="{941B26CC-1C9B-4149-9647-3A0E0C9D20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4" name="Freeform 22">
              <a:extLst>
                <a:ext uri="{FF2B5EF4-FFF2-40B4-BE49-F238E27FC236}">
                  <a16:creationId xmlns:a16="http://schemas.microsoft.com/office/drawing/2014/main" id="{7576EDD8-60BD-4230-9FE5-5302F91208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5" name="Freeform 23">
              <a:extLst>
                <a:ext uri="{FF2B5EF4-FFF2-40B4-BE49-F238E27FC236}">
                  <a16:creationId xmlns:a16="http://schemas.microsoft.com/office/drawing/2014/main" id="{F68478BC-1899-4718-B999-C7EE2F6F5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6" name="Freeform 26">
              <a:extLst>
                <a:ext uri="{FF2B5EF4-FFF2-40B4-BE49-F238E27FC236}">
                  <a16:creationId xmlns:a16="http://schemas.microsoft.com/office/drawing/2014/main" id="{B02BAA58-19A0-4BE5-8596-7AF02A91C9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7" name="Freeform 27">
              <a:extLst>
                <a:ext uri="{FF2B5EF4-FFF2-40B4-BE49-F238E27FC236}">
                  <a16:creationId xmlns:a16="http://schemas.microsoft.com/office/drawing/2014/main" id="{ED0FD3ED-A6B2-480A-8B6C-36B4921644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8" name="Freeform 28">
              <a:extLst>
                <a:ext uri="{FF2B5EF4-FFF2-40B4-BE49-F238E27FC236}">
                  <a16:creationId xmlns:a16="http://schemas.microsoft.com/office/drawing/2014/main" id="{46C958D0-B4D1-4E20-87DA-CDF757B56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79" name="Freeform 30">
              <a:extLst>
                <a:ext uri="{FF2B5EF4-FFF2-40B4-BE49-F238E27FC236}">
                  <a16:creationId xmlns:a16="http://schemas.microsoft.com/office/drawing/2014/main" id="{3E2B5B4A-13C5-4187-BF16-1B0C4EC6D1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0" name="Freeform 43">
              <a:extLst>
                <a:ext uri="{FF2B5EF4-FFF2-40B4-BE49-F238E27FC236}">
                  <a16:creationId xmlns:a16="http://schemas.microsoft.com/office/drawing/2014/main" id="{8B7A471E-57F9-4AC4-B3DE-6A75C2A490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1" name="Freeform 51">
              <a:extLst>
                <a:ext uri="{FF2B5EF4-FFF2-40B4-BE49-F238E27FC236}">
                  <a16:creationId xmlns:a16="http://schemas.microsoft.com/office/drawing/2014/main" id="{01E6B5E8-B33D-4D70-B30A-823D65538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2" name="Freeform 52">
              <a:extLst>
                <a:ext uri="{FF2B5EF4-FFF2-40B4-BE49-F238E27FC236}">
                  <a16:creationId xmlns:a16="http://schemas.microsoft.com/office/drawing/2014/main" id="{04BD65AE-3613-409E-859A-F5E47E7ED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3" name="Freeform 53">
              <a:extLst>
                <a:ext uri="{FF2B5EF4-FFF2-40B4-BE49-F238E27FC236}">
                  <a16:creationId xmlns:a16="http://schemas.microsoft.com/office/drawing/2014/main" id="{6AC52B47-CF30-4905-A913-8016FD7DF8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4" name="Freeform 54">
              <a:extLst>
                <a:ext uri="{FF2B5EF4-FFF2-40B4-BE49-F238E27FC236}">
                  <a16:creationId xmlns:a16="http://schemas.microsoft.com/office/drawing/2014/main" id="{945DD375-89B4-4594-879C-C88E3E07E4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5" name="Freeform 55">
              <a:extLst>
                <a:ext uri="{FF2B5EF4-FFF2-40B4-BE49-F238E27FC236}">
                  <a16:creationId xmlns:a16="http://schemas.microsoft.com/office/drawing/2014/main" id="{4EF2ED92-CD73-4432-B715-54794B6CC8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6" name="Freeform 56">
              <a:extLst>
                <a:ext uri="{FF2B5EF4-FFF2-40B4-BE49-F238E27FC236}">
                  <a16:creationId xmlns:a16="http://schemas.microsoft.com/office/drawing/2014/main" id="{4C080334-01D5-4AEE-B802-115F8FF429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7" name="Freeform 57">
              <a:extLst>
                <a:ext uri="{FF2B5EF4-FFF2-40B4-BE49-F238E27FC236}">
                  <a16:creationId xmlns:a16="http://schemas.microsoft.com/office/drawing/2014/main" id="{5B2CD9BC-4DF9-4317-9F4F-168D1E48F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8" name="Freeform 59">
              <a:extLst>
                <a:ext uri="{FF2B5EF4-FFF2-40B4-BE49-F238E27FC236}">
                  <a16:creationId xmlns:a16="http://schemas.microsoft.com/office/drawing/2014/main" id="{9ED340BE-C2EA-4C3D-9E5F-49D0601E22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89" name="Freeform 60">
              <a:extLst>
                <a:ext uri="{FF2B5EF4-FFF2-40B4-BE49-F238E27FC236}">
                  <a16:creationId xmlns:a16="http://schemas.microsoft.com/office/drawing/2014/main" id="{F83C564A-309A-4BE2-A1B7-CB9000A40F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0" name="Freeform 61">
              <a:extLst>
                <a:ext uri="{FF2B5EF4-FFF2-40B4-BE49-F238E27FC236}">
                  <a16:creationId xmlns:a16="http://schemas.microsoft.com/office/drawing/2014/main" id="{6DB3A353-2237-4080-B766-F62A628B38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1" name="Freeform 5">
              <a:extLst>
                <a:ext uri="{FF2B5EF4-FFF2-40B4-BE49-F238E27FC236}">
                  <a16:creationId xmlns:a16="http://schemas.microsoft.com/office/drawing/2014/main" id="{F97333D1-A657-49E4-BCD3-47476A14CA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2" name="Freeform 6">
              <a:extLst>
                <a:ext uri="{FF2B5EF4-FFF2-40B4-BE49-F238E27FC236}">
                  <a16:creationId xmlns:a16="http://schemas.microsoft.com/office/drawing/2014/main" id="{D848B0DC-182E-4466-BC72-7D1D16380F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3" name="Freeform 7">
              <a:extLst>
                <a:ext uri="{FF2B5EF4-FFF2-40B4-BE49-F238E27FC236}">
                  <a16:creationId xmlns:a16="http://schemas.microsoft.com/office/drawing/2014/main" id="{60CE5FE2-5C67-4168-A845-1851C07B7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4" name="Freeform 8">
              <a:extLst>
                <a:ext uri="{FF2B5EF4-FFF2-40B4-BE49-F238E27FC236}">
                  <a16:creationId xmlns:a16="http://schemas.microsoft.com/office/drawing/2014/main" id="{FFD9F71E-ACAB-4435-8558-5C891704E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5" name="Freeform 9">
              <a:extLst>
                <a:ext uri="{FF2B5EF4-FFF2-40B4-BE49-F238E27FC236}">
                  <a16:creationId xmlns:a16="http://schemas.microsoft.com/office/drawing/2014/main" id="{D8F3C4EF-CAB3-477F-9BE6-7AE0EE0861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6" name="Freeform 11">
              <a:extLst>
                <a:ext uri="{FF2B5EF4-FFF2-40B4-BE49-F238E27FC236}">
                  <a16:creationId xmlns:a16="http://schemas.microsoft.com/office/drawing/2014/main" id="{99F3B109-2DD1-4023-AB8C-C4CFFBC1EE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7" name="Freeform 12">
              <a:extLst>
                <a:ext uri="{FF2B5EF4-FFF2-40B4-BE49-F238E27FC236}">
                  <a16:creationId xmlns:a16="http://schemas.microsoft.com/office/drawing/2014/main" id="{AEE61596-3CEF-4CF6-A4FA-2262654387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8" name="Freeform 13">
              <a:extLst>
                <a:ext uri="{FF2B5EF4-FFF2-40B4-BE49-F238E27FC236}">
                  <a16:creationId xmlns:a16="http://schemas.microsoft.com/office/drawing/2014/main" id="{ACA5CDA1-D484-482B-924A-C21EFFB26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99" name="Freeform 14">
              <a:extLst>
                <a:ext uri="{FF2B5EF4-FFF2-40B4-BE49-F238E27FC236}">
                  <a16:creationId xmlns:a16="http://schemas.microsoft.com/office/drawing/2014/main" id="{8BAD048C-9E22-4DAB-BB3C-8978DFC799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0" name="Freeform 16">
              <a:extLst>
                <a:ext uri="{FF2B5EF4-FFF2-40B4-BE49-F238E27FC236}">
                  <a16:creationId xmlns:a16="http://schemas.microsoft.com/office/drawing/2014/main" id="{1A2637B3-8C74-4B55-872D-CFE1F1929A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1" name="Freeform 17">
              <a:extLst>
                <a:ext uri="{FF2B5EF4-FFF2-40B4-BE49-F238E27FC236}">
                  <a16:creationId xmlns:a16="http://schemas.microsoft.com/office/drawing/2014/main" id="{C73B0390-BD3E-4AFB-ADF3-676ECF8900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2" name="Freeform 21">
              <a:extLst>
                <a:ext uri="{FF2B5EF4-FFF2-40B4-BE49-F238E27FC236}">
                  <a16:creationId xmlns:a16="http://schemas.microsoft.com/office/drawing/2014/main" id="{35236E6F-9C25-49CE-9078-306D3A5FA0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3" name="Freeform 25">
              <a:extLst>
                <a:ext uri="{FF2B5EF4-FFF2-40B4-BE49-F238E27FC236}">
                  <a16:creationId xmlns:a16="http://schemas.microsoft.com/office/drawing/2014/main" id="{46D4BFF5-1B3A-44D0-9720-143617E009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4" name="Freeform 29">
              <a:extLst>
                <a:ext uri="{FF2B5EF4-FFF2-40B4-BE49-F238E27FC236}">
                  <a16:creationId xmlns:a16="http://schemas.microsoft.com/office/drawing/2014/main" id="{77FD726E-2EB9-4305-BEE5-7C48D51C9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5" name="Freeform 31">
              <a:extLst>
                <a:ext uri="{FF2B5EF4-FFF2-40B4-BE49-F238E27FC236}">
                  <a16:creationId xmlns:a16="http://schemas.microsoft.com/office/drawing/2014/main" id="{25E6083A-3C52-4763-92A2-1B88843EF3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6" name="Freeform 32">
              <a:extLst>
                <a:ext uri="{FF2B5EF4-FFF2-40B4-BE49-F238E27FC236}">
                  <a16:creationId xmlns:a16="http://schemas.microsoft.com/office/drawing/2014/main" id="{CA90BF22-94F7-4D52-8725-FDCE69CE6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7" name="Freeform 33">
              <a:extLst>
                <a:ext uri="{FF2B5EF4-FFF2-40B4-BE49-F238E27FC236}">
                  <a16:creationId xmlns:a16="http://schemas.microsoft.com/office/drawing/2014/main" id="{998A2F47-3F4E-4065-86CF-B49B258FF1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8" name="Freeform 34">
              <a:extLst>
                <a:ext uri="{FF2B5EF4-FFF2-40B4-BE49-F238E27FC236}">
                  <a16:creationId xmlns:a16="http://schemas.microsoft.com/office/drawing/2014/main" id="{65AF8C00-7E07-4E42-A41A-08417BB0E5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09" name="Freeform 35">
              <a:extLst>
                <a:ext uri="{FF2B5EF4-FFF2-40B4-BE49-F238E27FC236}">
                  <a16:creationId xmlns:a16="http://schemas.microsoft.com/office/drawing/2014/main" id="{E0C04B54-4EF5-4B04-A708-8339062DA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0" name="Freeform 36">
              <a:extLst>
                <a:ext uri="{FF2B5EF4-FFF2-40B4-BE49-F238E27FC236}">
                  <a16:creationId xmlns:a16="http://schemas.microsoft.com/office/drawing/2014/main" id="{C16D1625-1345-49A9-9FAE-3600E0D116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1" name="Freeform 37">
              <a:extLst>
                <a:ext uri="{FF2B5EF4-FFF2-40B4-BE49-F238E27FC236}">
                  <a16:creationId xmlns:a16="http://schemas.microsoft.com/office/drawing/2014/main" id="{B8817E5F-6964-4B89-9CD1-CD4621B6EC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2" name="Freeform 38">
              <a:extLst>
                <a:ext uri="{FF2B5EF4-FFF2-40B4-BE49-F238E27FC236}">
                  <a16:creationId xmlns:a16="http://schemas.microsoft.com/office/drawing/2014/main" id="{952E3586-DC86-4B27-AAC4-D005819D2C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3" name="Freeform 39">
              <a:extLst>
                <a:ext uri="{FF2B5EF4-FFF2-40B4-BE49-F238E27FC236}">
                  <a16:creationId xmlns:a16="http://schemas.microsoft.com/office/drawing/2014/main" id="{22CB13D9-EA0B-45B8-8E8F-3AABBE9D79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4" name="Freeform 40">
              <a:extLst>
                <a:ext uri="{FF2B5EF4-FFF2-40B4-BE49-F238E27FC236}">
                  <a16:creationId xmlns:a16="http://schemas.microsoft.com/office/drawing/2014/main" id="{3755BB78-63DB-4A8C-A113-795862B37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5" name="Freeform 41">
              <a:extLst>
                <a:ext uri="{FF2B5EF4-FFF2-40B4-BE49-F238E27FC236}">
                  <a16:creationId xmlns:a16="http://schemas.microsoft.com/office/drawing/2014/main" id="{68D97FB6-919C-4D25-A4CE-65C0BB8B4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6" name="Freeform 42">
              <a:extLst>
                <a:ext uri="{FF2B5EF4-FFF2-40B4-BE49-F238E27FC236}">
                  <a16:creationId xmlns:a16="http://schemas.microsoft.com/office/drawing/2014/main" id="{B7FB8601-BFD8-42A2-BFC8-826DA5679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7" name="Freeform 44">
              <a:extLst>
                <a:ext uri="{FF2B5EF4-FFF2-40B4-BE49-F238E27FC236}">
                  <a16:creationId xmlns:a16="http://schemas.microsoft.com/office/drawing/2014/main" id="{E66A3773-870D-43D8-97C8-9210A0288C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8" name="Freeform 45">
              <a:extLst>
                <a:ext uri="{FF2B5EF4-FFF2-40B4-BE49-F238E27FC236}">
                  <a16:creationId xmlns:a16="http://schemas.microsoft.com/office/drawing/2014/main" id="{08736EF7-6BB0-4CA8-B063-CD217FF9BF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19" name="Freeform 46">
              <a:extLst>
                <a:ext uri="{FF2B5EF4-FFF2-40B4-BE49-F238E27FC236}">
                  <a16:creationId xmlns:a16="http://schemas.microsoft.com/office/drawing/2014/main" id="{57EBF709-9E0F-48A1-BCDD-F3C74F1D49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20" name="Freeform 47">
              <a:extLst>
                <a:ext uri="{FF2B5EF4-FFF2-40B4-BE49-F238E27FC236}">
                  <a16:creationId xmlns:a16="http://schemas.microsoft.com/office/drawing/2014/main" id="{251EC588-C357-470F-A194-F4A0C32B7F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21" name="Freeform 48">
              <a:extLst>
                <a:ext uri="{FF2B5EF4-FFF2-40B4-BE49-F238E27FC236}">
                  <a16:creationId xmlns:a16="http://schemas.microsoft.com/office/drawing/2014/main" id="{02592C96-1066-4F6E-9353-4FF1D5ED98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22" name="Freeform 49">
              <a:extLst>
                <a:ext uri="{FF2B5EF4-FFF2-40B4-BE49-F238E27FC236}">
                  <a16:creationId xmlns:a16="http://schemas.microsoft.com/office/drawing/2014/main" id="{B5016669-96C5-4574-B536-65060BCE97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23" name="Freeform 8">
              <a:extLst>
                <a:ext uri="{FF2B5EF4-FFF2-40B4-BE49-F238E27FC236}">
                  <a16:creationId xmlns:a16="http://schemas.microsoft.com/office/drawing/2014/main" id="{5C697245-37CA-4D12-9F8C-308595014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sp>
          <p:nvSpPr>
            <p:cNvPr id="124" name="Freeform 106">
              <a:extLst>
                <a:ext uri="{FF2B5EF4-FFF2-40B4-BE49-F238E27FC236}">
                  <a16:creationId xmlns:a16="http://schemas.microsoft.com/office/drawing/2014/main" id="{3776B83C-39DC-4C02-B33B-848604D0A9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2624"/>
                </a:solidFill>
                <a:effectLst/>
                <a:uLnTx/>
                <a:uFillTx/>
                <a:latin typeface="Avenir Next LT Pro"/>
                <a:ea typeface="+mn-ea"/>
                <a:cs typeface="+mn-cs"/>
              </a:endParaRPr>
            </a:p>
          </p:txBody>
        </p:sp>
      </p:grpSp>
      <p:sp useBgFill="1">
        <p:nvSpPr>
          <p:cNvPr id="126" name="Rectangle 125">
            <a:extLst>
              <a:ext uri="{FF2B5EF4-FFF2-40B4-BE49-F238E27FC236}">
                <a16:creationId xmlns:a16="http://schemas.microsoft.com/office/drawing/2014/main" id="{8B7AD46D-E72A-4FA9-A503-9BBF703CB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28" name="Rectangle 127">
            <a:extLst>
              <a:ext uri="{FF2B5EF4-FFF2-40B4-BE49-F238E27FC236}">
                <a16:creationId xmlns:a16="http://schemas.microsoft.com/office/drawing/2014/main" id="{2813BDD8-88F1-463B-A75F-D1EC1E35E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grpSp>
        <p:nvGrpSpPr>
          <p:cNvPr id="130" name="Group 129">
            <a:extLst>
              <a:ext uri="{FF2B5EF4-FFF2-40B4-BE49-F238E27FC236}">
                <a16:creationId xmlns:a16="http://schemas.microsoft.com/office/drawing/2014/main" id="{D3CE3ADF-CE7B-4DF8-AEB2-64CB8F6329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20" y="2640739"/>
            <a:ext cx="2693390" cy="1459873"/>
            <a:chOff x="-65511" y="2640739"/>
            <a:chExt cx="2693390" cy="1459873"/>
          </a:xfrm>
        </p:grpSpPr>
        <p:sp>
          <p:nvSpPr>
            <p:cNvPr id="131" name="Freeform 54">
              <a:extLst>
                <a:ext uri="{FF2B5EF4-FFF2-40B4-BE49-F238E27FC236}">
                  <a16:creationId xmlns:a16="http://schemas.microsoft.com/office/drawing/2014/main" id="{234D9984-F194-474C-9FD8-C68AB45FF9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6652" y="3000294"/>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2" name="Freeform 6">
              <a:extLst>
                <a:ext uri="{FF2B5EF4-FFF2-40B4-BE49-F238E27FC236}">
                  <a16:creationId xmlns:a16="http://schemas.microsoft.com/office/drawing/2014/main" id="{3D2D649E-9006-41BC-8E10-7920A41881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8894" y="302524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3" name="Freeform 8">
              <a:extLst>
                <a:ext uri="{FF2B5EF4-FFF2-40B4-BE49-F238E27FC236}">
                  <a16:creationId xmlns:a16="http://schemas.microsoft.com/office/drawing/2014/main" id="{B2B7DE6B-F5C5-42B5-A9D9-6820A12619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49563" y="30216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4" name="Freeform 9">
              <a:extLst>
                <a:ext uri="{FF2B5EF4-FFF2-40B4-BE49-F238E27FC236}">
                  <a16:creationId xmlns:a16="http://schemas.microsoft.com/office/drawing/2014/main" id="{74B0A415-24CC-4B02-B616-6CD8CAFEFC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3964" y="3018425"/>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5" name="Freeform 11">
              <a:extLst>
                <a:ext uri="{FF2B5EF4-FFF2-40B4-BE49-F238E27FC236}">
                  <a16:creationId xmlns:a16="http://schemas.microsoft.com/office/drawing/2014/main" id="{857F0A25-22AE-4C54-A6C1-9C8D0284A8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09000" y="3039643"/>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6" name="Freeform 12">
              <a:extLst>
                <a:ext uri="{FF2B5EF4-FFF2-40B4-BE49-F238E27FC236}">
                  <a16:creationId xmlns:a16="http://schemas.microsoft.com/office/drawing/2014/main" id="{78898232-973C-4A10-9275-2A52B9973A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599" y="3422106"/>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7" name="Freeform 16">
              <a:extLst>
                <a:ext uri="{FF2B5EF4-FFF2-40B4-BE49-F238E27FC236}">
                  <a16:creationId xmlns:a16="http://schemas.microsoft.com/office/drawing/2014/main" id="{14B9A1E6-8880-4513-9F3E-78E63E625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511" y="2995304"/>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8" name="Freeform 17">
              <a:extLst>
                <a:ext uri="{FF2B5EF4-FFF2-40B4-BE49-F238E27FC236}">
                  <a16:creationId xmlns:a16="http://schemas.microsoft.com/office/drawing/2014/main" id="{4B59A861-A569-4554-9D33-F0A32A6C16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55254" y="3039644"/>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39" name="Freeform 21">
              <a:extLst>
                <a:ext uri="{FF2B5EF4-FFF2-40B4-BE49-F238E27FC236}">
                  <a16:creationId xmlns:a16="http://schemas.microsoft.com/office/drawing/2014/main" id="{1AD81A3E-B18B-43A9-BE25-34390E499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7129" y="2999623"/>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0" name="Freeform 25">
              <a:extLst>
                <a:ext uri="{FF2B5EF4-FFF2-40B4-BE49-F238E27FC236}">
                  <a16:creationId xmlns:a16="http://schemas.microsoft.com/office/drawing/2014/main" id="{3A4EA4B9-2B68-4993-B3D0-A8FB52DA4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53301" y="3040294"/>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1" name="Freeform 29">
              <a:extLst>
                <a:ext uri="{FF2B5EF4-FFF2-40B4-BE49-F238E27FC236}">
                  <a16:creationId xmlns:a16="http://schemas.microsoft.com/office/drawing/2014/main" id="{8688FA8E-D461-4BB3-AF4C-E7B307B5C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60401" y="3009551"/>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2" name="Freeform 31">
              <a:extLst>
                <a:ext uri="{FF2B5EF4-FFF2-40B4-BE49-F238E27FC236}">
                  <a16:creationId xmlns:a16="http://schemas.microsoft.com/office/drawing/2014/main" id="{6A897C6D-3023-4AD4-BA58-DC5FA637F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58489" y="300102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3" name="Freeform 33">
              <a:extLst>
                <a:ext uri="{FF2B5EF4-FFF2-40B4-BE49-F238E27FC236}">
                  <a16:creationId xmlns:a16="http://schemas.microsoft.com/office/drawing/2014/main" id="{0A224C70-F6B0-46FD-892B-E2F0354E71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0024" y="3354376"/>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4" name="Freeform 34">
              <a:extLst>
                <a:ext uri="{FF2B5EF4-FFF2-40B4-BE49-F238E27FC236}">
                  <a16:creationId xmlns:a16="http://schemas.microsoft.com/office/drawing/2014/main" id="{59C15C2A-290E-4B5E-AC06-36020C4B8C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63101" y="3354377"/>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5" name="Freeform 35">
              <a:extLst>
                <a:ext uri="{FF2B5EF4-FFF2-40B4-BE49-F238E27FC236}">
                  <a16:creationId xmlns:a16="http://schemas.microsoft.com/office/drawing/2014/main" id="{C888C6F6-6C76-45EC-A6CF-FE9217D6B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3338" y="3360090"/>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6" name="Freeform 36">
              <a:extLst>
                <a:ext uri="{FF2B5EF4-FFF2-40B4-BE49-F238E27FC236}">
                  <a16:creationId xmlns:a16="http://schemas.microsoft.com/office/drawing/2014/main" id="{31B79B36-2C8D-4CE0-AEAB-99110F085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29500" y="3372330"/>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7" name="Freeform 38">
              <a:extLst>
                <a:ext uri="{FF2B5EF4-FFF2-40B4-BE49-F238E27FC236}">
                  <a16:creationId xmlns:a16="http://schemas.microsoft.com/office/drawing/2014/main" id="{1AD6CC94-42DA-40AC-BD4D-EF49CB08E0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4823" y="3378042"/>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8" name="Freeform 39">
              <a:extLst>
                <a:ext uri="{FF2B5EF4-FFF2-40B4-BE49-F238E27FC236}">
                  <a16:creationId xmlns:a16="http://schemas.microsoft.com/office/drawing/2014/main" id="{FF26C35B-C843-45FC-A4FA-D16B597AB0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2" y="3378041"/>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9" name="Freeform 41">
              <a:extLst>
                <a:ext uri="{FF2B5EF4-FFF2-40B4-BE49-F238E27FC236}">
                  <a16:creationId xmlns:a16="http://schemas.microsoft.com/office/drawing/2014/main" id="{6E7FB35B-308C-401A-ABAB-ECD71E809D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49268" y="338457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0" name="Freeform 42">
              <a:extLst>
                <a:ext uri="{FF2B5EF4-FFF2-40B4-BE49-F238E27FC236}">
                  <a16:creationId xmlns:a16="http://schemas.microsoft.com/office/drawing/2014/main" id="{FCF0A251-F427-4F99-9917-E6AB6FD62A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6668" y="3387018"/>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1" name="Freeform 44">
              <a:extLst>
                <a:ext uri="{FF2B5EF4-FFF2-40B4-BE49-F238E27FC236}">
                  <a16:creationId xmlns:a16="http://schemas.microsoft.com/office/drawing/2014/main" id="{19EB4AF5-729F-4519-ACA6-2D4ECA65F1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3068" y="3348878"/>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2" name="Freeform 45">
              <a:extLst>
                <a:ext uri="{FF2B5EF4-FFF2-40B4-BE49-F238E27FC236}">
                  <a16:creationId xmlns:a16="http://schemas.microsoft.com/office/drawing/2014/main" id="{21CE97BE-F05E-4DCA-A425-75AEA27100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9478" y="3402523"/>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3" name="Freeform 47">
              <a:extLst>
                <a:ext uri="{FF2B5EF4-FFF2-40B4-BE49-F238E27FC236}">
                  <a16:creationId xmlns:a16="http://schemas.microsoft.com/office/drawing/2014/main" id="{41A57ED1-04BE-4CEF-B525-8D61DAD56E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804" y="367260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4" name="Freeform 49">
              <a:extLst>
                <a:ext uri="{FF2B5EF4-FFF2-40B4-BE49-F238E27FC236}">
                  <a16:creationId xmlns:a16="http://schemas.microsoft.com/office/drawing/2014/main" id="{268E7CBA-E176-4B5B-A34C-023BA6A5FC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88534" y="342047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5" name="Freeform 63">
              <a:extLst>
                <a:ext uri="{FF2B5EF4-FFF2-40B4-BE49-F238E27FC236}">
                  <a16:creationId xmlns:a16="http://schemas.microsoft.com/office/drawing/2014/main" id="{233B43AB-B404-4FA7-8284-5C44327D61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21" y="3633437"/>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6" name="Freeform 65">
              <a:extLst>
                <a:ext uri="{FF2B5EF4-FFF2-40B4-BE49-F238E27FC236}">
                  <a16:creationId xmlns:a16="http://schemas.microsoft.com/office/drawing/2014/main" id="{74ED28FC-0786-4A21-8C6F-1B17579DB9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749" y="4010946"/>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7" name="Freeform 66">
              <a:extLst>
                <a:ext uri="{FF2B5EF4-FFF2-40B4-BE49-F238E27FC236}">
                  <a16:creationId xmlns:a16="http://schemas.microsoft.com/office/drawing/2014/main" id="{D30D34FF-8C29-4615-8FEA-B91F26F4FA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3800" y="36783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8" name="Freeform 67">
              <a:extLst>
                <a:ext uri="{FF2B5EF4-FFF2-40B4-BE49-F238E27FC236}">
                  <a16:creationId xmlns:a16="http://schemas.microsoft.com/office/drawing/2014/main" id="{E144876D-55C0-4833-BABE-1B857FDCC4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9794" y="36815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59" name="Freeform 69">
              <a:extLst>
                <a:ext uri="{FF2B5EF4-FFF2-40B4-BE49-F238E27FC236}">
                  <a16:creationId xmlns:a16="http://schemas.microsoft.com/office/drawing/2014/main" id="{4BDFCA40-C410-44C2-9BD6-0890CB0A0A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699399" y="36848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0" name="Freeform 70">
              <a:extLst>
                <a:ext uri="{FF2B5EF4-FFF2-40B4-BE49-F238E27FC236}">
                  <a16:creationId xmlns:a16="http://schemas.microsoft.com/office/drawing/2014/main" id="{230FFBCE-4FEE-48BE-9538-5F5DFF94C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79836" y="3745236"/>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1" name="Freeform 71">
              <a:extLst>
                <a:ext uri="{FF2B5EF4-FFF2-40B4-BE49-F238E27FC236}">
                  <a16:creationId xmlns:a16="http://schemas.microsoft.com/office/drawing/2014/main" id="{8C1D110E-7B89-4D98-8547-5FB133BAAC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4786" y="36905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2" name="Freeform 72">
              <a:extLst>
                <a:ext uri="{FF2B5EF4-FFF2-40B4-BE49-F238E27FC236}">
                  <a16:creationId xmlns:a16="http://schemas.microsoft.com/office/drawing/2014/main" id="{232C3B0B-3392-4B93-9D83-379B6A396A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7927" y="36938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3" name="Freeform 73">
              <a:extLst>
                <a:ext uri="{FF2B5EF4-FFF2-40B4-BE49-F238E27FC236}">
                  <a16:creationId xmlns:a16="http://schemas.microsoft.com/office/drawing/2014/main" id="{88BB8E65-5A6E-4B88-B653-B9CC3B946F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9902" y="36970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4" name="Freeform 74">
              <a:extLst>
                <a:ext uri="{FF2B5EF4-FFF2-40B4-BE49-F238E27FC236}">
                  <a16:creationId xmlns:a16="http://schemas.microsoft.com/office/drawing/2014/main" id="{4821890D-31F5-4098-9B45-0A1430C88A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40571" y="3702802"/>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5" name="Freeform 85">
              <a:extLst>
                <a:ext uri="{FF2B5EF4-FFF2-40B4-BE49-F238E27FC236}">
                  <a16:creationId xmlns:a16="http://schemas.microsoft.com/office/drawing/2014/main" id="{7B0B4C14-D844-4EA6-99D6-19E1FB3580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80111" y="373299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6" name="Freeform 88">
              <a:extLst>
                <a:ext uri="{FF2B5EF4-FFF2-40B4-BE49-F238E27FC236}">
                  <a16:creationId xmlns:a16="http://schemas.microsoft.com/office/drawing/2014/main" id="{8E88F6F3-751C-4EDF-A69E-1B33A1C826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64973" y="37509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7" name="Freeform 94">
              <a:extLst>
                <a:ext uri="{FF2B5EF4-FFF2-40B4-BE49-F238E27FC236}">
                  <a16:creationId xmlns:a16="http://schemas.microsoft.com/office/drawing/2014/main" id="{8BAF1202-A88A-4B65-9531-D708992F72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10506" y="39541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8" name="Freeform 97">
              <a:extLst>
                <a:ext uri="{FF2B5EF4-FFF2-40B4-BE49-F238E27FC236}">
                  <a16:creationId xmlns:a16="http://schemas.microsoft.com/office/drawing/2014/main" id="{41A59003-9DC4-4890-A9BE-82CCAB97D9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0572" y="39655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69" name="Freeform 98">
              <a:extLst>
                <a:ext uri="{FF2B5EF4-FFF2-40B4-BE49-F238E27FC236}">
                  <a16:creationId xmlns:a16="http://schemas.microsoft.com/office/drawing/2014/main" id="{989DF6E5-B3C9-425F-99CA-81C2D74C1A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2164" y="39655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0" name="Freeform 99">
              <a:extLst>
                <a:ext uri="{FF2B5EF4-FFF2-40B4-BE49-F238E27FC236}">
                  <a16:creationId xmlns:a16="http://schemas.microsoft.com/office/drawing/2014/main" id="{8E34FCE1-E4AB-4024-8641-3F1A097202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5349" y="3965559"/>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1" name="Freeform 101">
              <a:extLst>
                <a:ext uri="{FF2B5EF4-FFF2-40B4-BE49-F238E27FC236}">
                  <a16:creationId xmlns:a16="http://schemas.microsoft.com/office/drawing/2014/main" id="{01AFDDF1-8D6D-4AC0-8BEF-32F805D2B3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4910" y="39720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2" name="Freeform 102">
              <a:extLst>
                <a:ext uri="{FF2B5EF4-FFF2-40B4-BE49-F238E27FC236}">
                  <a16:creationId xmlns:a16="http://schemas.microsoft.com/office/drawing/2014/main" id="{6D4170D8-6D57-4FE0-9668-F8A55D367A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12688" y="39753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3" name="Freeform 103">
              <a:extLst>
                <a:ext uri="{FF2B5EF4-FFF2-40B4-BE49-F238E27FC236}">
                  <a16:creationId xmlns:a16="http://schemas.microsoft.com/office/drawing/2014/main" id="{D27F0973-FA6A-4121-9CDC-BC4B282E06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74995" y="398106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4" name="Freeform 113">
              <a:extLst>
                <a:ext uri="{FF2B5EF4-FFF2-40B4-BE49-F238E27FC236}">
                  <a16:creationId xmlns:a16="http://schemas.microsoft.com/office/drawing/2014/main" id="{3520ADCA-C047-45A3-A9FC-652B3DB7BE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2482" y="40267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5" name="Freeform 115">
              <a:extLst>
                <a:ext uri="{FF2B5EF4-FFF2-40B4-BE49-F238E27FC236}">
                  <a16:creationId xmlns:a16="http://schemas.microsoft.com/office/drawing/2014/main" id="{F6F5A9C4-18F4-4B3A-B454-B0702D519C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41790" y="40324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6" name="Freeform 117">
              <a:extLst>
                <a:ext uri="{FF2B5EF4-FFF2-40B4-BE49-F238E27FC236}">
                  <a16:creationId xmlns:a16="http://schemas.microsoft.com/office/drawing/2014/main" id="{CABEE4F6-1B82-4146-9C1F-F8A712164F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37027" y="40447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7" name="Freeform 119">
              <a:extLst>
                <a:ext uri="{FF2B5EF4-FFF2-40B4-BE49-F238E27FC236}">
                  <a16:creationId xmlns:a16="http://schemas.microsoft.com/office/drawing/2014/main" id="{86F52E18-09F6-44F8-BD90-35E5C1B32A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69450" y="3949647"/>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8" name="Freeform 105">
              <a:extLst>
                <a:ext uri="{FF2B5EF4-FFF2-40B4-BE49-F238E27FC236}">
                  <a16:creationId xmlns:a16="http://schemas.microsoft.com/office/drawing/2014/main" id="{7FEB04FC-FC18-4EF5-8129-6ED9A8DCA7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21832" y="2709558"/>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9" name="Freeform 106">
              <a:extLst>
                <a:ext uri="{FF2B5EF4-FFF2-40B4-BE49-F238E27FC236}">
                  <a16:creationId xmlns:a16="http://schemas.microsoft.com/office/drawing/2014/main" id="{2882D243-849A-44C8-9229-8C2F8AB3DA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215773" y="2694053"/>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0" name="Freeform 107">
              <a:extLst>
                <a:ext uri="{FF2B5EF4-FFF2-40B4-BE49-F238E27FC236}">
                  <a16:creationId xmlns:a16="http://schemas.microsoft.com/office/drawing/2014/main" id="{8A7EF5B8-81CA-4B87-BDF6-9B11DCA48D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33828" y="2697318"/>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1" name="Freeform 108">
              <a:extLst>
                <a:ext uri="{FF2B5EF4-FFF2-40B4-BE49-F238E27FC236}">
                  <a16:creationId xmlns:a16="http://schemas.microsoft.com/office/drawing/2014/main" id="{46C9A6CE-FA4C-4943-8F9C-FBB26D5B24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697806" y="264754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2" name="Freeform 109">
              <a:extLst>
                <a:ext uri="{FF2B5EF4-FFF2-40B4-BE49-F238E27FC236}">
                  <a16:creationId xmlns:a16="http://schemas.microsoft.com/office/drawing/2014/main" id="{558596F9-ED2F-4DC6-B22A-E2C66EBFF7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83207" y="2710825"/>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3" name="Freeform 110">
              <a:extLst>
                <a:ext uri="{FF2B5EF4-FFF2-40B4-BE49-F238E27FC236}">
                  <a16:creationId xmlns:a16="http://schemas.microsoft.com/office/drawing/2014/main" id="{0A796E91-DB9C-4A85-AC50-52B7244618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500271" y="270185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4" name="Freeform 111">
              <a:extLst>
                <a:ext uri="{FF2B5EF4-FFF2-40B4-BE49-F238E27FC236}">
                  <a16:creationId xmlns:a16="http://schemas.microsoft.com/office/drawing/2014/main" id="{BDDE8582-BCCB-4067-A898-40B7AF287F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446706" y="264073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5" name="Freeform 112">
              <a:extLst>
                <a:ext uri="{FF2B5EF4-FFF2-40B4-BE49-F238E27FC236}">
                  <a16:creationId xmlns:a16="http://schemas.microsoft.com/office/drawing/2014/main" id="{2CB91EAD-CEDA-4142-A6CA-7771481AAD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910933" y="2681813"/>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6" name="Freeform 91">
              <a:extLst>
                <a:ext uri="{FF2B5EF4-FFF2-40B4-BE49-F238E27FC236}">
                  <a16:creationId xmlns:a16="http://schemas.microsoft.com/office/drawing/2014/main" id="{66863EF9-28A8-44EC-AE49-242D560F10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6482" y="268301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7" name="Freeform 92">
              <a:extLst>
                <a:ext uri="{FF2B5EF4-FFF2-40B4-BE49-F238E27FC236}">
                  <a16:creationId xmlns:a16="http://schemas.microsoft.com/office/drawing/2014/main" id="{82C2E02B-90DD-4C32-80EB-220355FD8C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10134" y="266252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8" name="Freeform 95">
              <a:extLst>
                <a:ext uri="{FF2B5EF4-FFF2-40B4-BE49-F238E27FC236}">
                  <a16:creationId xmlns:a16="http://schemas.microsoft.com/office/drawing/2014/main" id="{18D22113-ACE7-4ED3-930A-BE0C59688A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26596" y="307175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9" name="Freeform 104">
              <a:extLst>
                <a:ext uri="{FF2B5EF4-FFF2-40B4-BE49-F238E27FC236}">
                  <a16:creationId xmlns:a16="http://schemas.microsoft.com/office/drawing/2014/main" id="{9FF51708-472E-4524-835A-8BBAB99FD8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50155" y="269598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grpSp>
      <p:grpSp>
        <p:nvGrpSpPr>
          <p:cNvPr id="191" name="Group 190">
            <a:extLst>
              <a:ext uri="{FF2B5EF4-FFF2-40B4-BE49-F238E27FC236}">
                <a16:creationId xmlns:a16="http://schemas.microsoft.com/office/drawing/2014/main" id="{84C90B19-086C-49B0-9CE7-EEF7B17A17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12043" y="2644569"/>
            <a:ext cx="2581224" cy="1380932"/>
            <a:chOff x="9645734" y="2644569"/>
            <a:chExt cx="2581224" cy="1380932"/>
          </a:xfrm>
        </p:grpSpPr>
        <p:sp>
          <p:nvSpPr>
            <p:cNvPr id="192" name="Freeform 15">
              <a:extLst>
                <a:ext uri="{FF2B5EF4-FFF2-40B4-BE49-F238E27FC236}">
                  <a16:creationId xmlns:a16="http://schemas.microsoft.com/office/drawing/2014/main" id="{D386663F-A31D-4E93-90A4-9E96CFA80E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431" y="298328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3" name="Freeform 18">
              <a:extLst>
                <a:ext uri="{FF2B5EF4-FFF2-40B4-BE49-F238E27FC236}">
                  <a16:creationId xmlns:a16="http://schemas.microsoft.com/office/drawing/2014/main" id="{EEF751A7-3935-45E9-855F-D70447C41F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45734" y="2968592"/>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4" name="Freeform 19">
              <a:extLst>
                <a:ext uri="{FF2B5EF4-FFF2-40B4-BE49-F238E27FC236}">
                  <a16:creationId xmlns:a16="http://schemas.microsoft.com/office/drawing/2014/main" id="{573D60F7-85E4-4B4C-BE3D-6482D68915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92476" y="2963228"/>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5" name="Freeform 20">
              <a:extLst>
                <a:ext uri="{FF2B5EF4-FFF2-40B4-BE49-F238E27FC236}">
                  <a16:creationId xmlns:a16="http://schemas.microsoft.com/office/drawing/2014/main" id="{8DA04761-E234-4426-BB80-A161149102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92750" y="2972204"/>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6" name="Freeform 22">
              <a:extLst>
                <a:ext uri="{FF2B5EF4-FFF2-40B4-BE49-F238E27FC236}">
                  <a16:creationId xmlns:a16="http://schemas.microsoft.com/office/drawing/2014/main" id="{63309113-ADC7-4B22-BE96-8A735C37B5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6808" y="3007761"/>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7" name="Freeform 23">
              <a:extLst>
                <a:ext uri="{FF2B5EF4-FFF2-40B4-BE49-F238E27FC236}">
                  <a16:creationId xmlns:a16="http://schemas.microsoft.com/office/drawing/2014/main" id="{C6AA2460-B386-4710-9943-F957B4028C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03242" y="3011025"/>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8" name="Freeform 26">
              <a:extLst>
                <a:ext uri="{FF2B5EF4-FFF2-40B4-BE49-F238E27FC236}">
                  <a16:creationId xmlns:a16="http://schemas.microsoft.com/office/drawing/2014/main" id="{4C0D77C7-5864-439D-94B8-4CE82FF28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2497" y="2972818"/>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9" name="Freeform 27">
              <a:extLst>
                <a:ext uri="{FF2B5EF4-FFF2-40B4-BE49-F238E27FC236}">
                  <a16:creationId xmlns:a16="http://schemas.microsoft.com/office/drawing/2014/main" id="{2DADB7CD-640D-42A2-9B13-6318F05F36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37259" y="300239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0" name="Freeform 28">
              <a:extLst>
                <a:ext uri="{FF2B5EF4-FFF2-40B4-BE49-F238E27FC236}">
                  <a16:creationId xmlns:a16="http://schemas.microsoft.com/office/drawing/2014/main" id="{84F502C2-997F-4462-83BB-B0B4959C0B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04199" y="3029326"/>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1" name="Freeform 30">
              <a:extLst>
                <a:ext uri="{FF2B5EF4-FFF2-40B4-BE49-F238E27FC236}">
                  <a16:creationId xmlns:a16="http://schemas.microsoft.com/office/drawing/2014/main" id="{C6730C2A-0F13-4A85-82D9-EE0D397DCA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69090" y="3071411"/>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2" name="Freeform 43">
              <a:extLst>
                <a:ext uri="{FF2B5EF4-FFF2-40B4-BE49-F238E27FC236}">
                  <a16:creationId xmlns:a16="http://schemas.microsoft.com/office/drawing/2014/main" id="{B3BD4C90-9991-441F-9365-A9294483E1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2358" y="3300017"/>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3" name="Freeform 51">
              <a:extLst>
                <a:ext uri="{FF2B5EF4-FFF2-40B4-BE49-F238E27FC236}">
                  <a16:creationId xmlns:a16="http://schemas.microsoft.com/office/drawing/2014/main" id="{3CB171CE-677B-4EE5-B726-47C2742549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87565" y="3374622"/>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4" name="Freeform 52">
              <a:extLst>
                <a:ext uri="{FF2B5EF4-FFF2-40B4-BE49-F238E27FC236}">
                  <a16:creationId xmlns:a16="http://schemas.microsoft.com/office/drawing/2014/main" id="{4243DBEC-F451-4BAC-A98F-4EBF0C1921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78835" y="3273725"/>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5" name="Freeform 53">
              <a:extLst>
                <a:ext uri="{FF2B5EF4-FFF2-40B4-BE49-F238E27FC236}">
                  <a16:creationId xmlns:a16="http://schemas.microsoft.com/office/drawing/2014/main" id="{4E9D873D-7291-4C1F-94CD-715ADB2700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01219" y="330514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6" name="Freeform 55">
              <a:extLst>
                <a:ext uri="{FF2B5EF4-FFF2-40B4-BE49-F238E27FC236}">
                  <a16:creationId xmlns:a16="http://schemas.microsoft.com/office/drawing/2014/main" id="{022ECE44-200E-4058-99CF-1A9D8F8E3B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46682" y="330840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7" name="Freeform 56">
              <a:extLst>
                <a:ext uri="{FF2B5EF4-FFF2-40B4-BE49-F238E27FC236}">
                  <a16:creationId xmlns:a16="http://schemas.microsoft.com/office/drawing/2014/main" id="{4897A97F-5890-4C28-B2B1-9C4C5885B1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675319" y="3319016"/>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8" name="Freeform 57">
              <a:extLst>
                <a:ext uri="{FF2B5EF4-FFF2-40B4-BE49-F238E27FC236}">
                  <a16:creationId xmlns:a16="http://schemas.microsoft.com/office/drawing/2014/main" id="{03A40F4E-620E-4A37-AE09-BEC49F65BB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41743" y="332607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9" name="Freeform 60">
              <a:extLst>
                <a:ext uri="{FF2B5EF4-FFF2-40B4-BE49-F238E27FC236}">
                  <a16:creationId xmlns:a16="http://schemas.microsoft.com/office/drawing/2014/main" id="{EB710607-2FCD-4801-A601-2BB74E82E9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86221" y="334757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0" name="Freeform 61">
              <a:extLst>
                <a:ext uri="{FF2B5EF4-FFF2-40B4-BE49-F238E27FC236}">
                  <a16:creationId xmlns:a16="http://schemas.microsoft.com/office/drawing/2014/main" id="{78565A30-A299-44B0-A369-F546B9CA04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32575" y="3363082"/>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1" name="Freeform 78">
              <a:extLst>
                <a:ext uri="{FF2B5EF4-FFF2-40B4-BE49-F238E27FC236}">
                  <a16:creationId xmlns:a16="http://schemas.microsoft.com/office/drawing/2014/main" id="{6A2BC99F-457E-41E9-B1B1-1EE99E6965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32099" y="362312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2" name="Freeform 79">
              <a:extLst>
                <a:ext uri="{FF2B5EF4-FFF2-40B4-BE49-F238E27FC236}">
                  <a16:creationId xmlns:a16="http://schemas.microsoft.com/office/drawing/2014/main" id="{1ED9AAAB-57D5-418F-9C8F-6672991335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72251" y="362557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3" name="Freeform 80">
              <a:extLst>
                <a:ext uri="{FF2B5EF4-FFF2-40B4-BE49-F238E27FC236}">
                  <a16:creationId xmlns:a16="http://schemas.microsoft.com/office/drawing/2014/main" id="{27B0F7FF-9FDA-4832-AA28-7A49B38E77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07970" y="363210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4" name="Freeform 81">
              <a:extLst>
                <a:ext uri="{FF2B5EF4-FFF2-40B4-BE49-F238E27FC236}">
                  <a16:creationId xmlns:a16="http://schemas.microsoft.com/office/drawing/2014/main" id="{D74EF1D3-B2D1-4F14-8F50-46AEED7D7A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25289" y="36288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5" name="Freeform 82">
              <a:extLst>
                <a:ext uri="{FF2B5EF4-FFF2-40B4-BE49-F238E27FC236}">
                  <a16:creationId xmlns:a16="http://schemas.microsoft.com/office/drawing/2014/main" id="{91A8FE10-BA63-4F35-A987-DDD01DEC5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8431" y="36378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6" name="Freeform 83">
              <a:extLst>
                <a:ext uri="{FF2B5EF4-FFF2-40B4-BE49-F238E27FC236}">
                  <a16:creationId xmlns:a16="http://schemas.microsoft.com/office/drawing/2014/main" id="{478CA902-2280-4691-8C7F-85968E58DE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26379" y="36198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7" name="Freeform 84">
              <a:extLst>
                <a:ext uri="{FF2B5EF4-FFF2-40B4-BE49-F238E27FC236}">
                  <a16:creationId xmlns:a16="http://schemas.microsoft.com/office/drawing/2014/main" id="{ABDFD47C-2B98-4399-807E-C7DF49FE63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1968" y="364352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8" name="Freeform 89">
              <a:extLst>
                <a:ext uri="{FF2B5EF4-FFF2-40B4-BE49-F238E27FC236}">
                  <a16:creationId xmlns:a16="http://schemas.microsoft.com/office/drawing/2014/main" id="{B18CDAC6-82CF-48B6-A5F4-EA26D1BAA7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80023" y="3674532"/>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9" name="Freeform 90">
              <a:extLst>
                <a:ext uri="{FF2B5EF4-FFF2-40B4-BE49-F238E27FC236}">
                  <a16:creationId xmlns:a16="http://schemas.microsoft.com/office/drawing/2014/main" id="{EABFE3E0-B345-41E9-B283-F7FDE9C8CE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26926" y="37047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0" name="Freeform 105">
              <a:extLst>
                <a:ext uri="{FF2B5EF4-FFF2-40B4-BE49-F238E27FC236}">
                  <a16:creationId xmlns:a16="http://schemas.microsoft.com/office/drawing/2014/main" id="{A3A0DB29-268E-4869-B1F8-0244F82C68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41850" y="391211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1" name="Freeform 106">
              <a:extLst>
                <a:ext uri="{FF2B5EF4-FFF2-40B4-BE49-F238E27FC236}">
                  <a16:creationId xmlns:a16="http://schemas.microsoft.com/office/drawing/2014/main" id="{8B58D29C-03B2-4CF6-B843-6D6FE2F18C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17784" y="389159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2" name="Freeform 107">
              <a:extLst>
                <a:ext uri="{FF2B5EF4-FFF2-40B4-BE49-F238E27FC236}">
                  <a16:creationId xmlns:a16="http://schemas.microsoft.com/office/drawing/2014/main" id="{9B613FDE-C6E1-41D6-9EDA-0C8CEAE8DA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5589" y="3936308"/>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3" name="Freeform 108">
              <a:extLst>
                <a:ext uri="{FF2B5EF4-FFF2-40B4-BE49-F238E27FC236}">
                  <a16:creationId xmlns:a16="http://schemas.microsoft.com/office/drawing/2014/main" id="{AFBAEA89-62A9-400B-A466-1EE8194C45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47267" y="393492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4" name="Freeform 109">
              <a:extLst>
                <a:ext uri="{FF2B5EF4-FFF2-40B4-BE49-F238E27FC236}">
                  <a16:creationId xmlns:a16="http://schemas.microsoft.com/office/drawing/2014/main" id="{83568151-E0F8-4222-9CEC-EB2079F15D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13086" y="39071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5" name="Freeform 110">
              <a:extLst>
                <a:ext uri="{FF2B5EF4-FFF2-40B4-BE49-F238E27FC236}">
                  <a16:creationId xmlns:a16="http://schemas.microsoft.com/office/drawing/2014/main" id="{47D022F3-A9E3-4A5E-89D5-D0F7155694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82062" y="390884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6" name="Freeform 111">
              <a:extLst>
                <a:ext uri="{FF2B5EF4-FFF2-40B4-BE49-F238E27FC236}">
                  <a16:creationId xmlns:a16="http://schemas.microsoft.com/office/drawing/2014/main" id="{E80ABF6C-8B84-4FDD-B468-69EBC0DF1F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4325" y="39193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7" name="Freeform 112">
              <a:extLst>
                <a:ext uri="{FF2B5EF4-FFF2-40B4-BE49-F238E27FC236}">
                  <a16:creationId xmlns:a16="http://schemas.microsoft.com/office/drawing/2014/main" id="{A63CF3ED-FA07-491D-96A3-570EBE3D8D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39462" y="3919341"/>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8" name="Freeform 7">
              <a:extLst>
                <a:ext uri="{FF2B5EF4-FFF2-40B4-BE49-F238E27FC236}">
                  <a16:creationId xmlns:a16="http://schemas.microsoft.com/office/drawing/2014/main" id="{811F8E6F-D291-4B7B-B7BF-550B2E0025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68711" y="3000473"/>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9" name="Freeform 40">
              <a:extLst>
                <a:ext uri="{FF2B5EF4-FFF2-40B4-BE49-F238E27FC236}">
                  <a16:creationId xmlns:a16="http://schemas.microsoft.com/office/drawing/2014/main" id="{3EC1E4BC-EE19-4EFA-A0CB-F463DEC714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5783" y="3343203"/>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0" name="Freeform 46">
              <a:extLst>
                <a:ext uri="{FF2B5EF4-FFF2-40B4-BE49-F238E27FC236}">
                  <a16:creationId xmlns:a16="http://schemas.microsoft.com/office/drawing/2014/main" id="{76FFB2EA-7A93-40A0-8EA9-50EC44B5D3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105552" y="3380741"/>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1" name="Freeform 64">
              <a:extLst>
                <a:ext uri="{FF2B5EF4-FFF2-40B4-BE49-F238E27FC236}">
                  <a16:creationId xmlns:a16="http://schemas.microsoft.com/office/drawing/2014/main" id="{17A60978-99CE-43C4-A85A-4880391717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11285" y="36693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2" name="Freeform 75">
              <a:extLst>
                <a:ext uri="{FF2B5EF4-FFF2-40B4-BE49-F238E27FC236}">
                  <a16:creationId xmlns:a16="http://schemas.microsoft.com/office/drawing/2014/main" id="{E9FF172D-4BA6-4E22-A7E2-12963E775E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64931" y="36334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3" name="Freeform 91">
              <a:extLst>
                <a:ext uri="{FF2B5EF4-FFF2-40B4-BE49-F238E27FC236}">
                  <a16:creationId xmlns:a16="http://schemas.microsoft.com/office/drawing/2014/main" id="{F9030161-25F7-4037-B934-C8968DC6A9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93025" y="39181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4" name="Freeform 92">
              <a:extLst>
                <a:ext uri="{FF2B5EF4-FFF2-40B4-BE49-F238E27FC236}">
                  <a16:creationId xmlns:a16="http://schemas.microsoft.com/office/drawing/2014/main" id="{4BEA4B47-CB5A-4909-AA74-9C7A005DBE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48979" y="391741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5" name="Freeform 104">
              <a:extLst>
                <a:ext uri="{FF2B5EF4-FFF2-40B4-BE49-F238E27FC236}">
                  <a16:creationId xmlns:a16="http://schemas.microsoft.com/office/drawing/2014/main" id="{7FAAD014-C0FA-424B-80A5-9E06587656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11011" y="39810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6" name="Freeform 94">
              <a:extLst>
                <a:ext uri="{FF2B5EF4-FFF2-40B4-BE49-F238E27FC236}">
                  <a16:creationId xmlns:a16="http://schemas.microsoft.com/office/drawing/2014/main" id="{ADEAE038-F8B8-4E63-8EF3-B8C9F352B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712617" y="270151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7" name="Freeform 97">
              <a:extLst>
                <a:ext uri="{FF2B5EF4-FFF2-40B4-BE49-F238E27FC236}">
                  <a16:creationId xmlns:a16="http://schemas.microsoft.com/office/drawing/2014/main" id="{EE27DFAF-D3C6-45F4-82BD-40694B9350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267156" y="2648770"/>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8" name="Freeform 98">
              <a:extLst>
                <a:ext uri="{FF2B5EF4-FFF2-40B4-BE49-F238E27FC236}">
                  <a16:creationId xmlns:a16="http://schemas.microsoft.com/office/drawing/2014/main" id="{8487C53E-4660-4917-B3D0-431F1C9D8F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838946" y="2731564"/>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9" name="Freeform 99">
              <a:extLst>
                <a:ext uri="{FF2B5EF4-FFF2-40B4-BE49-F238E27FC236}">
                  <a16:creationId xmlns:a16="http://schemas.microsoft.com/office/drawing/2014/main" id="{5F2131A8-F666-4178-82AA-C9B0A49A7E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508543" y="2648772"/>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0" name="Freeform 100">
              <a:extLst>
                <a:ext uri="{FF2B5EF4-FFF2-40B4-BE49-F238E27FC236}">
                  <a16:creationId xmlns:a16="http://schemas.microsoft.com/office/drawing/2014/main" id="{A86F73EE-D17F-4FD3-A7C4-D242F54B3D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2089660" y="2691453"/>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1" name="Freeform 101">
              <a:extLst>
                <a:ext uri="{FF2B5EF4-FFF2-40B4-BE49-F238E27FC236}">
                  <a16:creationId xmlns:a16="http://schemas.microsoft.com/office/drawing/2014/main" id="{C73F7B73-6085-426A-8F4B-77EC4855F2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954159" y="2682227"/>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2" name="Freeform 102">
              <a:extLst>
                <a:ext uri="{FF2B5EF4-FFF2-40B4-BE49-F238E27FC236}">
                  <a16:creationId xmlns:a16="http://schemas.microsoft.com/office/drawing/2014/main" id="{9EA8B1B7-09BF-4A83-95D7-8537590B2B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437628" y="2691728"/>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3" name="Freeform 103">
              <a:extLst>
                <a:ext uri="{FF2B5EF4-FFF2-40B4-BE49-F238E27FC236}">
                  <a16:creationId xmlns:a16="http://schemas.microsoft.com/office/drawing/2014/main" id="{911BC32C-2EEE-4B53-9A0C-8E8CA9E824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187617" y="265203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4" name="Freeform 113">
              <a:extLst>
                <a:ext uri="{FF2B5EF4-FFF2-40B4-BE49-F238E27FC236}">
                  <a16:creationId xmlns:a16="http://schemas.microsoft.com/office/drawing/2014/main" id="{8026FF8F-715D-4F6F-81C0-B77733DC3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346025" y="270018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5" name="Freeform 115">
              <a:extLst>
                <a:ext uri="{FF2B5EF4-FFF2-40B4-BE49-F238E27FC236}">
                  <a16:creationId xmlns:a16="http://schemas.microsoft.com/office/drawing/2014/main" id="{CA53BB35-50E9-4D48-B4C1-FFEFAFC89E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920260" y="2644569"/>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6" name="Freeform 117">
              <a:extLst>
                <a:ext uri="{FF2B5EF4-FFF2-40B4-BE49-F238E27FC236}">
                  <a16:creationId xmlns:a16="http://schemas.microsoft.com/office/drawing/2014/main" id="{A68BDAB2-5D65-494D-9187-537E34F00C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183195" y="268549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7" name="Freeform 119">
              <a:extLst>
                <a:ext uri="{FF2B5EF4-FFF2-40B4-BE49-F238E27FC236}">
                  <a16:creationId xmlns:a16="http://schemas.microsoft.com/office/drawing/2014/main" id="{8FC7B770-8274-4FFA-A115-71C5CA0E9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895042" y="26720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8" name="Freeform 145">
              <a:extLst>
                <a:ext uri="{FF2B5EF4-FFF2-40B4-BE49-F238E27FC236}">
                  <a16:creationId xmlns:a16="http://schemas.microsoft.com/office/drawing/2014/main" id="{8204BA3B-5404-4A81-9DFE-AD3CC1070A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714402" y="270582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9" name="Freeform 131">
              <a:extLst>
                <a:ext uri="{FF2B5EF4-FFF2-40B4-BE49-F238E27FC236}">
                  <a16:creationId xmlns:a16="http://schemas.microsoft.com/office/drawing/2014/main" id="{037DA548-A97B-4EAD-952B-0FB098323F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85823" y="298016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grpSp>
      <p:sp>
        <p:nvSpPr>
          <p:cNvPr id="251" name="Rectangle 250">
            <a:extLst>
              <a:ext uri="{FF2B5EF4-FFF2-40B4-BE49-F238E27FC236}">
                <a16:creationId xmlns:a16="http://schemas.microsoft.com/office/drawing/2014/main" id="{D5A33662-C2EA-4FEB-B1D3-625DFCFE2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6037" y="1659648"/>
            <a:ext cx="7079853" cy="3631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BCAC5644-3683-8483-D678-D26A51F5E766}"/>
              </a:ext>
            </a:extLst>
          </p:cNvPr>
          <p:cNvSpPr>
            <a:spLocks noGrp="1"/>
          </p:cNvSpPr>
          <p:nvPr>
            <p:ph type="title"/>
          </p:nvPr>
        </p:nvSpPr>
        <p:spPr>
          <a:xfrm>
            <a:off x="3110536" y="2963228"/>
            <a:ext cx="5944342" cy="1596950"/>
          </a:xfrm>
        </p:spPr>
        <p:txBody>
          <a:bodyPr vert="horz" lIns="91440" tIns="45720" rIns="91440" bIns="45720" rtlCol="0" anchor="b">
            <a:normAutofit fontScale="90000"/>
          </a:bodyPr>
          <a:lstStyle/>
          <a:p>
            <a:pPr algn="ctr"/>
            <a:r>
              <a:rPr lang="en-US" sz="4400" dirty="0"/>
              <a:t>Week 3</a:t>
            </a:r>
            <a:br>
              <a:rPr lang="en-US" sz="4400" dirty="0"/>
            </a:br>
            <a:br>
              <a:rPr lang="en-US" sz="4400" dirty="0"/>
            </a:br>
            <a:r>
              <a:rPr lang="en-US" sz="4400" dirty="0">
                <a:solidFill>
                  <a:srgbClr val="C00000"/>
                </a:solidFill>
              </a:rPr>
              <a:t>To be continued…</a:t>
            </a:r>
          </a:p>
        </p:txBody>
      </p:sp>
    </p:spTree>
    <p:extLst>
      <p:ext uri="{BB962C8B-B14F-4D97-AF65-F5344CB8AC3E}">
        <p14:creationId xmlns:p14="http://schemas.microsoft.com/office/powerpoint/2010/main" val="3008624844"/>
      </p:ext>
    </p:extLst>
  </p:cSld>
  <p:clrMapOvr>
    <a:masterClrMapping/>
  </p:clrMapOvr>
</p:sld>
</file>

<file path=ppt/theme/theme1.xml><?xml version="1.0" encoding="utf-8"?>
<a:theme xmlns:a="http://schemas.openxmlformats.org/drawingml/2006/main" name="BohemianVTI">
  <a:themeElements>
    <a:clrScheme name="AnalogousFromLightSeedRightStep">
      <a:dk1>
        <a:srgbClr val="000000"/>
      </a:dk1>
      <a:lt1>
        <a:srgbClr val="FFFFFF"/>
      </a:lt1>
      <a:dk2>
        <a:srgbClr val="412624"/>
      </a:dk2>
      <a:lt2>
        <a:srgbClr val="E2E8E8"/>
      </a:lt2>
      <a:accent1>
        <a:srgbClr val="C69996"/>
      </a:accent1>
      <a:accent2>
        <a:srgbClr val="BA9B7F"/>
      </a:accent2>
      <a:accent3>
        <a:srgbClr val="A9A580"/>
      </a:accent3>
      <a:accent4>
        <a:srgbClr val="99AA74"/>
      </a:accent4>
      <a:accent5>
        <a:srgbClr val="8DAC82"/>
      </a:accent5>
      <a:accent6>
        <a:srgbClr val="78AF80"/>
      </a:accent6>
      <a:hlink>
        <a:srgbClr val="578D90"/>
      </a:hlink>
      <a:folHlink>
        <a:srgbClr val="7F7F7F"/>
      </a:folHlink>
    </a:clrScheme>
    <a:fontScheme name="modern love avenir">
      <a:majorFont>
        <a:latin typeface="Modern Love"/>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hemianVTI" id="{B5E50611-F7C7-47BC-81A6-BE9493DF8677}" vid="{7A26D0DD-A1A5-444B-B0FB-E7DB9E2D047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7562</TotalTime>
  <Words>4634</Words>
  <Application>Microsoft Macintosh PowerPoint</Application>
  <PresentationFormat>Widescreen</PresentationFormat>
  <Paragraphs>332</Paragraphs>
  <Slides>49</Slides>
  <Notes>15</Notes>
  <HiddenSlides>4</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49</vt:i4>
      </vt:variant>
    </vt:vector>
  </HeadingPairs>
  <TitlesOfParts>
    <vt:vector size="61" baseType="lpstr">
      <vt:lpstr>-apple-system</vt:lpstr>
      <vt:lpstr>-webkit-standard</vt:lpstr>
      <vt:lpstr>Arial</vt:lpstr>
      <vt:lpstr>Arial</vt:lpstr>
      <vt:lpstr>Avenir Next LT Pro</vt:lpstr>
      <vt:lpstr>Bauhaus 93</vt:lpstr>
      <vt:lpstr>Calibri</vt:lpstr>
      <vt:lpstr>Modern Love</vt:lpstr>
      <vt:lpstr>Phosphate Solid</vt:lpstr>
      <vt:lpstr>Söhne</vt:lpstr>
      <vt:lpstr>Wingdings</vt:lpstr>
      <vt:lpstr>BohemianVTI</vt:lpstr>
      <vt:lpstr>My Design Journal!</vt:lpstr>
      <vt:lpstr>With this design journal, I aim to weave a narrative that not only chronicles the evolution of how I designed the Sustainable Built Environment Learning and Exhibition Center but also serves as an inspiring testament to the transformative power of sustainable design thinking, inviting readers to embark on a captivating journey through innovation, adaptation, and the limitless possibilities of green architecture! </vt:lpstr>
      <vt:lpstr>Week 1 </vt:lpstr>
      <vt:lpstr>ASSIGNMENT WEEK 1: What is expected</vt:lpstr>
      <vt:lpstr>My thought process</vt:lpstr>
      <vt:lpstr>1. What is Sustainability?</vt:lpstr>
      <vt:lpstr>2. What are Sustainable Design construction practices nowadays?</vt:lpstr>
      <vt:lpstr>2. What are Sustainable Design practices nowadays?</vt:lpstr>
      <vt:lpstr>PowerPoint Presentation</vt:lpstr>
      <vt:lpstr>PowerPoint Presentation</vt:lpstr>
      <vt:lpstr>PowerPoint Presentation</vt:lpstr>
      <vt:lpstr>PowerPoint Presentation</vt:lpstr>
      <vt:lpstr>3  Designs that could inspire me</vt:lpstr>
      <vt:lpstr>Center for Sustainable Landscapes (Pennsylvania, USA)</vt:lpstr>
      <vt:lpstr>Center for Sustainable Landscapes</vt:lpstr>
      <vt:lpstr>Apple Park ( California, USA)</vt:lpstr>
      <vt:lpstr>Apple Park</vt:lpstr>
      <vt:lpstr>The Green Building Learning Zone at the Hong Kong Science Park in (Hong Kong, China)</vt:lpstr>
      <vt:lpstr>The Green Building Learning Zone </vt:lpstr>
      <vt:lpstr>The Edge (Amsterdam, Netherlands) </vt:lpstr>
      <vt:lpstr>The Edge</vt:lpstr>
      <vt:lpstr>The Vancouver Convention Centre (British Columbia, Canada)</vt:lpstr>
      <vt:lpstr>The Vancouver Convention Centre</vt:lpstr>
      <vt:lpstr>4  My design! Initial ideas</vt:lpstr>
      <vt:lpstr>SHAPE First!</vt:lpstr>
      <vt:lpstr>Secondly, the sustainable design practices that I will include in my building design!</vt:lpstr>
      <vt:lpstr>Third, a rough idea of how the final building could look like!! </vt:lpstr>
      <vt:lpstr>Week 2 </vt:lpstr>
      <vt:lpstr>ASSIGNMENT WEEK 2: What is expected</vt:lpstr>
      <vt:lpstr>WEEK 1: CA Session Feedback</vt:lpstr>
      <vt:lpstr>DESIGN THINKING - PLAN for week 2!</vt:lpstr>
      <vt:lpstr>1. NYC Sustainability Issues (2023-2024)</vt:lpstr>
      <vt:lpstr>2. NYC sustainable design practices</vt:lpstr>
      <vt:lpstr>PowerPoint Presentation</vt:lpstr>
      <vt:lpstr>2. NYC sustainable design practices</vt:lpstr>
      <vt:lpstr>2. NYC sustainable design practices </vt:lpstr>
      <vt:lpstr>2. NYC sustainable design practices (pt 3)</vt:lpstr>
      <vt:lpstr>2. NYC sustainable design practices (pt 4)</vt:lpstr>
      <vt:lpstr>3. NYC sustainability policies</vt:lpstr>
      <vt:lpstr>4. NYC most sustainable buildings</vt:lpstr>
      <vt:lpstr>PowerPoint Presentation</vt:lpstr>
      <vt:lpstr>5. PRACTICE EXERCISE – GOAL 1</vt:lpstr>
      <vt:lpstr>5. PRACTICE EXERCISE – GOAL 2</vt:lpstr>
      <vt:lpstr>5. PRACTICE EXERCISE – GOAL 3</vt:lpstr>
      <vt:lpstr>5. PRACTICE EXERCISE – GOAL 4 (Optional)</vt:lpstr>
      <vt:lpstr>Site location zip code: 10004 (Need this info in ZeroTools)</vt:lpstr>
      <vt:lpstr>Using zip code 10004 in ZeroTools (https://www.zerotool.org/) to calculate the energy reduction baselines and targets a new construction building of type “convention center” of gross floor area of 35000 SF.</vt:lpstr>
      <vt:lpstr>ZeroTool Calculations Results</vt:lpstr>
      <vt:lpstr>Week 3  To be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Design Journal</dc:title>
  <dc:creator>Lavinia Pedrollo</dc:creator>
  <cp:lastModifiedBy>Lavinia Pedrollo</cp:lastModifiedBy>
  <cp:revision>2</cp:revision>
  <cp:lastPrinted>2024-01-22T07:37:42Z</cp:lastPrinted>
  <dcterms:created xsi:type="dcterms:W3CDTF">2024-01-11T02:36:14Z</dcterms:created>
  <dcterms:modified xsi:type="dcterms:W3CDTF">2024-01-22T07:39:32Z</dcterms:modified>
</cp:coreProperties>
</file>