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9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3/13/2024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294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3/13/2024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55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487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3/13/2024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40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3/13/2024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636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3/13/2024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77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3/13/2024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782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3/13/2024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329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3/13/2024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74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85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124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3/13/2024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169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2BFCFE-FD78-4EDF-BEFE-CC444DC5F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85AEA58-5A10-44F4-82DC-B26FCDA95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0" y="1"/>
            <a:ext cx="5236971" cy="6858000"/>
            <a:chOff x="20829" y="1"/>
            <a:chExt cx="5236971" cy="6857999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1B764A7-7C08-4BBD-B1F8-BB1F928FE1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2AF11BB-0B0F-4D10-83F3-09651E442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83018268-9FAC-4D8E-B7E6-23850B4D4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914A81D-6377-4BC6-9AE1-72200DA77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14A9D4-1C22-CC30-14F4-4E20E187E7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6566" y="2123857"/>
            <a:ext cx="5334000" cy="963437"/>
          </a:xfrm>
        </p:spPr>
        <p:txBody>
          <a:bodyPr anchor="b">
            <a:normAutofit/>
          </a:bodyPr>
          <a:lstStyle/>
          <a:p>
            <a:pPr algn="l"/>
            <a:r>
              <a:rPr lang="en-US" dirty="0"/>
              <a:t>Smart Green Roof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41A200-0D7E-7056-30A7-B2E41A75E5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799" y="4074784"/>
            <a:ext cx="5333999" cy="1640216"/>
          </a:xfrm>
        </p:spPr>
        <p:txBody>
          <a:bodyPr anchor="t">
            <a:normAutofit/>
          </a:bodyPr>
          <a:lstStyle/>
          <a:p>
            <a:r>
              <a:rPr lang="en-US" sz="2200" dirty="0"/>
              <a:t>Klay Li</a:t>
            </a:r>
          </a:p>
          <a:p>
            <a:r>
              <a:rPr lang="en-US" sz="2200" dirty="0"/>
              <a:t>3/14/2024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FF0B2A-5B99-EC3E-A6C4-601A7A41C1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685"/>
          <a:stretch/>
        </p:blipFill>
        <p:spPr>
          <a:xfrm>
            <a:off x="6789671" y="685800"/>
            <a:ext cx="473559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95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4CB14-7EA8-98CB-0C13-9FBF74F8A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0F3FF-4865-2A1B-4954-FA3F15FC6F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100% sustainable energy supply</a:t>
            </a:r>
          </a:p>
          <a:p>
            <a:r>
              <a:rPr lang="en-US" dirty="0"/>
              <a:t>Rotatable solar panel roof</a:t>
            </a:r>
          </a:p>
          <a:p>
            <a:r>
              <a:rPr lang="en-US" dirty="0"/>
              <a:t>Solar-Powered Car Charging Station</a:t>
            </a:r>
          </a:p>
          <a:p>
            <a:r>
              <a:rPr lang="en-US" dirty="0"/>
              <a:t>Fountain area for rain collection</a:t>
            </a:r>
          </a:p>
          <a:p>
            <a:r>
              <a:rPr lang="en-US" dirty="0"/>
              <a:t>Zero pollutions</a:t>
            </a:r>
          </a:p>
        </p:txBody>
      </p:sp>
    </p:spTree>
    <p:extLst>
      <p:ext uri="{BB962C8B-B14F-4D97-AF65-F5344CB8AC3E}">
        <p14:creationId xmlns:p14="http://schemas.microsoft.com/office/powerpoint/2010/main" val="874936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A8C81AE-8F0D-49F3-9FB4-334B0DCDF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D64BD6-D8C9-9966-A5F1-A8C17C92C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6307"/>
            <a:ext cx="5257800" cy="2351693"/>
          </a:xfrm>
        </p:spPr>
        <p:txBody>
          <a:bodyPr>
            <a:normAutofit/>
          </a:bodyPr>
          <a:lstStyle/>
          <a:p>
            <a:r>
              <a:rPr lang="en-US" dirty="0"/>
              <a:t>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43FE2-5245-3A8B-300C-BD2BF3E66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71423"/>
            <a:ext cx="5257800" cy="2957665"/>
          </a:xfrm>
        </p:spPr>
        <p:txBody>
          <a:bodyPr>
            <a:normAutofit/>
          </a:bodyPr>
          <a:lstStyle/>
          <a:p>
            <a:r>
              <a:rPr lang="en-US" sz="1800" dirty="0"/>
              <a:t>Soil-slope protection</a:t>
            </a:r>
          </a:p>
          <a:p>
            <a:r>
              <a:rPr lang="en-US" sz="1800" dirty="0"/>
              <a:t>Plant type</a:t>
            </a:r>
          </a:p>
          <a:p>
            <a:r>
              <a:rPr lang="en-US" sz="1800" dirty="0"/>
              <a:t>Heat islands effect</a:t>
            </a:r>
          </a:p>
          <a:p>
            <a:r>
              <a:rPr lang="en-US" sz="1800" dirty="0"/>
              <a:t>Cost</a:t>
            </a:r>
          </a:p>
          <a:p>
            <a:endParaRPr lang="en-US" sz="1800" dirty="0"/>
          </a:p>
          <a:p>
            <a:endParaRPr lang="en-US" sz="1800" dirty="0"/>
          </a:p>
        </p:txBody>
      </p:sp>
      <p:pic>
        <p:nvPicPr>
          <p:cNvPr id="5" name="Picture 4" descr="Diagram of a diagram showing a method of soil protection&#10;&#10;Description automatically generated with medium confidence">
            <a:extLst>
              <a:ext uri="{FF2B5EF4-FFF2-40B4-BE49-F238E27FC236}">
                <a16:creationId xmlns:a16="http://schemas.microsoft.com/office/drawing/2014/main" id="{E4FD23FB-782A-A7D4-6987-B8C4EC6E38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6" r="-1" b="-1"/>
          <a:stretch/>
        </p:blipFill>
        <p:spPr>
          <a:xfrm>
            <a:off x="6354238" y="67567"/>
            <a:ext cx="5711954" cy="33287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41E666-59DD-9A7C-0E5E-7261ADBBA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4238" y="3396304"/>
            <a:ext cx="5711954" cy="335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921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10E06F9-9F12-4D1B-92C0-4B30818D09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A29CF3-8B8B-4DDF-A19B-72E0059DD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AFE7A50-2D5F-4DF3-B28D-A8F7E624D8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26F236B-5DB7-4DCD-947A-8DDD0C7699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6CC716D4-FE59-42BE-AA9B-254EF6C1BC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2AAE4F8-ADBD-141D-3BF2-2245FFB82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4909"/>
            <a:ext cx="5562600" cy="260789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Questions?</a:t>
            </a:r>
          </a:p>
        </p:txBody>
      </p:sp>
      <p:pic>
        <p:nvPicPr>
          <p:cNvPr id="6" name="Graphic 5" descr="Question mark">
            <a:extLst>
              <a:ext uri="{FF2B5EF4-FFF2-40B4-BE49-F238E27FC236}">
                <a16:creationId xmlns:a16="http://schemas.microsoft.com/office/drawing/2014/main" id="{A439795C-2831-3F05-5612-CB83A4F3FC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29400" y="1020923"/>
            <a:ext cx="4817466" cy="4817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826991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Custom 81">
      <a:dk1>
        <a:sysClr val="windowText" lastClr="000000"/>
      </a:dk1>
      <a:lt1>
        <a:sysClr val="window" lastClr="FFFFFF"/>
      </a:lt1>
      <a:dk2>
        <a:srgbClr val="21363B"/>
      </a:dk2>
      <a:lt2>
        <a:srgbClr val="F4F2F0"/>
      </a:lt2>
      <a:accent1>
        <a:srgbClr val="758468"/>
      </a:accent1>
      <a:accent2>
        <a:srgbClr val="B5A7AC"/>
      </a:accent2>
      <a:accent3>
        <a:srgbClr val="CC9C6F"/>
      </a:accent3>
      <a:accent4>
        <a:srgbClr val="767640"/>
      </a:accent4>
      <a:accent5>
        <a:srgbClr val="A5B295"/>
      </a:accent5>
      <a:accent6>
        <a:srgbClr val="C19DA7"/>
      </a:accent6>
      <a:hlink>
        <a:srgbClr val="D13D6E"/>
      </a:hlink>
      <a:folHlink>
        <a:srgbClr val="6C9D92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39</Words>
  <Application>Microsoft Office PowerPoint</Application>
  <PresentationFormat>Widescreen</PresentationFormat>
  <Paragraphs>15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AvenirNext LT Pro Medium</vt:lpstr>
      <vt:lpstr>Arial</vt:lpstr>
      <vt:lpstr>Avenir Next LT Pro</vt:lpstr>
      <vt:lpstr>Sabon Next LT</vt:lpstr>
      <vt:lpstr>DappledVTI</vt:lpstr>
      <vt:lpstr>Smart Green Roof</vt:lpstr>
      <vt:lpstr>Key features</vt:lpstr>
      <vt:lpstr>Considerations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Green Roof</dc:title>
  <dc:creator>Yinjian Li</dc:creator>
  <cp:lastModifiedBy>Yinjian Li</cp:lastModifiedBy>
  <cp:revision>2</cp:revision>
  <dcterms:created xsi:type="dcterms:W3CDTF">2024-03-14T05:44:41Z</dcterms:created>
  <dcterms:modified xsi:type="dcterms:W3CDTF">2024-03-14T07:10:01Z</dcterms:modified>
</cp:coreProperties>
</file>