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256" r:id="rId2"/>
    <p:sldId id="258" r:id="rId3"/>
    <p:sldId id="257" r:id="rId4"/>
  </p:sldIdLst>
  <p:sldSz cx="18288000" cy="10287000"/>
  <p:notesSz cx="6858000" cy="9144000"/>
  <p:embeddedFontLst>
    <p:embeddedFont>
      <p:font typeface="Be Vietnam" panose="020B0604020202020204" charset="0"/>
      <p:regular r:id="rId6"/>
    </p:embeddedFont>
    <p:embeddedFont>
      <p:font typeface="Bevan" panose="020B0604020202020204" charset="0"/>
      <p:regular r:id="rId7"/>
    </p:embeddedFont>
    <p:embeddedFont>
      <p:font typeface="Figtree" pitchFamily="2"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88596" autoAdjust="0"/>
  </p:normalViewPr>
  <p:slideViewPr>
    <p:cSldViewPr>
      <p:cViewPr varScale="1">
        <p:scale>
          <a:sx n="70" d="100"/>
          <a:sy n="70" d="100"/>
        </p:scale>
        <p:origin x="48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D05F4A-B539-44C3-90AC-1F3DF0BB14DE}" type="datetimeFigureOut">
              <a:rPr lang="en-CA" smtClean="0"/>
              <a:t>2024-02-28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DE7763-431B-4ED3-8499-327E227F55BA}" type="slidenum">
              <a:rPr lang="en-CA" smtClean="0"/>
              <a:t>‹#›</a:t>
            </a:fld>
            <a:endParaRPr lang="en-CA"/>
          </a:p>
        </p:txBody>
      </p:sp>
    </p:spTree>
    <p:extLst>
      <p:ext uri="{BB962C8B-B14F-4D97-AF65-F5344CB8AC3E}">
        <p14:creationId xmlns:p14="http://schemas.microsoft.com/office/powerpoint/2010/main" val="2449976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3DE7763-431B-4ED3-8499-327E227F55BA}" type="slidenum">
              <a:rPr lang="en-CA" smtClean="0"/>
              <a:t>1</a:t>
            </a:fld>
            <a:endParaRPr lang="en-CA"/>
          </a:p>
        </p:txBody>
      </p:sp>
    </p:spTree>
    <p:extLst>
      <p:ext uri="{BB962C8B-B14F-4D97-AF65-F5344CB8AC3E}">
        <p14:creationId xmlns:p14="http://schemas.microsoft.com/office/powerpoint/2010/main" val="1134343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3DE7763-431B-4ED3-8499-327E227F55BA}" type="slidenum">
              <a:rPr lang="en-CA" smtClean="0"/>
              <a:t>2</a:t>
            </a:fld>
            <a:endParaRPr lang="en-CA"/>
          </a:p>
        </p:txBody>
      </p:sp>
    </p:spTree>
    <p:extLst>
      <p:ext uri="{BB962C8B-B14F-4D97-AF65-F5344CB8AC3E}">
        <p14:creationId xmlns:p14="http://schemas.microsoft.com/office/powerpoint/2010/main" val="39881531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9D3ECC7D-B1B6-3A31-0F93-6C6C86316AA4}"/>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34CB2D54-C044-29F8-D738-DFF5F4C53A4A}"/>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Date Placeholder 1"/>
          <p:cNvSpPr>
            <a:spLocks noGrp="1"/>
          </p:cNvSpPr>
          <p:nvPr>
            <p:ph type="dt" sz="half" idx="10"/>
          </p:nvPr>
        </p:nvSpPr>
        <p:spPr/>
        <p:txBody>
          <a:bodyPr/>
          <a:lstStyle/>
          <a:p>
            <a:fld id="{1D8BD707-D9CF-40AE-B4C6-C98DA3205C09}" type="datetimeFigureOut">
              <a:rPr lang="en-US" smtClean="0"/>
              <a:pPr/>
              <a:t>2/28/2024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1745604" y="1964965"/>
            <a:ext cx="6000137" cy="6015175"/>
          </a:xfrm>
          <a:custGeom>
            <a:avLst/>
            <a:gdLst/>
            <a:ahLst/>
            <a:cxnLst/>
            <a:rect l="l" t="t" r="r" b="b"/>
            <a:pathLst>
              <a:path w="6000137" h="6015175">
                <a:moveTo>
                  <a:pt x="6000138" y="0"/>
                </a:moveTo>
                <a:lnTo>
                  <a:pt x="0" y="0"/>
                </a:lnTo>
                <a:lnTo>
                  <a:pt x="0" y="6015176"/>
                </a:lnTo>
                <a:lnTo>
                  <a:pt x="6000138" y="6015176"/>
                </a:lnTo>
                <a:lnTo>
                  <a:pt x="600013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CA"/>
          </a:p>
        </p:txBody>
      </p:sp>
      <p:sp>
        <p:nvSpPr>
          <p:cNvPr id="3" name="Freeform 3"/>
          <p:cNvSpPr/>
          <p:nvPr/>
        </p:nvSpPr>
        <p:spPr>
          <a:xfrm>
            <a:off x="681222" y="4647307"/>
            <a:ext cx="2405783" cy="496193"/>
          </a:xfrm>
          <a:custGeom>
            <a:avLst/>
            <a:gdLst/>
            <a:ahLst/>
            <a:cxnLst/>
            <a:rect l="l" t="t" r="r" b="b"/>
            <a:pathLst>
              <a:path w="2405783" h="496193">
                <a:moveTo>
                  <a:pt x="0" y="0"/>
                </a:moveTo>
                <a:lnTo>
                  <a:pt x="2405784" y="0"/>
                </a:lnTo>
                <a:lnTo>
                  <a:pt x="2405784" y="496193"/>
                </a:lnTo>
                <a:lnTo>
                  <a:pt x="0" y="496193"/>
                </a:lnTo>
                <a:lnTo>
                  <a:pt x="0" y="0"/>
                </a:lnTo>
                <a:close/>
              </a:path>
            </a:pathLst>
          </a:custGeom>
          <a:blipFill>
            <a:blip r:embed="rId5"/>
            <a:stretch>
              <a:fillRect/>
            </a:stretch>
          </a:blipFill>
        </p:spPr>
        <p:txBody>
          <a:bodyPr/>
          <a:lstStyle/>
          <a:p>
            <a:endParaRPr lang="en-CA"/>
          </a:p>
        </p:txBody>
      </p:sp>
      <p:sp>
        <p:nvSpPr>
          <p:cNvPr id="4" name="TextBox 4"/>
          <p:cNvSpPr txBox="1"/>
          <p:nvPr/>
        </p:nvSpPr>
        <p:spPr>
          <a:xfrm>
            <a:off x="681222" y="417659"/>
            <a:ext cx="9260795" cy="2269130"/>
          </a:xfrm>
          <a:prstGeom prst="rect">
            <a:avLst/>
          </a:prstGeom>
        </p:spPr>
        <p:txBody>
          <a:bodyPr lIns="0" tIns="0" rIns="0" bIns="0" rtlCol="0" anchor="t">
            <a:spAutoFit/>
          </a:bodyPr>
          <a:lstStyle/>
          <a:p>
            <a:pPr>
              <a:lnSpc>
                <a:spcPts val="9109"/>
              </a:lnSpc>
            </a:pPr>
            <a:r>
              <a:rPr lang="en-US" sz="6507">
                <a:solidFill>
                  <a:srgbClr val="5E1DBB"/>
                </a:solidFill>
                <a:latin typeface="Bevan"/>
              </a:rPr>
              <a:t>THỜI GIAN ĐÂU MÀ HỌC</a:t>
            </a:r>
          </a:p>
        </p:txBody>
      </p:sp>
      <p:sp>
        <p:nvSpPr>
          <p:cNvPr id="5" name="TextBox 5"/>
          <p:cNvSpPr txBox="1"/>
          <p:nvPr/>
        </p:nvSpPr>
        <p:spPr>
          <a:xfrm>
            <a:off x="681222" y="2853936"/>
            <a:ext cx="9068066" cy="533135"/>
          </a:xfrm>
          <a:prstGeom prst="rect">
            <a:avLst/>
          </a:prstGeom>
        </p:spPr>
        <p:txBody>
          <a:bodyPr lIns="0" tIns="0" rIns="0" bIns="0" rtlCol="0" anchor="t">
            <a:spAutoFit/>
          </a:bodyPr>
          <a:lstStyle/>
          <a:p>
            <a:pPr>
              <a:lnSpc>
                <a:spcPts val="4372"/>
              </a:lnSpc>
            </a:pPr>
            <a:r>
              <a:rPr lang="en-US" sz="3123">
                <a:solidFill>
                  <a:srgbClr val="5E1DBB"/>
                </a:solidFill>
                <a:latin typeface="Be Vietnam"/>
              </a:rPr>
              <a:t>Vậy đến đây học nè!</a:t>
            </a:r>
          </a:p>
        </p:txBody>
      </p:sp>
      <p:sp>
        <p:nvSpPr>
          <p:cNvPr id="6" name="TextBox 6"/>
          <p:cNvSpPr txBox="1"/>
          <p:nvPr/>
        </p:nvSpPr>
        <p:spPr>
          <a:xfrm>
            <a:off x="681222" y="3584062"/>
            <a:ext cx="10313956" cy="776687"/>
          </a:xfrm>
          <a:prstGeom prst="rect">
            <a:avLst/>
          </a:prstGeom>
        </p:spPr>
        <p:txBody>
          <a:bodyPr lIns="0" tIns="0" rIns="0" bIns="0" rtlCol="0" anchor="t">
            <a:spAutoFit/>
          </a:bodyPr>
          <a:lstStyle/>
          <a:p>
            <a:pPr>
              <a:lnSpc>
                <a:spcPct val="120000"/>
              </a:lnSpc>
            </a:pPr>
            <a:r>
              <a:rPr lang="en-US" sz="2212">
                <a:solidFill>
                  <a:srgbClr val="5E1DBB"/>
                </a:solidFill>
                <a:latin typeface="Be Vietnam"/>
              </a:rPr>
              <a:t>Bạn đang muốn dành thời gian trong tuần để học hay phát triển một kỹ năng nào đó mà không có thời gian. Hãy dậy sớm một chút và học cùng tụi mình!</a:t>
            </a:r>
          </a:p>
        </p:txBody>
      </p:sp>
      <p:sp>
        <p:nvSpPr>
          <p:cNvPr id="7" name="TextBox 7"/>
          <p:cNvSpPr txBox="1"/>
          <p:nvPr/>
        </p:nvSpPr>
        <p:spPr>
          <a:xfrm>
            <a:off x="13578444" y="592299"/>
            <a:ext cx="4167298" cy="349391"/>
          </a:xfrm>
          <a:prstGeom prst="rect">
            <a:avLst/>
          </a:prstGeom>
        </p:spPr>
        <p:txBody>
          <a:bodyPr lIns="0" tIns="0" rIns="0" bIns="0" rtlCol="0" anchor="t">
            <a:spAutoFit/>
          </a:bodyPr>
          <a:lstStyle/>
          <a:p>
            <a:pPr algn="r">
              <a:lnSpc>
                <a:spcPts val="2915"/>
              </a:lnSpc>
              <a:spcBef>
                <a:spcPct val="0"/>
              </a:spcBef>
            </a:pPr>
            <a:r>
              <a:rPr lang="en-US" sz="2082" dirty="0">
                <a:solidFill>
                  <a:srgbClr val="5E1DBB"/>
                </a:solidFill>
                <a:latin typeface="Aptos ExtraBold" panose="020F0502020204030204" pitchFamily="34" charset="0"/>
                <a:cs typeface="Aharoni" panose="02010803020104030203" pitchFamily="2" charset="-79"/>
              </a:rPr>
              <a:t>SỰ KIỆN ONLINE HÀNG TUẦN</a:t>
            </a:r>
          </a:p>
        </p:txBody>
      </p:sp>
      <p:sp>
        <p:nvSpPr>
          <p:cNvPr id="8" name="TextBox 8"/>
          <p:cNvSpPr txBox="1"/>
          <p:nvPr/>
        </p:nvSpPr>
        <p:spPr>
          <a:xfrm>
            <a:off x="3237650" y="4738731"/>
            <a:ext cx="4577810" cy="278454"/>
          </a:xfrm>
          <a:prstGeom prst="rect">
            <a:avLst/>
          </a:prstGeom>
        </p:spPr>
        <p:txBody>
          <a:bodyPr lIns="0" tIns="0" rIns="0" bIns="0" rtlCol="0" anchor="t">
            <a:spAutoFit/>
          </a:bodyPr>
          <a:lstStyle/>
          <a:p>
            <a:pPr marL="0" lvl="0" indent="0" algn="l">
              <a:lnSpc>
                <a:spcPts val="2147"/>
              </a:lnSpc>
              <a:spcBef>
                <a:spcPct val="0"/>
              </a:spcBef>
            </a:pPr>
            <a:r>
              <a:rPr lang="en-US" sz="1952">
                <a:solidFill>
                  <a:srgbClr val="5E1DBB"/>
                </a:solidFill>
                <a:latin typeface="Be Vietnam"/>
              </a:rPr>
              <a:t>Sự kiện được tổ chức bới RainbowVI</a:t>
            </a:r>
          </a:p>
        </p:txBody>
      </p:sp>
      <p:sp>
        <p:nvSpPr>
          <p:cNvPr id="9" name="TextBox 9"/>
          <p:cNvSpPr txBox="1"/>
          <p:nvPr/>
        </p:nvSpPr>
        <p:spPr>
          <a:xfrm>
            <a:off x="978436" y="5522660"/>
            <a:ext cx="1400290" cy="4448236"/>
          </a:xfrm>
          <a:prstGeom prst="rect">
            <a:avLst/>
          </a:prstGeom>
        </p:spPr>
        <p:txBody>
          <a:bodyPr lIns="0" tIns="0" rIns="0" bIns="0" rtlCol="0" anchor="t">
            <a:spAutoFit/>
          </a:bodyPr>
          <a:lstStyle/>
          <a:p>
            <a:pPr algn="ctr">
              <a:lnSpc>
                <a:spcPts val="36235"/>
              </a:lnSpc>
            </a:pPr>
            <a:r>
              <a:rPr lang="en-US" sz="25882">
                <a:solidFill>
                  <a:srgbClr val="FFDE59">
                    <a:alpha val="49804"/>
                  </a:srgbClr>
                </a:solidFill>
                <a:latin typeface="Figtree"/>
              </a:rPr>
              <a:t>1</a:t>
            </a:r>
          </a:p>
        </p:txBody>
      </p:sp>
      <p:sp>
        <p:nvSpPr>
          <p:cNvPr id="10" name="TextBox 10"/>
          <p:cNvSpPr txBox="1"/>
          <p:nvPr/>
        </p:nvSpPr>
        <p:spPr>
          <a:xfrm>
            <a:off x="681222" y="7287415"/>
            <a:ext cx="1994717" cy="1420774"/>
          </a:xfrm>
          <a:prstGeom prst="rect">
            <a:avLst/>
          </a:prstGeom>
        </p:spPr>
        <p:txBody>
          <a:bodyPr lIns="0" tIns="0" rIns="0" bIns="0" rtlCol="0" anchor="t">
            <a:spAutoFit/>
          </a:bodyPr>
          <a:lstStyle/>
          <a:p>
            <a:pPr algn="ctr">
              <a:lnSpc>
                <a:spcPct val="120000"/>
              </a:lnSpc>
            </a:pPr>
            <a:r>
              <a:rPr lang="en-US" sz="1972" dirty="0" err="1">
                <a:solidFill>
                  <a:srgbClr val="000000"/>
                </a:solidFill>
                <a:latin typeface="Be Vietnam"/>
              </a:rPr>
              <a:t>Hãy</a:t>
            </a:r>
            <a:r>
              <a:rPr lang="en-US" sz="1972" dirty="0">
                <a:solidFill>
                  <a:srgbClr val="000000"/>
                </a:solidFill>
                <a:latin typeface="Be Vietnam"/>
              </a:rPr>
              <a:t> </a:t>
            </a:r>
            <a:r>
              <a:rPr lang="en-US" sz="1972" dirty="0" err="1">
                <a:solidFill>
                  <a:srgbClr val="000000"/>
                </a:solidFill>
                <a:latin typeface="Be Vietnam"/>
              </a:rPr>
              <a:t>chặng</a:t>
            </a:r>
            <a:r>
              <a:rPr lang="en-US" sz="1972" dirty="0">
                <a:solidFill>
                  <a:srgbClr val="000000"/>
                </a:solidFill>
                <a:latin typeface="Be Vietnam"/>
              </a:rPr>
              <a:t> </a:t>
            </a:r>
            <a:r>
              <a:rPr lang="en-US" sz="1972" dirty="0" err="1">
                <a:solidFill>
                  <a:srgbClr val="000000"/>
                </a:solidFill>
                <a:latin typeface="Be Vietnam"/>
              </a:rPr>
              <a:t>âm</a:t>
            </a:r>
            <a:r>
              <a:rPr lang="en-US" sz="1972" dirty="0">
                <a:solidFill>
                  <a:srgbClr val="000000"/>
                </a:solidFill>
                <a:latin typeface="Be Vietnam"/>
              </a:rPr>
              <a:t> </a:t>
            </a:r>
            <a:r>
              <a:rPr lang="en-US" sz="1972" dirty="0" err="1">
                <a:solidFill>
                  <a:srgbClr val="000000"/>
                </a:solidFill>
                <a:latin typeface="Be Vietnam"/>
              </a:rPr>
              <a:t>thanh</a:t>
            </a:r>
            <a:r>
              <a:rPr lang="en-US" sz="1972" dirty="0">
                <a:solidFill>
                  <a:srgbClr val="000000"/>
                </a:solidFill>
                <a:latin typeface="Be Vietnam"/>
              </a:rPr>
              <a:t> </a:t>
            </a:r>
            <a:r>
              <a:rPr lang="en-US" sz="1972" dirty="0" err="1">
                <a:solidFill>
                  <a:srgbClr val="000000"/>
                </a:solidFill>
                <a:latin typeface="Be Vietnam"/>
              </a:rPr>
              <a:t>để</a:t>
            </a:r>
            <a:r>
              <a:rPr lang="en-US" sz="1972" dirty="0">
                <a:solidFill>
                  <a:srgbClr val="000000"/>
                </a:solidFill>
                <a:latin typeface="Be Vietnam"/>
              </a:rPr>
              <a:t> </a:t>
            </a:r>
            <a:r>
              <a:rPr lang="en-US" sz="1972" dirty="0" err="1">
                <a:solidFill>
                  <a:srgbClr val="000000"/>
                </a:solidFill>
                <a:latin typeface="Be Vietnam"/>
              </a:rPr>
              <a:t>tránh</a:t>
            </a:r>
            <a:r>
              <a:rPr lang="en-US" sz="1972" dirty="0">
                <a:solidFill>
                  <a:srgbClr val="000000"/>
                </a:solidFill>
                <a:latin typeface="Be Vietnam"/>
              </a:rPr>
              <a:t> </a:t>
            </a:r>
            <a:r>
              <a:rPr lang="en-US" sz="1972" dirty="0" err="1">
                <a:solidFill>
                  <a:srgbClr val="000000"/>
                </a:solidFill>
                <a:latin typeface="Be Vietnam"/>
              </a:rPr>
              <a:t>làm</a:t>
            </a:r>
            <a:r>
              <a:rPr lang="en-US" sz="1972" dirty="0">
                <a:solidFill>
                  <a:srgbClr val="000000"/>
                </a:solidFill>
                <a:latin typeface="Be Vietnam"/>
              </a:rPr>
              <a:t> </a:t>
            </a:r>
            <a:r>
              <a:rPr lang="en-US" sz="1972" dirty="0" err="1">
                <a:solidFill>
                  <a:srgbClr val="000000"/>
                </a:solidFill>
                <a:latin typeface="Be Vietnam"/>
              </a:rPr>
              <a:t>phiền</a:t>
            </a:r>
            <a:r>
              <a:rPr lang="en-US" sz="1972" dirty="0">
                <a:solidFill>
                  <a:srgbClr val="000000"/>
                </a:solidFill>
                <a:latin typeface="Be Vietnam"/>
              </a:rPr>
              <a:t> </a:t>
            </a:r>
            <a:r>
              <a:rPr lang="en-US" sz="1972" dirty="0" err="1">
                <a:solidFill>
                  <a:srgbClr val="000000"/>
                </a:solidFill>
                <a:latin typeface="Be Vietnam"/>
              </a:rPr>
              <a:t>các</a:t>
            </a:r>
            <a:r>
              <a:rPr lang="en-US" sz="1972" dirty="0">
                <a:solidFill>
                  <a:srgbClr val="000000"/>
                </a:solidFill>
                <a:latin typeface="Be Vietnam"/>
              </a:rPr>
              <a:t> </a:t>
            </a:r>
            <a:r>
              <a:rPr lang="en-US" sz="1972" dirty="0" err="1">
                <a:solidFill>
                  <a:srgbClr val="000000"/>
                </a:solidFill>
                <a:latin typeface="Be Vietnam"/>
              </a:rPr>
              <a:t>bạn</a:t>
            </a:r>
            <a:r>
              <a:rPr lang="en-US" sz="1972" dirty="0">
                <a:solidFill>
                  <a:srgbClr val="000000"/>
                </a:solidFill>
                <a:latin typeface="Be Vietnam"/>
              </a:rPr>
              <a:t> </a:t>
            </a:r>
            <a:r>
              <a:rPr lang="en-US" sz="1972" dirty="0" err="1">
                <a:solidFill>
                  <a:srgbClr val="000000"/>
                </a:solidFill>
                <a:latin typeface="Be Vietnam"/>
              </a:rPr>
              <a:t>khác</a:t>
            </a:r>
            <a:r>
              <a:rPr lang="en-US" sz="1972" dirty="0">
                <a:solidFill>
                  <a:srgbClr val="000000"/>
                </a:solidFill>
                <a:latin typeface="Be Vietnam"/>
              </a:rPr>
              <a:t>.</a:t>
            </a:r>
          </a:p>
        </p:txBody>
      </p:sp>
      <p:sp>
        <p:nvSpPr>
          <p:cNvPr id="11" name="TextBox 11"/>
          <p:cNvSpPr txBox="1"/>
          <p:nvPr/>
        </p:nvSpPr>
        <p:spPr>
          <a:xfrm>
            <a:off x="4889147" y="5522660"/>
            <a:ext cx="1932785" cy="4448236"/>
          </a:xfrm>
          <a:prstGeom prst="rect">
            <a:avLst/>
          </a:prstGeom>
        </p:spPr>
        <p:txBody>
          <a:bodyPr lIns="0" tIns="0" rIns="0" bIns="0" rtlCol="0" anchor="t">
            <a:spAutoFit/>
          </a:bodyPr>
          <a:lstStyle/>
          <a:p>
            <a:pPr algn="ctr">
              <a:lnSpc>
                <a:spcPts val="36235"/>
              </a:lnSpc>
            </a:pPr>
            <a:r>
              <a:rPr lang="en-US" sz="25882" dirty="0">
                <a:solidFill>
                  <a:srgbClr val="FFDE59">
                    <a:alpha val="49804"/>
                  </a:srgbClr>
                </a:solidFill>
                <a:latin typeface="Figtree"/>
              </a:rPr>
              <a:t>2</a:t>
            </a:r>
          </a:p>
        </p:txBody>
      </p:sp>
      <p:sp>
        <p:nvSpPr>
          <p:cNvPr id="12" name="TextBox 12"/>
          <p:cNvSpPr txBox="1"/>
          <p:nvPr/>
        </p:nvSpPr>
        <p:spPr>
          <a:xfrm>
            <a:off x="4456720" y="7638444"/>
            <a:ext cx="2845678" cy="692369"/>
          </a:xfrm>
          <a:prstGeom prst="rect">
            <a:avLst/>
          </a:prstGeom>
        </p:spPr>
        <p:txBody>
          <a:bodyPr lIns="0" tIns="0" rIns="0" bIns="0" rtlCol="0" anchor="t">
            <a:spAutoFit/>
          </a:bodyPr>
          <a:lstStyle/>
          <a:p>
            <a:pPr algn="ctr">
              <a:lnSpc>
                <a:spcPct val="120000"/>
              </a:lnSpc>
            </a:pPr>
            <a:r>
              <a:rPr lang="en-US" sz="1972" dirty="0" err="1">
                <a:solidFill>
                  <a:srgbClr val="000000"/>
                </a:solidFill>
                <a:latin typeface="Be Vietnam"/>
              </a:rPr>
              <a:t>Bạn</a:t>
            </a:r>
            <a:r>
              <a:rPr lang="en-US" sz="1972" dirty="0">
                <a:solidFill>
                  <a:srgbClr val="000000"/>
                </a:solidFill>
                <a:latin typeface="Be Vietnam"/>
              </a:rPr>
              <a:t> </a:t>
            </a:r>
            <a:r>
              <a:rPr lang="en-US" sz="1972" dirty="0" err="1">
                <a:solidFill>
                  <a:srgbClr val="000000"/>
                </a:solidFill>
                <a:latin typeface="Be Vietnam"/>
              </a:rPr>
              <a:t>học</a:t>
            </a:r>
            <a:r>
              <a:rPr lang="en-US" sz="1972" dirty="0">
                <a:solidFill>
                  <a:srgbClr val="000000"/>
                </a:solidFill>
                <a:latin typeface="Be Vietnam"/>
              </a:rPr>
              <a:t> hay </a:t>
            </a:r>
            <a:r>
              <a:rPr lang="en-US" sz="1972" dirty="0" err="1">
                <a:solidFill>
                  <a:srgbClr val="000000"/>
                </a:solidFill>
                <a:latin typeface="Be Vietnam"/>
              </a:rPr>
              <a:t>làm</a:t>
            </a:r>
            <a:r>
              <a:rPr lang="en-US" sz="1972" dirty="0">
                <a:solidFill>
                  <a:srgbClr val="000000"/>
                </a:solidFill>
                <a:latin typeface="Be Vietnam"/>
              </a:rPr>
              <a:t> </a:t>
            </a:r>
            <a:r>
              <a:rPr lang="en-US" sz="1972" dirty="0" err="1">
                <a:solidFill>
                  <a:srgbClr val="000000"/>
                </a:solidFill>
                <a:latin typeface="Be Vietnam"/>
              </a:rPr>
              <a:t>việc</a:t>
            </a:r>
            <a:r>
              <a:rPr lang="en-US" sz="1972" dirty="0">
                <a:solidFill>
                  <a:srgbClr val="000000"/>
                </a:solidFill>
                <a:latin typeface="Be Vietnam"/>
              </a:rPr>
              <a:t> </a:t>
            </a:r>
            <a:r>
              <a:rPr lang="en-US" sz="1972" b="1" dirty="0" err="1">
                <a:solidFill>
                  <a:srgbClr val="000000"/>
                </a:solidFill>
                <a:latin typeface="Be Vietnam"/>
              </a:rPr>
              <a:t>tự</a:t>
            </a:r>
            <a:r>
              <a:rPr lang="en-US" sz="1972" b="1" dirty="0">
                <a:solidFill>
                  <a:srgbClr val="000000"/>
                </a:solidFill>
                <a:latin typeface="Be Vietnam"/>
              </a:rPr>
              <a:t> do </a:t>
            </a:r>
            <a:r>
              <a:rPr lang="en-US" sz="1972" dirty="0" err="1">
                <a:solidFill>
                  <a:srgbClr val="000000"/>
                </a:solidFill>
                <a:latin typeface="Be Vietnam"/>
              </a:rPr>
              <a:t>từ</a:t>
            </a:r>
            <a:r>
              <a:rPr lang="en-US" sz="1972" dirty="0">
                <a:solidFill>
                  <a:srgbClr val="000000"/>
                </a:solidFill>
                <a:latin typeface="Be Vietnam"/>
              </a:rPr>
              <a:t> 6-8h </a:t>
            </a:r>
            <a:r>
              <a:rPr lang="en-US" sz="1972" dirty="0" err="1">
                <a:solidFill>
                  <a:srgbClr val="000000"/>
                </a:solidFill>
                <a:latin typeface="Be Vietnam"/>
              </a:rPr>
              <a:t>sáng</a:t>
            </a:r>
            <a:r>
              <a:rPr lang="en-US" sz="1972" dirty="0">
                <a:solidFill>
                  <a:srgbClr val="000000"/>
                </a:solidFill>
                <a:latin typeface="Be Vietnam"/>
              </a:rPr>
              <a:t>.</a:t>
            </a:r>
          </a:p>
        </p:txBody>
      </p:sp>
      <p:sp>
        <p:nvSpPr>
          <p:cNvPr id="13" name="TextBox 13"/>
          <p:cNvSpPr txBox="1"/>
          <p:nvPr/>
        </p:nvSpPr>
        <p:spPr>
          <a:xfrm>
            <a:off x="9037864" y="5522660"/>
            <a:ext cx="1844058" cy="4448236"/>
          </a:xfrm>
          <a:prstGeom prst="rect">
            <a:avLst/>
          </a:prstGeom>
        </p:spPr>
        <p:txBody>
          <a:bodyPr lIns="0" tIns="0" rIns="0" bIns="0" rtlCol="0" anchor="t">
            <a:spAutoFit/>
          </a:bodyPr>
          <a:lstStyle/>
          <a:p>
            <a:pPr algn="ctr">
              <a:lnSpc>
                <a:spcPts val="36235"/>
              </a:lnSpc>
            </a:pPr>
            <a:r>
              <a:rPr lang="en-US" sz="25882">
                <a:solidFill>
                  <a:srgbClr val="FFDE59">
                    <a:alpha val="49804"/>
                  </a:srgbClr>
                </a:solidFill>
                <a:latin typeface="Figtree"/>
              </a:rPr>
              <a:t>3</a:t>
            </a:r>
          </a:p>
        </p:txBody>
      </p:sp>
      <p:sp>
        <p:nvSpPr>
          <p:cNvPr id="14" name="TextBox 14"/>
          <p:cNvSpPr txBox="1"/>
          <p:nvPr/>
        </p:nvSpPr>
        <p:spPr>
          <a:xfrm>
            <a:off x="8601146" y="6854321"/>
            <a:ext cx="2717495" cy="1784976"/>
          </a:xfrm>
          <a:prstGeom prst="rect">
            <a:avLst/>
          </a:prstGeom>
        </p:spPr>
        <p:txBody>
          <a:bodyPr lIns="0" tIns="0" rIns="0" bIns="0" rtlCol="0" anchor="t">
            <a:spAutoFit/>
          </a:bodyPr>
          <a:lstStyle/>
          <a:p>
            <a:pPr algn="ctr">
              <a:lnSpc>
                <a:spcPct val="120000"/>
              </a:lnSpc>
            </a:pPr>
            <a:r>
              <a:rPr lang="en-US" sz="1972" dirty="0" err="1">
                <a:solidFill>
                  <a:srgbClr val="000000"/>
                </a:solidFill>
                <a:latin typeface="Be Vietnam"/>
              </a:rPr>
              <a:t>Bạn</a:t>
            </a:r>
            <a:r>
              <a:rPr lang="en-US" sz="1972" dirty="0">
                <a:solidFill>
                  <a:srgbClr val="000000"/>
                </a:solidFill>
                <a:latin typeface="Be Vietnam"/>
              </a:rPr>
              <a:t> </a:t>
            </a:r>
            <a:r>
              <a:rPr lang="en-US" sz="1972" dirty="0" err="1">
                <a:solidFill>
                  <a:srgbClr val="000000"/>
                </a:solidFill>
                <a:latin typeface="Be Vietnam"/>
              </a:rPr>
              <a:t>có</a:t>
            </a:r>
            <a:r>
              <a:rPr lang="en-US" sz="1972" dirty="0">
                <a:solidFill>
                  <a:srgbClr val="000000"/>
                </a:solidFill>
                <a:latin typeface="Be Vietnam"/>
              </a:rPr>
              <a:t> </a:t>
            </a:r>
            <a:r>
              <a:rPr lang="en-US" sz="1972" dirty="0" err="1">
                <a:solidFill>
                  <a:srgbClr val="000000"/>
                </a:solidFill>
                <a:latin typeface="Be Vietnam"/>
              </a:rPr>
              <a:t>thể</a:t>
            </a:r>
            <a:r>
              <a:rPr lang="en-US" sz="1972" dirty="0">
                <a:solidFill>
                  <a:srgbClr val="000000"/>
                </a:solidFill>
                <a:latin typeface="Be Vietnam"/>
              </a:rPr>
              <a:t> </a:t>
            </a:r>
            <a:r>
              <a:rPr lang="en-US" sz="1972" dirty="0" err="1">
                <a:solidFill>
                  <a:srgbClr val="000000"/>
                </a:solidFill>
                <a:latin typeface="Be Vietnam"/>
              </a:rPr>
              <a:t>rời</a:t>
            </a:r>
            <a:r>
              <a:rPr lang="en-US" sz="1972" dirty="0">
                <a:solidFill>
                  <a:srgbClr val="000000"/>
                </a:solidFill>
                <a:latin typeface="Be Vietnam"/>
              </a:rPr>
              <a:t> </a:t>
            </a:r>
            <a:r>
              <a:rPr lang="en-US" sz="1972" dirty="0" err="1">
                <a:solidFill>
                  <a:srgbClr val="000000"/>
                </a:solidFill>
                <a:latin typeface="Be Vietnam"/>
              </a:rPr>
              <a:t>đi</a:t>
            </a:r>
            <a:r>
              <a:rPr lang="en-US" sz="1972" dirty="0">
                <a:solidFill>
                  <a:srgbClr val="000000"/>
                </a:solidFill>
                <a:latin typeface="Be Vietnam"/>
              </a:rPr>
              <a:t> </a:t>
            </a:r>
            <a:r>
              <a:rPr lang="en-US" sz="1972" dirty="0" err="1">
                <a:solidFill>
                  <a:srgbClr val="000000"/>
                </a:solidFill>
                <a:latin typeface="Be Vietnam"/>
              </a:rPr>
              <a:t>sau</a:t>
            </a:r>
            <a:r>
              <a:rPr lang="en-US" sz="1972" dirty="0">
                <a:solidFill>
                  <a:srgbClr val="000000"/>
                </a:solidFill>
                <a:latin typeface="Be Vietnam"/>
              </a:rPr>
              <a:t> 2 </a:t>
            </a:r>
            <a:r>
              <a:rPr lang="en-US" sz="1972" dirty="0" err="1">
                <a:solidFill>
                  <a:srgbClr val="000000"/>
                </a:solidFill>
                <a:latin typeface="Be Vietnam"/>
              </a:rPr>
              <a:t>tiếng</a:t>
            </a:r>
            <a:r>
              <a:rPr lang="en-US" sz="1972" dirty="0">
                <a:solidFill>
                  <a:srgbClr val="000000"/>
                </a:solidFill>
                <a:latin typeface="Be Vietnam"/>
              </a:rPr>
              <a:t> </a:t>
            </a:r>
            <a:r>
              <a:rPr lang="en-US" sz="1972" dirty="0" err="1">
                <a:solidFill>
                  <a:srgbClr val="000000"/>
                </a:solidFill>
                <a:latin typeface="Be Vietnam"/>
              </a:rPr>
              <a:t>hoặc</a:t>
            </a:r>
            <a:r>
              <a:rPr lang="en-US" sz="1972" dirty="0">
                <a:solidFill>
                  <a:srgbClr val="000000"/>
                </a:solidFill>
                <a:latin typeface="Be Vietnam"/>
              </a:rPr>
              <a:t> </a:t>
            </a:r>
            <a:r>
              <a:rPr lang="en-US" sz="1972" dirty="0" err="1">
                <a:solidFill>
                  <a:srgbClr val="000000"/>
                </a:solidFill>
                <a:latin typeface="Be Vietnam"/>
              </a:rPr>
              <a:t>ngồi</a:t>
            </a:r>
            <a:r>
              <a:rPr lang="en-US" sz="1972" dirty="0">
                <a:solidFill>
                  <a:srgbClr val="000000"/>
                </a:solidFill>
                <a:latin typeface="Be Vietnam"/>
              </a:rPr>
              <a:t> </a:t>
            </a:r>
            <a:r>
              <a:rPr lang="en-US" sz="1972" dirty="0" err="1">
                <a:solidFill>
                  <a:srgbClr val="000000"/>
                </a:solidFill>
                <a:latin typeface="Be Vietnam"/>
              </a:rPr>
              <a:t>lại</a:t>
            </a:r>
            <a:r>
              <a:rPr lang="en-US" sz="1972" dirty="0">
                <a:solidFill>
                  <a:srgbClr val="000000"/>
                </a:solidFill>
                <a:latin typeface="Be Vietnam"/>
              </a:rPr>
              <a:t> chia </a:t>
            </a:r>
            <a:r>
              <a:rPr lang="en-US" sz="1972" dirty="0" err="1">
                <a:solidFill>
                  <a:srgbClr val="000000"/>
                </a:solidFill>
                <a:latin typeface="Be Vietnam"/>
              </a:rPr>
              <a:t>sẻ</a:t>
            </a:r>
            <a:r>
              <a:rPr lang="en-US" sz="1972" dirty="0">
                <a:solidFill>
                  <a:srgbClr val="000000"/>
                </a:solidFill>
                <a:latin typeface="Be Vietnam"/>
              </a:rPr>
              <a:t> </a:t>
            </a:r>
            <a:r>
              <a:rPr lang="en-US" sz="1972" dirty="0" err="1">
                <a:solidFill>
                  <a:srgbClr val="000000"/>
                </a:solidFill>
                <a:latin typeface="Be Vietnam"/>
              </a:rPr>
              <a:t>với</a:t>
            </a:r>
            <a:r>
              <a:rPr lang="en-US" sz="1972" dirty="0">
                <a:solidFill>
                  <a:srgbClr val="000000"/>
                </a:solidFill>
                <a:latin typeface="Be Vietnam"/>
              </a:rPr>
              <a:t> </a:t>
            </a:r>
            <a:r>
              <a:rPr lang="en-US" sz="1972" dirty="0" err="1">
                <a:solidFill>
                  <a:srgbClr val="000000"/>
                </a:solidFill>
                <a:latin typeface="Be Vietnam"/>
              </a:rPr>
              <a:t>mọi</a:t>
            </a:r>
            <a:r>
              <a:rPr lang="en-US" sz="1972" dirty="0">
                <a:solidFill>
                  <a:srgbClr val="000000"/>
                </a:solidFill>
                <a:latin typeface="Be Vietnam"/>
              </a:rPr>
              <a:t> </a:t>
            </a:r>
            <a:r>
              <a:rPr lang="en-US" sz="1972" dirty="0" err="1">
                <a:solidFill>
                  <a:srgbClr val="000000"/>
                </a:solidFill>
                <a:latin typeface="Be Vietnam"/>
              </a:rPr>
              <a:t>người</a:t>
            </a:r>
            <a:r>
              <a:rPr lang="en-US" sz="1972" dirty="0">
                <a:solidFill>
                  <a:srgbClr val="000000"/>
                </a:solidFill>
                <a:latin typeface="Be Vietnam"/>
              </a:rPr>
              <a:t> </a:t>
            </a:r>
            <a:r>
              <a:rPr lang="en-US" sz="1972" dirty="0" err="1">
                <a:solidFill>
                  <a:srgbClr val="000000"/>
                </a:solidFill>
                <a:latin typeface="Be Vietnam"/>
              </a:rPr>
              <a:t>về</a:t>
            </a:r>
            <a:r>
              <a:rPr lang="en-US" sz="1972" dirty="0">
                <a:solidFill>
                  <a:srgbClr val="000000"/>
                </a:solidFill>
                <a:latin typeface="Be Vietnam"/>
              </a:rPr>
              <a:t> </a:t>
            </a:r>
            <a:r>
              <a:rPr lang="en-US" sz="1972" dirty="0" err="1">
                <a:solidFill>
                  <a:srgbClr val="000000"/>
                </a:solidFill>
                <a:latin typeface="Be Vietnam"/>
              </a:rPr>
              <a:t>những</a:t>
            </a:r>
            <a:r>
              <a:rPr lang="en-US" sz="1972" dirty="0">
                <a:solidFill>
                  <a:srgbClr val="000000"/>
                </a:solidFill>
                <a:latin typeface="Be Vietnam"/>
              </a:rPr>
              <a:t> </a:t>
            </a:r>
            <a:r>
              <a:rPr lang="en-US" sz="1972" dirty="0" err="1">
                <a:solidFill>
                  <a:srgbClr val="000000"/>
                </a:solidFill>
                <a:latin typeface="Be Vietnam"/>
              </a:rPr>
              <a:t>cái</a:t>
            </a:r>
            <a:r>
              <a:rPr lang="en-US" sz="1972" dirty="0">
                <a:solidFill>
                  <a:srgbClr val="000000"/>
                </a:solidFill>
                <a:latin typeface="Be Vietnam"/>
              </a:rPr>
              <a:t> </a:t>
            </a:r>
            <a:r>
              <a:rPr lang="en-US" sz="1972" dirty="0" err="1">
                <a:solidFill>
                  <a:srgbClr val="000000"/>
                </a:solidFill>
                <a:latin typeface="Be Vietnam"/>
              </a:rPr>
              <a:t>bạn</a:t>
            </a:r>
            <a:r>
              <a:rPr lang="en-US" sz="1972" dirty="0">
                <a:solidFill>
                  <a:srgbClr val="000000"/>
                </a:solidFill>
                <a:latin typeface="Be Vietnam"/>
              </a:rPr>
              <a:t> </a:t>
            </a:r>
            <a:r>
              <a:rPr lang="en-US" sz="1972" dirty="0" err="1">
                <a:solidFill>
                  <a:srgbClr val="000000"/>
                </a:solidFill>
                <a:latin typeface="Be Vietnam"/>
              </a:rPr>
              <a:t>đã</a:t>
            </a:r>
            <a:r>
              <a:rPr lang="en-US" sz="1972" dirty="0">
                <a:solidFill>
                  <a:srgbClr val="000000"/>
                </a:solidFill>
                <a:latin typeface="Be Vietnam"/>
              </a:rPr>
              <a:t> </a:t>
            </a:r>
            <a:r>
              <a:rPr lang="en-US" sz="1972" dirty="0" err="1">
                <a:solidFill>
                  <a:srgbClr val="000000"/>
                </a:solidFill>
                <a:latin typeface="Be Vietnam"/>
              </a:rPr>
              <a:t>làm</a:t>
            </a:r>
            <a:r>
              <a:rPr lang="en-US" sz="1972" dirty="0">
                <a:solidFill>
                  <a:srgbClr val="000000"/>
                </a:solidFill>
                <a:latin typeface="Be Vietnam"/>
              </a:rPr>
              <a:t> </a:t>
            </a:r>
            <a:r>
              <a:rPr lang="en-US" sz="1972" dirty="0" err="1">
                <a:solidFill>
                  <a:srgbClr val="000000"/>
                </a:solidFill>
                <a:latin typeface="Be Vietnam"/>
              </a:rPr>
              <a:t>hôm</a:t>
            </a:r>
            <a:r>
              <a:rPr lang="en-US" sz="1972" dirty="0">
                <a:solidFill>
                  <a:srgbClr val="000000"/>
                </a:solidFill>
                <a:latin typeface="Be Vietnam"/>
              </a:rPr>
              <a:t> nay.</a:t>
            </a:r>
          </a:p>
        </p:txBody>
      </p:sp>
      <p:sp>
        <p:nvSpPr>
          <p:cNvPr id="15" name="TextBox 15"/>
          <p:cNvSpPr txBox="1"/>
          <p:nvPr/>
        </p:nvSpPr>
        <p:spPr>
          <a:xfrm>
            <a:off x="681222" y="5732343"/>
            <a:ext cx="9068066" cy="533135"/>
          </a:xfrm>
          <a:prstGeom prst="rect">
            <a:avLst/>
          </a:prstGeom>
        </p:spPr>
        <p:txBody>
          <a:bodyPr lIns="0" tIns="0" rIns="0" bIns="0" rtlCol="0" anchor="t">
            <a:spAutoFit/>
          </a:bodyPr>
          <a:lstStyle/>
          <a:p>
            <a:pPr>
              <a:lnSpc>
                <a:spcPts val="4372"/>
              </a:lnSpc>
            </a:pPr>
            <a:r>
              <a:rPr lang="en-US" sz="3123">
                <a:solidFill>
                  <a:srgbClr val="5E1DBB"/>
                </a:solidFill>
                <a:latin typeface="Be Vietnam"/>
              </a:rPr>
              <a:t>Quy định cơ bản: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3015954" y="3238500"/>
            <a:ext cx="4729786" cy="4741640"/>
          </a:xfrm>
          <a:custGeom>
            <a:avLst/>
            <a:gdLst/>
            <a:ahLst/>
            <a:cxnLst/>
            <a:rect l="l" t="t" r="r" b="b"/>
            <a:pathLst>
              <a:path w="6000137" h="6015175">
                <a:moveTo>
                  <a:pt x="6000138" y="0"/>
                </a:moveTo>
                <a:lnTo>
                  <a:pt x="0" y="0"/>
                </a:lnTo>
                <a:lnTo>
                  <a:pt x="0" y="6015176"/>
                </a:lnTo>
                <a:lnTo>
                  <a:pt x="6000138" y="6015176"/>
                </a:lnTo>
                <a:lnTo>
                  <a:pt x="600013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CA"/>
          </a:p>
        </p:txBody>
      </p:sp>
      <p:sp>
        <p:nvSpPr>
          <p:cNvPr id="4" name="TextBox 4"/>
          <p:cNvSpPr txBox="1"/>
          <p:nvPr/>
        </p:nvSpPr>
        <p:spPr>
          <a:xfrm>
            <a:off x="681222" y="417659"/>
            <a:ext cx="12501378" cy="1125629"/>
          </a:xfrm>
          <a:prstGeom prst="rect">
            <a:avLst/>
          </a:prstGeom>
        </p:spPr>
        <p:txBody>
          <a:bodyPr wrap="square" lIns="0" tIns="0" rIns="0" bIns="0" rtlCol="0" anchor="t">
            <a:spAutoFit/>
          </a:bodyPr>
          <a:lstStyle/>
          <a:p>
            <a:pPr>
              <a:lnSpc>
                <a:spcPts val="9109"/>
              </a:lnSpc>
            </a:pPr>
            <a:r>
              <a:rPr lang="en-US" sz="6507" dirty="0">
                <a:solidFill>
                  <a:srgbClr val="5E1DBB"/>
                </a:solidFill>
                <a:latin typeface="Bevan"/>
              </a:rPr>
              <a:t>THỜI GIAN ĐÂU MÀ HỌC</a:t>
            </a:r>
          </a:p>
        </p:txBody>
      </p:sp>
      <p:sp>
        <p:nvSpPr>
          <p:cNvPr id="5" name="TextBox 5"/>
          <p:cNvSpPr txBox="1"/>
          <p:nvPr/>
        </p:nvSpPr>
        <p:spPr>
          <a:xfrm>
            <a:off x="681222" y="1624433"/>
            <a:ext cx="9068066" cy="533135"/>
          </a:xfrm>
          <a:prstGeom prst="rect">
            <a:avLst/>
          </a:prstGeom>
        </p:spPr>
        <p:txBody>
          <a:bodyPr lIns="0" tIns="0" rIns="0" bIns="0" rtlCol="0" anchor="t">
            <a:spAutoFit/>
          </a:bodyPr>
          <a:lstStyle/>
          <a:p>
            <a:pPr>
              <a:lnSpc>
                <a:spcPts val="4372"/>
              </a:lnSpc>
            </a:pPr>
            <a:r>
              <a:rPr lang="en-US" sz="3123" dirty="0" err="1">
                <a:solidFill>
                  <a:srgbClr val="5E1DBB"/>
                </a:solidFill>
                <a:latin typeface="Be Vietnam"/>
              </a:rPr>
              <a:t>Vậy</a:t>
            </a:r>
            <a:r>
              <a:rPr lang="en-US" sz="3123" dirty="0">
                <a:solidFill>
                  <a:srgbClr val="5E1DBB"/>
                </a:solidFill>
                <a:latin typeface="Be Vietnam"/>
              </a:rPr>
              <a:t> </a:t>
            </a:r>
            <a:r>
              <a:rPr lang="en-US" sz="3123" dirty="0" err="1">
                <a:solidFill>
                  <a:srgbClr val="5E1DBB"/>
                </a:solidFill>
                <a:latin typeface="Be Vietnam"/>
              </a:rPr>
              <a:t>đến</a:t>
            </a:r>
            <a:r>
              <a:rPr lang="en-US" sz="3123" dirty="0">
                <a:solidFill>
                  <a:srgbClr val="5E1DBB"/>
                </a:solidFill>
                <a:latin typeface="Be Vietnam"/>
              </a:rPr>
              <a:t> </a:t>
            </a:r>
            <a:r>
              <a:rPr lang="en-US" sz="3123" dirty="0" err="1">
                <a:solidFill>
                  <a:srgbClr val="5E1DBB"/>
                </a:solidFill>
                <a:latin typeface="Be Vietnam"/>
              </a:rPr>
              <a:t>đây</a:t>
            </a:r>
            <a:r>
              <a:rPr lang="en-US" sz="3123" dirty="0">
                <a:solidFill>
                  <a:srgbClr val="5E1DBB"/>
                </a:solidFill>
                <a:latin typeface="Be Vietnam"/>
              </a:rPr>
              <a:t> </a:t>
            </a:r>
            <a:r>
              <a:rPr lang="en-US" sz="3123" dirty="0" err="1">
                <a:solidFill>
                  <a:srgbClr val="5E1DBB"/>
                </a:solidFill>
                <a:latin typeface="Be Vietnam"/>
              </a:rPr>
              <a:t>học</a:t>
            </a:r>
            <a:r>
              <a:rPr lang="en-US" sz="3123" dirty="0">
                <a:solidFill>
                  <a:srgbClr val="5E1DBB"/>
                </a:solidFill>
                <a:latin typeface="Be Vietnam"/>
              </a:rPr>
              <a:t> </a:t>
            </a:r>
            <a:r>
              <a:rPr lang="en-US" sz="3123" dirty="0" err="1">
                <a:solidFill>
                  <a:srgbClr val="5E1DBB"/>
                </a:solidFill>
                <a:latin typeface="Be Vietnam"/>
              </a:rPr>
              <a:t>nè</a:t>
            </a:r>
            <a:r>
              <a:rPr lang="en-US" sz="3123" dirty="0">
                <a:solidFill>
                  <a:srgbClr val="5E1DBB"/>
                </a:solidFill>
                <a:latin typeface="Be Vietnam"/>
              </a:rPr>
              <a:t>!</a:t>
            </a:r>
          </a:p>
        </p:txBody>
      </p:sp>
      <p:sp>
        <p:nvSpPr>
          <p:cNvPr id="7" name="TextBox 7"/>
          <p:cNvSpPr txBox="1"/>
          <p:nvPr/>
        </p:nvSpPr>
        <p:spPr>
          <a:xfrm>
            <a:off x="13578444" y="592299"/>
            <a:ext cx="4167298" cy="349391"/>
          </a:xfrm>
          <a:prstGeom prst="rect">
            <a:avLst/>
          </a:prstGeom>
        </p:spPr>
        <p:txBody>
          <a:bodyPr lIns="0" tIns="0" rIns="0" bIns="0" rtlCol="0" anchor="t">
            <a:spAutoFit/>
          </a:bodyPr>
          <a:lstStyle/>
          <a:p>
            <a:pPr algn="r">
              <a:lnSpc>
                <a:spcPts val="2915"/>
              </a:lnSpc>
              <a:spcBef>
                <a:spcPct val="0"/>
              </a:spcBef>
            </a:pPr>
            <a:r>
              <a:rPr lang="en-US" sz="2082" dirty="0">
                <a:solidFill>
                  <a:srgbClr val="5E1DBB"/>
                </a:solidFill>
                <a:latin typeface="Aptos ExtraBold" panose="020F0502020204030204" pitchFamily="34" charset="0"/>
                <a:cs typeface="Aharoni" panose="02010803020104030203" pitchFamily="2" charset="-79"/>
              </a:rPr>
              <a:t>SỰ KIỆN ONLINE HÀNG TUẦN</a:t>
            </a:r>
          </a:p>
        </p:txBody>
      </p:sp>
      <p:sp>
        <p:nvSpPr>
          <p:cNvPr id="9" name="TextBox 9"/>
          <p:cNvSpPr txBox="1"/>
          <p:nvPr/>
        </p:nvSpPr>
        <p:spPr>
          <a:xfrm>
            <a:off x="978436" y="3064287"/>
            <a:ext cx="1400290" cy="4448236"/>
          </a:xfrm>
          <a:prstGeom prst="rect">
            <a:avLst/>
          </a:prstGeom>
        </p:spPr>
        <p:txBody>
          <a:bodyPr lIns="0" tIns="0" rIns="0" bIns="0" rtlCol="0" anchor="t">
            <a:spAutoFit/>
          </a:bodyPr>
          <a:lstStyle/>
          <a:p>
            <a:pPr algn="ctr">
              <a:lnSpc>
                <a:spcPts val="36235"/>
              </a:lnSpc>
            </a:pPr>
            <a:r>
              <a:rPr lang="en-US" sz="25882" dirty="0">
                <a:solidFill>
                  <a:srgbClr val="FFDE59">
                    <a:alpha val="49804"/>
                  </a:srgbClr>
                </a:solidFill>
                <a:latin typeface="Figtree"/>
              </a:rPr>
              <a:t>1</a:t>
            </a:r>
          </a:p>
        </p:txBody>
      </p:sp>
      <p:sp>
        <p:nvSpPr>
          <p:cNvPr id="10" name="TextBox 10"/>
          <p:cNvSpPr txBox="1"/>
          <p:nvPr/>
        </p:nvSpPr>
        <p:spPr>
          <a:xfrm>
            <a:off x="681222" y="5180071"/>
            <a:ext cx="1994717" cy="692369"/>
          </a:xfrm>
          <a:prstGeom prst="rect">
            <a:avLst/>
          </a:prstGeom>
        </p:spPr>
        <p:txBody>
          <a:bodyPr lIns="0" tIns="0" rIns="0" bIns="0" rtlCol="0" anchor="t">
            <a:spAutoFit/>
          </a:bodyPr>
          <a:lstStyle/>
          <a:p>
            <a:pPr algn="ctr">
              <a:lnSpc>
                <a:spcPct val="120000"/>
              </a:lnSpc>
            </a:pPr>
            <a:r>
              <a:rPr lang="en-US" sz="1972" dirty="0" err="1">
                <a:solidFill>
                  <a:srgbClr val="000000"/>
                </a:solidFill>
                <a:latin typeface="Be Vietnam"/>
              </a:rPr>
              <a:t>Những</a:t>
            </a:r>
            <a:r>
              <a:rPr lang="en-US" sz="1972" dirty="0">
                <a:solidFill>
                  <a:srgbClr val="000000"/>
                </a:solidFill>
                <a:latin typeface="Be Vietnam"/>
              </a:rPr>
              <a:t> </a:t>
            </a:r>
            <a:r>
              <a:rPr lang="en-US" sz="1972" dirty="0" err="1">
                <a:solidFill>
                  <a:srgbClr val="000000"/>
                </a:solidFill>
                <a:latin typeface="Be Vietnam"/>
              </a:rPr>
              <a:t>cái</a:t>
            </a:r>
            <a:r>
              <a:rPr lang="en-US" sz="1972" dirty="0">
                <a:solidFill>
                  <a:srgbClr val="000000"/>
                </a:solidFill>
                <a:latin typeface="Be Vietnam"/>
              </a:rPr>
              <a:t> </a:t>
            </a:r>
            <a:r>
              <a:rPr lang="en-US" sz="1972" dirty="0" err="1">
                <a:solidFill>
                  <a:srgbClr val="000000"/>
                </a:solidFill>
                <a:latin typeface="Be Vietnam"/>
              </a:rPr>
              <a:t>bạn</a:t>
            </a:r>
            <a:r>
              <a:rPr lang="en-US" sz="1972" dirty="0">
                <a:solidFill>
                  <a:srgbClr val="000000"/>
                </a:solidFill>
                <a:latin typeface="Be Vietnam"/>
              </a:rPr>
              <a:t> </a:t>
            </a:r>
            <a:r>
              <a:rPr lang="en-US" sz="1972" dirty="0" err="1">
                <a:solidFill>
                  <a:srgbClr val="000000"/>
                </a:solidFill>
                <a:latin typeface="Be Vietnam"/>
              </a:rPr>
              <a:t>đang</a:t>
            </a:r>
            <a:r>
              <a:rPr lang="en-US" sz="1972" dirty="0">
                <a:solidFill>
                  <a:srgbClr val="000000"/>
                </a:solidFill>
                <a:latin typeface="Be Vietnam"/>
              </a:rPr>
              <a:t> </a:t>
            </a:r>
            <a:r>
              <a:rPr lang="en-US" sz="1972" dirty="0" err="1">
                <a:solidFill>
                  <a:srgbClr val="000000"/>
                </a:solidFill>
                <a:latin typeface="Be Vietnam"/>
              </a:rPr>
              <a:t>làm</a:t>
            </a:r>
            <a:r>
              <a:rPr lang="en-US" sz="1972" dirty="0">
                <a:solidFill>
                  <a:srgbClr val="000000"/>
                </a:solidFill>
                <a:latin typeface="Be Vietnam"/>
              </a:rPr>
              <a:t>.</a:t>
            </a:r>
          </a:p>
        </p:txBody>
      </p:sp>
      <p:sp>
        <p:nvSpPr>
          <p:cNvPr id="11" name="TextBox 11"/>
          <p:cNvSpPr txBox="1"/>
          <p:nvPr/>
        </p:nvSpPr>
        <p:spPr>
          <a:xfrm>
            <a:off x="4889147" y="3064287"/>
            <a:ext cx="1932785" cy="4448236"/>
          </a:xfrm>
          <a:prstGeom prst="rect">
            <a:avLst/>
          </a:prstGeom>
        </p:spPr>
        <p:txBody>
          <a:bodyPr lIns="0" tIns="0" rIns="0" bIns="0" rtlCol="0" anchor="t">
            <a:spAutoFit/>
          </a:bodyPr>
          <a:lstStyle/>
          <a:p>
            <a:pPr algn="ctr">
              <a:lnSpc>
                <a:spcPts val="36235"/>
              </a:lnSpc>
            </a:pPr>
            <a:r>
              <a:rPr lang="en-US" sz="25882" dirty="0">
                <a:solidFill>
                  <a:srgbClr val="FFDE59">
                    <a:alpha val="49804"/>
                  </a:srgbClr>
                </a:solidFill>
                <a:latin typeface="Figtree"/>
              </a:rPr>
              <a:t>2</a:t>
            </a:r>
          </a:p>
        </p:txBody>
      </p:sp>
      <p:sp>
        <p:nvSpPr>
          <p:cNvPr id="12" name="TextBox 12"/>
          <p:cNvSpPr txBox="1"/>
          <p:nvPr/>
        </p:nvSpPr>
        <p:spPr>
          <a:xfrm>
            <a:off x="4432701" y="4820998"/>
            <a:ext cx="2845678" cy="1420774"/>
          </a:xfrm>
          <a:prstGeom prst="rect">
            <a:avLst/>
          </a:prstGeom>
        </p:spPr>
        <p:txBody>
          <a:bodyPr lIns="0" tIns="0" rIns="0" bIns="0" rtlCol="0" anchor="t">
            <a:spAutoFit/>
          </a:bodyPr>
          <a:lstStyle/>
          <a:p>
            <a:pPr algn="ctr">
              <a:lnSpc>
                <a:spcPct val="120000"/>
              </a:lnSpc>
            </a:pPr>
            <a:r>
              <a:rPr lang="en-US" sz="1972" dirty="0" err="1">
                <a:solidFill>
                  <a:srgbClr val="000000"/>
                </a:solidFill>
                <a:latin typeface="Be Vietnam"/>
              </a:rPr>
              <a:t>Trải</a:t>
            </a:r>
            <a:r>
              <a:rPr lang="en-US" sz="1972" dirty="0">
                <a:solidFill>
                  <a:srgbClr val="000000"/>
                </a:solidFill>
                <a:latin typeface="Be Vietnam"/>
              </a:rPr>
              <a:t> </a:t>
            </a:r>
            <a:r>
              <a:rPr lang="en-US" sz="1972" dirty="0" err="1">
                <a:solidFill>
                  <a:srgbClr val="000000"/>
                </a:solidFill>
                <a:latin typeface="Be Vietnam"/>
              </a:rPr>
              <a:t>nghiệm</a:t>
            </a:r>
            <a:r>
              <a:rPr lang="en-US" sz="1972" dirty="0">
                <a:solidFill>
                  <a:srgbClr val="000000"/>
                </a:solidFill>
                <a:latin typeface="Be Vietnam"/>
              </a:rPr>
              <a:t>/</a:t>
            </a:r>
            <a:r>
              <a:rPr lang="en-US" sz="1972" dirty="0" err="1">
                <a:solidFill>
                  <a:srgbClr val="000000"/>
                </a:solidFill>
                <a:latin typeface="Be Vietnam"/>
              </a:rPr>
              <a:t>khó</a:t>
            </a:r>
            <a:r>
              <a:rPr lang="en-US" sz="1972" dirty="0">
                <a:solidFill>
                  <a:srgbClr val="000000"/>
                </a:solidFill>
                <a:latin typeface="Be Vietnam"/>
              </a:rPr>
              <a:t> </a:t>
            </a:r>
            <a:r>
              <a:rPr lang="en-US" sz="1972" dirty="0" err="1">
                <a:solidFill>
                  <a:srgbClr val="000000"/>
                </a:solidFill>
                <a:latin typeface="Be Vietnam"/>
              </a:rPr>
              <a:t>khăn</a:t>
            </a:r>
            <a:r>
              <a:rPr lang="en-US" sz="1972" dirty="0">
                <a:solidFill>
                  <a:srgbClr val="000000"/>
                </a:solidFill>
                <a:latin typeface="Be Vietnam"/>
              </a:rPr>
              <a:t> </a:t>
            </a:r>
            <a:r>
              <a:rPr lang="en-US" sz="1972" dirty="0" err="1">
                <a:solidFill>
                  <a:srgbClr val="000000"/>
                </a:solidFill>
                <a:latin typeface="Be Vietnam"/>
              </a:rPr>
              <a:t>về</a:t>
            </a:r>
            <a:r>
              <a:rPr lang="en-US" sz="1972" dirty="0">
                <a:solidFill>
                  <a:srgbClr val="000000"/>
                </a:solidFill>
                <a:latin typeface="Be Vietnam"/>
              </a:rPr>
              <a:t> </a:t>
            </a:r>
            <a:r>
              <a:rPr lang="en-US" sz="1972" dirty="0" err="1">
                <a:solidFill>
                  <a:srgbClr val="000000"/>
                </a:solidFill>
                <a:latin typeface="Be Vietnam"/>
              </a:rPr>
              <a:t>quá</a:t>
            </a:r>
            <a:r>
              <a:rPr lang="en-US" sz="1972" dirty="0">
                <a:solidFill>
                  <a:srgbClr val="000000"/>
                </a:solidFill>
                <a:latin typeface="Be Vietnam"/>
              </a:rPr>
              <a:t> </a:t>
            </a:r>
            <a:r>
              <a:rPr lang="en-US" sz="1972" dirty="0" err="1">
                <a:solidFill>
                  <a:srgbClr val="000000"/>
                </a:solidFill>
                <a:latin typeface="Be Vietnam"/>
              </a:rPr>
              <a:t>trình</a:t>
            </a:r>
            <a:r>
              <a:rPr lang="en-US" sz="1972" dirty="0">
                <a:solidFill>
                  <a:srgbClr val="000000"/>
                </a:solidFill>
                <a:latin typeface="Be Vietnam"/>
              </a:rPr>
              <a:t> </a:t>
            </a:r>
            <a:r>
              <a:rPr lang="en-US" sz="1972" dirty="0" err="1">
                <a:solidFill>
                  <a:srgbClr val="000000"/>
                </a:solidFill>
                <a:latin typeface="Be Vietnam"/>
              </a:rPr>
              <a:t>tự</a:t>
            </a:r>
            <a:r>
              <a:rPr lang="en-US" sz="1972" dirty="0">
                <a:solidFill>
                  <a:srgbClr val="000000"/>
                </a:solidFill>
                <a:latin typeface="Be Vietnam"/>
              </a:rPr>
              <a:t> </a:t>
            </a:r>
            <a:r>
              <a:rPr lang="en-US" sz="1972" dirty="0" err="1">
                <a:solidFill>
                  <a:srgbClr val="000000"/>
                </a:solidFill>
                <a:latin typeface="Be Vietnam"/>
              </a:rPr>
              <a:t>học</a:t>
            </a:r>
            <a:r>
              <a:rPr lang="en-US" sz="1972" dirty="0">
                <a:solidFill>
                  <a:srgbClr val="000000"/>
                </a:solidFill>
                <a:latin typeface="Be Vietnam"/>
              </a:rPr>
              <a:t>, </a:t>
            </a:r>
            <a:r>
              <a:rPr lang="en-US" sz="1972" dirty="0" err="1">
                <a:solidFill>
                  <a:srgbClr val="000000"/>
                </a:solidFill>
                <a:latin typeface="Be Vietnam"/>
              </a:rPr>
              <a:t>kỷ</a:t>
            </a:r>
            <a:r>
              <a:rPr lang="en-US" sz="1972" dirty="0">
                <a:solidFill>
                  <a:srgbClr val="000000"/>
                </a:solidFill>
                <a:latin typeface="Be Vietnam"/>
              </a:rPr>
              <a:t> </a:t>
            </a:r>
            <a:r>
              <a:rPr lang="en-US" sz="1972" dirty="0" err="1">
                <a:solidFill>
                  <a:srgbClr val="000000"/>
                </a:solidFill>
                <a:latin typeface="Be Vietnam"/>
              </a:rPr>
              <a:t>luật</a:t>
            </a:r>
            <a:r>
              <a:rPr lang="en-US" sz="1972" dirty="0">
                <a:solidFill>
                  <a:srgbClr val="000000"/>
                </a:solidFill>
                <a:latin typeface="Be Vietnam"/>
              </a:rPr>
              <a:t>, </a:t>
            </a:r>
            <a:r>
              <a:rPr lang="en-US" sz="1972" dirty="0" err="1">
                <a:solidFill>
                  <a:srgbClr val="000000"/>
                </a:solidFill>
                <a:latin typeface="Be Vietnam"/>
              </a:rPr>
              <a:t>phát</a:t>
            </a:r>
            <a:r>
              <a:rPr lang="en-US" sz="1972" dirty="0">
                <a:solidFill>
                  <a:srgbClr val="000000"/>
                </a:solidFill>
                <a:latin typeface="Be Vietnam"/>
              </a:rPr>
              <a:t> </a:t>
            </a:r>
            <a:r>
              <a:rPr lang="en-US" sz="1972" dirty="0" err="1">
                <a:solidFill>
                  <a:srgbClr val="000000"/>
                </a:solidFill>
                <a:latin typeface="Be Vietnam"/>
              </a:rPr>
              <a:t>triển</a:t>
            </a:r>
            <a:r>
              <a:rPr lang="en-US" sz="1972" dirty="0">
                <a:solidFill>
                  <a:srgbClr val="000000"/>
                </a:solidFill>
                <a:latin typeface="Be Vietnam"/>
              </a:rPr>
              <a:t> </a:t>
            </a:r>
            <a:r>
              <a:rPr lang="en-US" sz="1972" dirty="0" err="1">
                <a:solidFill>
                  <a:srgbClr val="000000"/>
                </a:solidFill>
                <a:latin typeface="Be Vietnam"/>
              </a:rPr>
              <a:t>bản</a:t>
            </a:r>
            <a:r>
              <a:rPr lang="en-US" sz="1972" dirty="0">
                <a:solidFill>
                  <a:srgbClr val="000000"/>
                </a:solidFill>
                <a:latin typeface="Be Vietnam"/>
              </a:rPr>
              <a:t> than.</a:t>
            </a:r>
          </a:p>
        </p:txBody>
      </p:sp>
      <p:sp>
        <p:nvSpPr>
          <p:cNvPr id="13" name="TextBox 13"/>
          <p:cNvSpPr txBox="1"/>
          <p:nvPr/>
        </p:nvSpPr>
        <p:spPr>
          <a:xfrm>
            <a:off x="9037864" y="3064287"/>
            <a:ext cx="1844058" cy="4448236"/>
          </a:xfrm>
          <a:prstGeom prst="rect">
            <a:avLst/>
          </a:prstGeom>
        </p:spPr>
        <p:txBody>
          <a:bodyPr lIns="0" tIns="0" rIns="0" bIns="0" rtlCol="0" anchor="t">
            <a:spAutoFit/>
          </a:bodyPr>
          <a:lstStyle/>
          <a:p>
            <a:pPr algn="ctr">
              <a:lnSpc>
                <a:spcPts val="36235"/>
              </a:lnSpc>
            </a:pPr>
            <a:r>
              <a:rPr lang="en-US" sz="25882" dirty="0">
                <a:solidFill>
                  <a:srgbClr val="FFDE59">
                    <a:alpha val="49804"/>
                  </a:srgbClr>
                </a:solidFill>
                <a:latin typeface="Figtree"/>
              </a:rPr>
              <a:t>3</a:t>
            </a:r>
          </a:p>
        </p:txBody>
      </p:sp>
      <p:sp>
        <p:nvSpPr>
          <p:cNvPr id="14" name="TextBox 14"/>
          <p:cNvSpPr txBox="1"/>
          <p:nvPr/>
        </p:nvSpPr>
        <p:spPr>
          <a:xfrm>
            <a:off x="8601146" y="4970656"/>
            <a:ext cx="2717495" cy="1056571"/>
          </a:xfrm>
          <a:prstGeom prst="rect">
            <a:avLst/>
          </a:prstGeom>
        </p:spPr>
        <p:txBody>
          <a:bodyPr lIns="0" tIns="0" rIns="0" bIns="0" rtlCol="0" anchor="t">
            <a:spAutoFit/>
          </a:bodyPr>
          <a:lstStyle/>
          <a:p>
            <a:pPr algn="ctr">
              <a:lnSpc>
                <a:spcPct val="120000"/>
              </a:lnSpc>
            </a:pPr>
            <a:r>
              <a:rPr lang="en-US" sz="1972" dirty="0">
                <a:solidFill>
                  <a:srgbClr val="000000"/>
                </a:solidFill>
                <a:latin typeface="Be Vietnam"/>
              </a:rPr>
              <a:t>Chia </a:t>
            </a:r>
            <a:r>
              <a:rPr lang="en-US" sz="1972" dirty="0" err="1">
                <a:solidFill>
                  <a:srgbClr val="000000"/>
                </a:solidFill>
                <a:latin typeface="Be Vietnam"/>
              </a:rPr>
              <a:t>sẻ</a:t>
            </a:r>
            <a:r>
              <a:rPr lang="en-US" sz="1972" dirty="0">
                <a:solidFill>
                  <a:srgbClr val="000000"/>
                </a:solidFill>
                <a:latin typeface="Be Vietnam"/>
              </a:rPr>
              <a:t> </a:t>
            </a:r>
            <a:r>
              <a:rPr lang="en-US" sz="1972" dirty="0" err="1">
                <a:solidFill>
                  <a:srgbClr val="000000"/>
                </a:solidFill>
                <a:latin typeface="Be Vietnam"/>
              </a:rPr>
              <a:t>kinh</a:t>
            </a:r>
            <a:r>
              <a:rPr lang="en-US" sz="1972" dirty="0">
                <a:solidFill>
                  <a:srgbClr val="000000"/>
                </a:solidFill>
                <a:latin typeface="Be Vietnam"/>
              </a:rPr>
              <a:t> </a:t>
            </a:r>
            <a:r>
              <a:rPr lang="en-US" sz="1972" dirty="0" err="1">
                <a:solidFill>
                  <a:srgbClr val="000000"/>
                </a:solidFill>
                <a:latin typeface="Be Vietnam"/>
              </a:rPr>
              <a:t>nghiệm</a:t>
            </a:r>
            <a:r>
              <a:rPr lang="en-US" sz="1972" dirty="0">
                <a:solidFill>
                  <a:srgbClr val="000000"/>
                </a:solidFill>
                <a:latin typeface="Be Vietnam"/>
              </a:rPr>
              <a:t> </a:t>
            </a:r>
            <a:r>
              <a:rPr lang="en-US" sz="1972" dirty="0" err="1">
                <a:solidFill>
                  <a:srgbClr val="000000"/>
                </a:solidFill>
                <a:latin typeface="Be Vietnam"/>
              </a:rPr>
              <a:t>tự</a:t>
            </a:r>
            <a:r>
              <a:rPr lang="en-US" sz="1972" dirty="0">
                <a:solidFill>
                  <a:srgbClr val="000000"/>
                </a:solidFill>
                <a:latin typeface="Be Vietnam"/>
              </a:rPr>
              <a:t> </a:t>
            </a:r>
            <a:r>
              <a:rPr lang="en-US" sz="1972" dirty="0" err="1">
                <a:solidFill>
                  <a:srgbClr val="000000"/>
                </a:solidFill>
                <a:latin typeface="Be Vietnam"/>
              </a:rPr>
              <a:t>học</a:t>
            </a:r>
            <a:r>
              <a:rPr lang="en-US" sz="1972" dirty="0">
                <a:solidFill>
                  <a:srgbClr val="000000"/>
                </a:solidFill>
                <a:latin typeface="Be Vietnam"/>
              </a:rPr>
              <a:t>, </a:t>
            </a:r>
            <a:r>
              <a:rPr lang="en-US" sz="1972" dirty="0" err="1">
                <a:solidFill>
                  <a:srgbClr val="000000"/>
                </a:solidFill>
                <a:latin typeface="Be Vietnam"/>
              </a:rPr>
              <a:t>tự</a:t>
            </a:r>
            <a:r>
              <a:rPr lang="en-US" sz="1972" dirty="0">
                <a:solidFill>
                  <a:srgbClr val="000000"/>
                </a:solidFill>
                <a:latin typeface="Be Vietnam"/>
              </a:rPr>
              <a:t> </a:t>
            </a:r>
            <a:r>
              <a:rPr lang="en-US" sz="1972" dirty="0" err="1">
                <a:solidFill>
                  <a:srgbClr val="000000"/>
                </a:solidFill>
                <a:latin typeface="Be Vietnam"/>
              </a:rPr>
              <a:t>làm</a:t>
            </a:r>
            <a:r>
              <a:rPr lang="en-US" sz="1972" dirty="0">
                <a:solidFill>
                  <a:srgbClr val="000000"/>
                </a:solidFill>
                <a:latin typeface="Be Vietnam"/>
              </a:rPr>
              <a:t> </a:t>
            </a:r>
            <a:r>
              <a:rPr lang="en-US" sz="1972" dirty="0" err="1">
                <a:solidFill>
                  <a:srgbClr val="000000"/>
                </a:solidFill>
                <a:latin typeface="Be Vietnam"/>
              </a:rPr>
              <a:t>một</a:t>
            </a:r>
            <a:r>
              <a:rPr lang="en-US" sz="1972" dirty="0">
                <a:solidFill>
                  <a:srgbClr val="000000"/>
                </a:solidFill>
                <a:latin typeface="Be Vietnam"/>
              </a:rPr>
              <a:t> </a:t>
            </a:r>
            <a:r>
              <a:rPr lang="en-US" sz="1972" dirty="0" err="1">
                <a:solidFill>
                  <a:srgbClr val="000000"/>
                </a:solidFill>
                <a:latin typeface="Be Vietnam"/>
              </a:rPr>
              <a:t>dự</a:t>
            </a:r>
            <a:r>
              <a:rPr lang="en-US" sz="1972" dirty="0">
                <a:solidFill>
                  <a:srgbClr val="000000"/>
                </a:solidFill>
                <a:latin typeface="Be Vietnam"/>
              </a:rPr>
              <a:t> </a:t>
            </a:r>
            <a:r>
              <a:rPr lang="en-US" sz="1972" dirty="0" err="1">
                <a:solidFill>
                  <a:srgbClr val="000000"/>
                </a:solidFill>
                <a:latin typeface="Be Vietnam"/>
              </a:rPr>
              <a:t>án</a:t>
            </a:r>
            <a:r>
              <a:rPr lang="en-US" sz="1972" dirty="0">
                <a:solidFill>
                  <a:srgbClr val="000000"/>
                </a:solidFill>
                <a:latin typeface="Be Vietnam"/>
              </a:rPr>
              <a:t> </a:t>
            </a:r>
            <a:r>
              <a:rPr lang="en-US" sz="1972" dirty="0" err="1">
                <a:solidFill>
                  <a:srgbClr val="000000"/>
                </a:solidFill>
                <a:latin typeface="Be Vietnam"/>
              </a:rPr>
              <a:t>cá</a:t>
            </a:r>
            <a:r>
              <a:rPr lang="en-US" sz="1972" dirty="0">
                <a:solidFill>
                  <a:srgbClr val="000000"/>
                </a:solidFill>
                <a:latin typeface="Be Vietnam"/>
              </a:rPr>
              <a:t> </a:t>
            </a:r>
            <a:r>
              <a:rPr lang="en-US" sz="1972" dirty="0" err="1">
                <a:solidFill>
                  <a:srgbClr val="000000"/>
                </a:solidFill>
                <a:latin typeface="Be Vietnam"/>
              </a:rPr>
              <a:t>nhân</a:t>
            </a:r>
            <a:r>
              <a:rPr lang="en-US" sz="1972" dirty="0">
                <a:solidFill>
                  <a:srgbClr val="000000"/>
                </a:solidFill>
                <a:latin typeface="Be Vietnam"/>
              </a:rPr>
              <a:t>.</a:t>
            </a:r>
          </a:p>
        </p:txBody>
      </p:sp>
      <p:sp>
        <p:nvSpPr>
          <p:cNvPr id="15" name="TextBox 15"/>
          <p:cNvSpPr txBox="1"/>
          <p:nvPr/>
        </p:nvSpPr>
        <p:spPr>
          <a:xfrm>
            <a:off x="681222" y="2940523"/>
            <a:ext cx="9068066" cy="510333"/>
          </a:xfrm>
          <a:prstGeom prst="rect">
            <a:avLst/>
          </a:prstGeom>
        </p:spPr>
        <p:txBody>
          <a:bodyPr lIns="0" tIns="0" rIns="0" bIns="0" rtlCol="0" anchor="t">
            <a:spAutoFit/>
          </a:bodyPr>
          <a:lstStyle/>
          <a:p>
            <a:pPr>
              <a:lnSpc>
                <a:spcPts val="4372"/>
              </a:lnSpc>
            </a:pPr>
            <a:r>
              <a:rPr lang="en-US" sz="3123" dirty="0" err="1">
                <a:solidFill>
                  <a:srgbClr val="5E1DBB"/>
                </a:solidFill>
                <a:latin typeface="Be Vietnam"/>
              </a:rPr>
              <a:t>Tiêu</a:t>
            </a:r>
            <a:r>
              <a:rPr lang="en-US" sz="3123" dirty="0">
                <a:solidFill>
                  <a:srgbClr val="5E1DBB"/>
                </a:solidFill>
                <a:latin typeface="Be Vietnam"/>
              </a:rPr>
              <a:t> </a:t>
            </a:r>
            <a:r>
              <a:rPr lang="en-US" sz="3123" dirty="0" err="1">
                <a:solidFill>
                  <a:srgbClr val="5E1DBB"/>
                </a:solidFill>
                <a:latin typeface="Be Vietnam"/>
              </a:rPr>
              <a:t>điểm</a:t>
            </a:r>
            <a:r>
              <a:rPr lang="en-US" sz="3123" dirty="0">
                <a:solidFill>
                  <a:srgbClr val="5E1DBB"/>
                </a:solidFill>
                <a:latin typeface="Be Vietnam"/>
              </a:rPr>
              <a:t> chia </a:t>
            </a:r>
            <a:r>
              <a:rPr lang="en-US" sz="3123" dirty="0" err="1">
                <a:solidFill>
                  <a:srgbClr val="5E1DBB"/>
                </a:solidFill>
                <a:latin typeface="Be Vietnam"/>
              </a:rPr>
              <a:t>sẻ</a:t>
            </a:r>
            <a:r>
              <a:rPr lang="en-US" sz="3123" dirty="0">
                <a:solidFill>
                  <a:srgbClr val="5E1DBB"/>
                </a:solidFill>
                <a:latin typeface="Be Vietnam"/>
              </a:rPr>
              <a:t>:</a:t>
            </a:r>
          </a:p>
        </p:txBody>
      </p:sp>
      <p:sp>
        <p:nvSpPr>
          <p:cNvPr id="16" name="TextBox 15">
            <a:extLst>
              <a:ext uri="{FF2B5EF4-FFF2-40B4-BE49-F238E27FC236}">
                <a16:creationId xmlns:a16="http://schemas.microsoft.com/office/drawing/2014/main" id="{0A3DC0F7-76A1-FA9C-C5AB-5A39663D68E0}"/>
              </a:ext>
            </a:extLst>
          </p:cNvPr>
          <p:cNvSpPr txBox="1"/>
          <p:nvPr/>
        </p:nvSpPr>
        <p:spPr>
          <a:xfrm>
            <a:off x="777586" y="7625159"/>
            <a:ext cx="12100214" cy="1096390"/>
          </a:xfrm>
          <a:prstGeom prst="rect">
            <a:avLst/>
          </a:prstGeom>
        </p:spPr>
        <p:txBody>
          <a:bodyPr wrap="square" lIns="0" tIns="0" rIns="0" bIns="0" rtlCol="0" anchor="t">
            <a:spAutoFit/>
          </a:bodyPr>
          <a:lstStyle/>
          <a:p>
            <a:pPr>
              <a:lnSpc>
                <a:spcPct val="120000"/>
              </a:lnSpc>
            </a:pPr>
            <a:r>
              <a:rPr lang="en-US" sz="3123" dirty="0" err="1">
                <a:solidFill>
                  <a:srgbClr val="5E1DBB"/>
                </a:solidFill>
                <a:latin typeface="Be Vietnam"/>
              </a:rPr>
              <a:t>Tụi</a:t>
            </a:r>
            <a:r>
              <a:rPr lang="en-US" sz="3123" dirty="0">
                <a:solidFill>
                  <a:srgbClr val="5E1DBB"/>
                </a:solidFill>
                <a:latin typeface="Be Vietnam"/>
              </a:rPr>
              <a:t> </a:t>
            </a:r>
            <a:r>
              <a:rPr lang="en-US" sz="3123" dirty="0" err="1">
                <a:solidFill>
                  <a:srgbClr val="5E1DBB"/>
                </a:solidFill>
                <a:latin typeface="Be Vietnam"/>
              </a:rPr>
              <a:t>mình</a:t>
            </a:r>
            <a:r>
              <a:rPr lang="en-US" sz="3123" dirty="0">
                <a:solidFill>
                  <a:srgbClr val="5E1DBB"/>
                </a:solidFill>
                <a:latin typeface="Be Vietnam"/>
              </a:rPr>
              <a:t> </a:t>
            </a:r>
            <a:r>
              <a:rPr lang="en-US" sz="3123" dirty="0" err="1">
                <a:solidFill>
                  <a:srgbClr val="5E1DBB"/>
                </a:solidFill>
                <a:latin typeface="Be Vietnam"/>
              </a:rPr>
              <a:t>sẽ</a:t>
            </a:r>
            <a:r>
              <a:rPr lang="en-US" sz="3123" dirty="0">
                <a:solidFill>
                  <a:srgbClr val="5E1DBB"/>
                </a:solidFill>
                <a:latin typeface="Be Vietnam"/>
              </a:rPr>
              <a:t> </a:t>
            </a:r>
            <a:r>
              <a:rPr lang="en-US" sz="3123" dirty="0" err="1">
                <a:solidFill>
                  <a:srgbClr val="5E1DBB"/>
                </a:solidFill>
                <a:latin typeface="Be Vietnam"/>
              </a:rPr>
              <a:t>không</a:t>
            </a:r>
            <a:r>
              <a:rPr lang="en-US" sz="3123" dirty="0">
                <a:solidFill>
                  <a:srgbClr val="5E1DBB"/>
                </a:solidFill>
                <a:latin typeface="Be Vietnam"/>
              </a:rPr>
              <a:t> </a:t>
            </a:r>
            <a:r>
              <a:rPr lang="en-US" sz="3123" dirty="0" err="1">
                <a:solidFill>
                  <a:srgbClr val="5E1DBB"/>
                </a:solidFill>
                <a:latin typeface="Be Vietnam"/>
              </a:rPr>
              <a:t>đánh</a:t>
            </a:r>
            <a:r>
              <a:rPr lang="en-US" sz="3123" dirty="0">
                <a:solidFill>
                  <a:srgbClr val="5E1DBB"/>
                </a:solidFill>
                <a:latin typeface="Be Vietnam"/>
              </a:rPr>
              <a:t> </a:t>
            </a:r>
            <a:r>
              <a:rPr lang="en-US" sz="3123" dirty="0" err="1">
                <a:solidFill>
                  <a:srgbClr val="5E1DBB"/>
                </a:solidFill>
                <a:latin typeface="Be Vietnam"/>
              </a:rPr>
              <a:t>giá</a:t>
            </a:r>
            <a:r>
              <a:rPr lang="en-US" sz="3123" dirty="0">
                <a:solidFill>
                  <a:srgbClr val="5E1DBB"/>
                </a:solidFill>
                <a:latin typeface="Be Vietnam"/>
              </a:rPr>
              <a:t> hay </a:t>
            </a:r>
            <a:r>
              <a:rPr lang="en-US" sz="3123" dirty="0" err="1">
                <a:solidFill>
                  <a:srgbClr val="5E1DBB"/>
                </a:solidFill>
                <a:latin typeface="Be Vietnam"/>
              </a:rPr>
              <a:t>chỉ</a:t>
            </a:r>
            <a:r>
              <a:rPr lang="en-US" sz="3123" dirty="0">
                <a:solidFill>
                  <a:srgbClr val="5E1DBB"/>
                </a:solidFill>
                <a:latin typeface="Be Vietnam"/>
              </a:rPr>
              <a:t> </a:t>
            </a:r>
            <a:r>
              <a:rPr lang="en-US" sz="3123" dirty="0" err="1">
                <a:solidFill>
                  <a:srgbClr val="5E1DBB"/>
                </a:solidFill>
                <a:latin typeface="Be Vietnam"/>
              </a:rPr>
              <a:t>trích</a:t>
            </a:r>
            <a:r>
              <a:rPr lang="en-US" sz="3123" dirty="0">
                <a:solidFill>
                  <a:srgbClr val="5E1DBB"/>
                </a:solidFill>
                <a:latin typeface="Be Vietnam"/>
              </a:rPr>
              <a:t> </a:t>
            </a:r>
            <a:r>
              <a:rPr lang="en-US" sz="3123" dirty="0" err="1">
                <a:solidFill>
                  <a:srgbClr val="5E1DBB"/>
                </a:solidFill>
                <a:latin typeface="Be Vietnam"/>
              </a:rPr>
              <a:t>quan</a:t>
            </a:r>
            <a:r>
              <a:rPr lang="en-US" sz="3123" dirty="0">
                <a:solidFill>
                  <a:srgbClr val="5E1DBB"/>
                </a:solidFill>
                <a:latin typeface="Be Vietnam"/>
              </a:rPr>
              <a:t> </a:t>
            </a:r>
            <a:r>
              <a:rPr lang="en-US" sz="3123" dirty="0" err="1">
                <a:solidFill>
                  <a:srgbClr val="5E1DBB"/>
                </a:solidFill>
                <a:latin typeface="Be Vietnam"/>
              </a:rPr>
              <a:t>điểm</a:t>
            </a:r>
            <a:r>
              <a:rPr lang="en-US" sz="3123" dirty="0">
                <a:solidFill>
                  <a:srgbClr val="5E1DBB"/>
                </a:solidFill>
                <a:latin typeface="Be Vietnam"/>
              </a:rPr>
              <a:t> </a:t>
            </a:r>
            <a:r>
              <a:rPr lang="en-US" sz="3123" dirty="0" err="1">
                <a:solidFill>
                  <a:srgbClr val="5E1DBB"/>
                </a:solidFill>
                <a:latin typeface="Be Vietnam"/>
              </a:rPr>
              <a:t>phát</a:t>
            </a:r>
            <a:r>
              <a:rPr lang="en-US" sz="3123" dirty="0">
                <a:solidFill>
                  <a:srgbClr val="5E1DBB"/>
                </a:solidFill>
                <a:latin typeface="Be Vietnam"/>
              </a:rPr>
              <a:t> </a:t>
            </a:r>
            <a:r>
              <a:rPr lang="en-US" sz="3123" dirty="0" err="1">
                <a:solidFill>
                  <a:srgbClr val="5E1DBB"/>
                </a:solidFill>
                <a:latin typeface="Be Vietnam"/>
              </a:rPr>
              <a:t>triển</a:t>
            </a:r>
            <a:r>
              <a:rPr lang="en-US" sz="3123" dirty="0">
                <a:solidFill>
                  <a:srgbClr val="5E1DBB"/>
                </a:solidFill>
                <a:latin typeface="Be Vietnam"/>
              </a:rPr>
              <a:t> </a:t>
            </a:r>
            <a:r>
              <a:rPr lang="en-US" sz="3123" dirty="0" err="1">
                <a:solidFill>
                  <a:srgbClr val="5E1DBB"/>
                </a:solidFill>
                <a:latin typeface="Be Vietnam"/>
              </a:rPr>
              <a:t>bản</a:t>
            </a:r>
            <a:r>
              <a:rPr lang="en-US" sz="3123" dirty="0">
                <a:solidFill>
                  <a:srgbClr val="5E1DBB"/>
                </a:solidFill>
                <a:latin typeface="Be Vietnam"/>
              </a:rPr>
              <a:t> </a:t>
            </a:r>
            <a:r>
              <a:rPr lang="en-US" sz="3123" dirty="0" err="1">
                <a:solidFill>
                  <a:srgbClr val="5E1DBB"/>
                </a:solidFill>
                <a:latin typeface="Be Vietnam"/>
              </a:rPr>
              <a:t>thân</a:t>
            </a:r>
            <a:r>
              <a:rPr lang="en-US" sz="3123" dirty="0">
                <a:solidFill>
                  <a:srgbClr val="5E1DBB"/>
                </a:solidFill>
                <a:latin typeface="Be Vietnam"/>
              </a:rPr>
              <a:t> </a:t>
            </a:r>
            <a:r>
              <a:rPr lang="en-US" sz="3123" dirty="0" err="1">
                <a:solidFill>
                  <a:srgbClr val="5E1DBB"/>
                </a:solidFill>
                <a:latin typeface="Be Vietnam"/>
              </a:rPr>
              <a:t>của</a:t>
            </a:r>
            <a:r>
              <a:rPr lang="en-US" sz="3123" dirty="0">
                <a:solidFill>
                  <a:srgbClr val="5E1DBB"/>
                </a:solidFill>
                <a:latin typeface="Be Vietnam"/>
              </a:rPr>
              <a:t> </a:t>
            </a:r>
            <a:r>
              <a:rPr lang="en-US" sz="3123" dirty="0" err="1">
                <a:solidFill>
                  <a:srgbClr val="5E1DBB"/>
                </a:solidFill>
                <a:latin typeface="Be Vietnam"/>
              </a:rPr>
              <a:t>nhau</a:t>
            </a:r>
            <a:r>
              <a:rPr lang="en-US" sz="3123" dirty="0">
                <a:solidFill>
                  <a:srgbClr val="5E1DBB"/>
                </a:solidFill>
                <a:latin typeface="Be Vietnam"/>
              </a:rPr>
              <a:t> </a:t>
            </a:r>
            <a:r>
              <a:rPr lang="en-US" sz="3123" dirty="0" err="1">
                <a:solidFill>
                  <a:srgbClr val="5E1DBB"/>
                </a:solidFill>
                <a:latin typeface="Be Vietnam"/>
              </a:rPr>
              <a:t>nhé</a:t>
            </a:r>
            <a:r>
              <a:rPr lang="en-US" sz="3123" dirty="0">
                <a:solidFill>
                  <a:srgbClr val="5E1DBB"/>
                </a:solidFill>
                <a:latin typeface="Be Vietnam"/>
              </a:rPr>
              <a:t>!</a:t>
            </a:r>
          </a:p>
        </p:txBody>
      </p:sp>
    </p:spTree>
    <p:extLst>
      <p:ext uri="{BB962C8B-B14F-4D97-AF65-F5344CB8AC3E}">
        <p14:creationId xmlns:p14="http://schemas.microsoft.com/office/powerpoint/2010/main" val="3560945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A3C1D7-4901-8300-EAE7-931FACFF2CF5}"/>
              </a:ext>
            </a:extLst>
          </p:cNvPr>
          <p:cNvPicPr>
            <a:picLocks noChangeAspect="1"/>
          </p:cNvPicPr>
          <p:nvPr/>
        </p:nvPicPr>
        <p:blipFill>
          <a:blip r:embed="rId2"/>
          <a:stretch>
            <a:fillRect/>
          </a:stretch>
        </p:blipFill>
        <p:spPr>
          <a:xfrm>
            <a:off x="2942687" y="1497014"/>
            <a:ext cx="12402626" cy="7292972"/>
          </a:xfrm>
          <a:prstGeom prst="rect">
            <a:avLst/>
          </a:prstGeom>
        </p:spPr>
      </p:pic>
      <p:sp>
        <p:nvSpPr>
          <p:cNvPr id="8" name="Rectangle 7">
            <a:extLst>
              <a:ext uri="{FF2B5EF4-FFF2-40B4-BE49-F238E27FC236}">
                <a16:creationId xmlns:a16="http://schemas.microsoft.com/office/drawing/2014/main" id="{1DE077AF-2E8F-0D36-5771-9445C838EC39}"/>
              </a:ext>
            </a:extLst>
          </p:cNvPr>
          <p:cNvSpPr/>
          <p:nvPr/>
        </p:nvSpPr>
        <p:spPr>
          <a:xfrm>
            <a:off x="5394960" y="7086600"/>
            <a:ext cx="2118360" cy="868680"/>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2700"/>
          </a:p>
        </p:txBody>
      </p:sp>
      <p:cxnSp>
        <p:nvCxnSpPr>
          <p:cNvPr id="10" name="Straight Arrow Connector 9">
            <a:extLst>
              <a:ext uri="{FF2B5EF4-FFF2-40B4-BE49-F238E27FC236}">
                <a16:creationId xmlns:a16="http://schemas.microsoft.com/office/drawing/2014/main" id="{D3F16345-4577-30F2-5E69-9EE04E43AD6E}"/>
              </a:ext>
            </a:extLst>
          </p:cNvPr>
          <p:cNvCxnSpPr/>
          <p:nvPr/>
        </p:nvCxnSpPr>
        <p:spPr>
          <a:xfrm>
            <a:off x="6888480" y="7955280"/>
            <a:ext cx="0" cy="834705"/>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F256212-D351-D9FF-0EB1-E0ED9B0631BB}"/>
              </a:ext>
            </a:extLst>
          </p:cNvPr>
          <p:cNvSpPr txBox="1"/>
          <p:nvPr/>
        </p:nvSpPr>
        <p:spPr>
          <a:xfrm>
            <a:off x="4602479" y="8789986"/>
            <a:ext cx="4587240" cy="738664"/>
          </a:xfrm>
          <a:prstGeom prst="rect">
            <a:avLst/>
          </a:prstGeom>
          <a:noFill/>
        </p:spPr>
        <p:txBody>
          <a:bodyPr wrap="square" rtlCol="0">
            <a:spAutoFit/>
          </a:bodyPr>
          <a:lstStyle/>
          <a:p>
            <a:pPr algn="ctr"/>
            <a:r>
              <a:rPr lang="en-CA" sz="2100" dirty="0">
                <a:solidFill>
                  <a:schemeClr val="accent2"/>
                </a:solidFill>
              </a:rPr>
              <a:t>Click </a:t>
            </a:r>
            <a:r>
              <a:rPr lang="en-CA" sz="2100" dirty="0" err="1">
                <a:solidFill>
                  <a:schemeClr val="accent2"/>
                </a:solidFill>
              </a:rPr>
              <a:t>vào</a:t>
            </a:r>
            <a:r>
              <a:rPr lang="en-CA" sz="2100" dirty="0">
                <a:solidFill>
                  <a:schemeClr val="accent2"/>
                </a:solidFill>
              </a:rPr>
              <a:t> </a:t>
            </a:r>
            <a:r>
              <a:rPr lang="en-CA" sz="2100" dirty="0" err="1">
                <a:solidFill>
                  <a:schemeClr val="accent2"/>
                </a:solidFill>
              </a:rPr>
              <a:t>hai</a:t>
            </a:r>
            <a:r>
              <a:rPr lang="en-CA" sz="2100" dirty="0">
                <a:solidFill>
                  <a:schemeClr val="accent2"/>
                </a:solidFill>
              </a:rPr>
              <a:t> </a:t>
            </a:r>
            <a:r>
              <a:rPr lang="en-CA" sz="2100" dirty="0" err="1">
                <a:solidFill>
                  <a:schemeClr val="accent2"/>
                </a:solidFill>
              </a:rPr>
              <a:t>hình</a:t>
            </a:r>
            <a:r>
              <a:rPr lang="en-CA" sz="2100" dirty="0">
                <a:solidFill>
                  <a:schemeClr val="accent2"/>
                </a:solidFill>
              </a:rPr>
              <a:t> </a:t>
            </a:r>
            <a:r>
              <a:rPr lang="en-CA" sz="2100" dirty="0" err="1">
                <a:solidFill>
                  <a:schemeClr val="accent2"/>
                </a:solidFill>
              </a:rPr>
              <a:t>này</a:t>
            </a:r>
            <a:r>
              <a:rPr lang="en-CA" sz="2100" dirty="0">
                <a:solidFill>
                  <a:schemeClr val="accent2"/>
                </a:solidFill>
              </a:rPr>
              <a:t> </a:t>
            </a:r>
            <a:r>
              <a:rPr lang="en-CA" sz="2100" dirty="0" err="1">
                <a:solidFill>
                  <a:schemeClr val="accent2"/>
                </a:solidFill>
              </a:rPr>
              <a:t>để</a:t>
            </a:r>
            <a:r>
              <a:rPr lang="en-CA" sz="2100" dirty="0">
                <a:solidFill>
                  <a:schemeClr val="accent2"/>
                </a:solidFill>
              </a:rPr>
              <a:t> </a:t>
            </a:r>
            <a:r>
              <a:rPr lang="en-CA" sz="2100" dirty="0" err="1">
                <a:solidFill>
                  <a:schemeClr val="accent2"/>
                </a:solidFill>
              </a:rPr>
              <a:t>ẩn</a:t>
            </a:r>
            <a:r>
              <a:rPr lang="en-CA" sz="2100" dirty="0">
                <a:solidFill>
                  <a:schemeClr val="accent2"/>
                </a:solidFill>
              </a:rPr>
              <a:t> camera </a:t>
            </a:r>
            <a:r>
              <a:rPr lang="en-CA" sz="2100" dirty="0" err="1">
                <a:solidFill>
                  <a:schemeClr val="accent2"/>
                </a:solidFill>
              </a:rPr>
              <a:t>và</a:t>
            </a:r>
            <a:r>
              <a:rPr lang="en-CA" sz="2100" dirty="0">
                <a:solidFill>
                  <a:schemeClr val="accent2"/>
                </a:solidFill>
              </a:rPr>
              <a:t> </a:t>
            </a:r>
            <a:r>
              <a:rPr lang="en-CA" sz="2100" dirty="0" err="1">
                <a:solidFill>
                  <a:schemeClr val="accent2"/>
                </a:solidFill>
              </a:rPr>
              <a:t>tắt</a:t>
            </a:r>
            <a:r>
              <a:rPr lang="en-CA" sz="2100" dirty="0">
                <a:solidFill>
                  <a:schemeClr val="accent2"/>
                </a:solidFill>
              </a:rPr>
              <a:t> </a:t>
            </a:r>
            <a:r>
              <a:rPr lang="en-CA" sz="2100" dirty="0" err="1">
                <a:solidFill>
                  <a:schemeClr val="accent2"/>
                </a:solidFill>
              </a:rPr>
              <a:t>âm</a:t>
            </a:r>
            <a:r>
              <a:rPr lang="en-CA" sz="2100" dirty="0">
                <a:solidFill>
                  <a:schemeClr val="accent2"/>
                </a:solidFill>
              </a:rPr>
              <a:t> </a:t>
            </a:r>
            <a:r>
              <a:rPr lang="en-CA" sz="2100" dirty="0" err="1">
                <a:solidFill>
                  <a:schemeClr val="accent2"/>
                </a:solidFill>
              </a:rPr>
              <a:t>thanh</a:t>
            </a:r>
            <a:r>
              <a:rPr lang="en-CA" sz="2100" dirty="0">
                <a:solidFill>
                  <a:schemeClr val="accent2"/>
                </a:solidFill>
              </a:rPr>
              <a:t>. </a:t>
            </a:r>
          </a:p>
        </p:txBody>
      </p:sp>
    </p:spTree>
    <p:extLst>
      <p:ext uri="{BB962C8B-B14F-4D97-AF65-F5344CB8AC3E}">
        <p14:creationId xmlns:p14="http://schemas.microsoft.com/office/powerpoint/2010/main" val="32264639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8383</TotalTime>
  <Words>212</Words>
  <Application>Microsoft Office PowerPoint</Application>
  <PresentationFormat>Custom</PresentationFormat>
  <Paragraphs>26</Paragraphs>
  <Slides>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Figtree</vt:lpstr>
      <vt:lpstr>Aptos ExtraBold</vt:lpstr>
      <vt:lpstr>Bevan</vt:lpstr>
      <vt:lpstr>Arial</vt:lpstr>
      <vt:lpstr>Be Vietnam</vt:lpstr>
      <vt:lpstr>Calibri</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Hãy chặng âm thanh để tránh làm phiền các bạn khác.</dc:title>
  <cp:lastModifiedBy>Vi Ly</cp:lastModifiedBy>
  <cp:revision>2</cp:revision>
  <dcterms:created xsi:type="dcterms:W3CDTF">2006-08-16T00:00:00Z</dcterms:created>
  <dcterms:modified xsi:type="dcterms:W3CDTF">2024-03-05T18:14:25Z</dcterms:modified>
  <dc:identifier>DAF-HtJ_PCs</dc:identifier>
</cp:coreProperties>
</file>